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media/image57.jpg" ContentType="image/png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5"/>
  </p:notesMasterIdLst>
  <p:sldIdLst>
    <p:sldId id="368" r:id="rId2"/>
    <p:sldId id="367" r:id="rId3"/>
    <p:sldId id="366" r:id="rId4"/>
    <p:sldId id="365" r:id="rId5"/>
    <p:sldId id="364" r:id="rId6"/>
    <p:sldId id="363" r:id="rId7"/>
    <p:sldId id="362" r:id="rId8"/>
    <p:sldId id="361" r:id="rId9"/>
    <p:sldId id="360" r:id="rId10"/>
    <p:sldId id="359" r:id="rId11"/>
    <p:sldId id="358" r:id="rId12"/>
    <p:sldId id="357" r:id="rId13"/>
    <p:sldId id="356" r:id="rId14"/>
    <p:sldId id="355" r:id="rId15"/>
    <p:sldId id="354" r:id="rId16"/>
    <p:sldId id="353" r:id="rId17"/>
    <p:sldId id="352" r:id="rId18"/>
    <p:sldId id="351" r:id="rId19"/>
    <p:sldId id="350" r:id="rId20"/>
    <p:sldId id="349" r:id="rId21"/>
    <p:sldId id="348" r:id="rId22"/>
    <p:sldId id="347" r:id="rId23"/>
    <p:sldId id="346" r:id="rId24"/>
    <p:sldId id="345" r:id="rId25"/>
    <p:sldId id="344" r:id="rId26"/>
    <p:sldId id="343" r:id="rId27"/>
    <p:sldId id="342" r:id="rId28"/>
    <p:sldId id="341" r:id="rId29"/>
    <p:sldId id="340" r:id="rId30"/>
    <p:sldId id="339" r:id="rId31"/>
    <p:sldId id="338" r:id="rId32"/>
    <p:sldId id="337" r:id="rId33"/>
    <p:sldId id="336" r:id="rId34"/>
    <p:sldId id="335" r:id="rId35"/>
    <p:sldId id="334" r:id="rId36"/>
    <p:sldId id="333" r:id="rId37"/>
    <p:sldId id="332" r:id="rId38"/>
    <p:sldId id="331" r:id="rId39"/>
    <p:sldId id="330" r:id="rId40"/>
    <p:sldId id="329" r:id="rId41"/>
    <p:sldId id="328" r:id="rId42"/>
    <p:sldId id="327" r:id="rId43"/>
    <p:sldId id="326" r:id="rId44"/>
    <p:sldId id="325" r:id="rId45"/>
    <p:sldId id="324" r:id="rId46"/>
    <p:sldId id="323" r:id="rId47"/>
    <p:sldId id="322" r:id="rId48"/>
    <p:sldId id="321" r:id="rId49"/>
    <p:sldId id="320" r:id="rId50"/>
    <p:sldId id="319" r:id="rId51"/>
    <p:sldId id="318" r:id="rId52"/>
    <p:sldId id="317" r:id="rId53"/>
    <p:sldId id="316" r:id="rId54"/>
    <p:sldId id="315" r:id="rId55"/>
    <p:sldId id="314" r:id="rId56"/>
    <p:sldId id="313" r:id="rId57"/>
    <p:sldId id="312" r:id="rId58"/>
    <p:sldId id="311" r:id="rId59"/>
    <p:sldId id="310" r:id="rId60"/>
    <p:sldId id="309" r:id="rId61"/>
    <p:sldId id="308" r:id="rId62"/>
    <p:sldId id="307" r:id="rId63"/>
    <p:sldId id="306" r:id="rId64"/>
    <p:sldId id="305" r:id="rId65"/>
    <p:sldId id="304" r:id="rId66"/>
    <p:sldId id="303" r:id="rId67"/>
    <p:sldId id="302" r:id="rId68"/>
    <p:sldId id="301" r:id="rId69"/>
    <p:sldId id="300" r:id="rId70"/>
    <p:sldId id="299" r:id="rId71"/>
    <p:sldId id="298" r:id="rId72"/>
    <p:sldId id="297" r:id="rId73"/>
    <p:sldId id="296" r:id="rId74"/>
    <p:sldId id="295" r:id="rId75"/>
    <p:sldId id="294" r:id="rId76"/>
    <p:sldId id="293" r:id="rId77"/>
    <p:sldId id="292" r:id="rId78"/>
    <p:sldId id="291" r:id="rId79"/>
    <p:sldId id="290" r:id="rId80"/>
    <p:sldId id="289" r:id="rId81"/>
    <p:sldId id="288" r:id="rId82"/>
    <p:sldId id="287" r:id="rId83"/>
    <p:sldId id="286" r:id="rId84"/>
    <p:sldId id="285" r:id="rId85"/>
    <p:sldId id="284" r:id="rId86"/>
    <p:sldId id="283" r:id="rId87"/>
    <p:sldId id="282" r:id="rId88"/>
    <p:sldId id="281" r:id="rId89"/>
    <p:sldId id="280" r:id="rId90"/>
    <p:sldId id="279" r:id="rId91"/>
    <p:sldId id="278" r:id="rId92"/>
    <p:sldId id="277" r:id="rId93"/>
    <p:sldId id="276" r:id="rId94"/>
    <p:sldId id="275" r:id="rId95"/>
    <p:sldId id="274" r:id="rId96"/>
    <p:sldId id="273" r:id="rId97"/>
    <p:sldId id="272" r:id="rId98"/>
    <p:sldId id="271" r:id="rId99"/>
    <p:sldId id="270" r:id="rId100"/>
    <p:sldId id="269" r:id="rId101"/>
    <p:sldId id="268" r:id="rId102"/>
    <p:sldId id="267" r:id="rId103"/>
    <p:sldId id="266" r:id="rId104"/>
    <p:sldId id="265" r:id="rId105"/>
    <p:sldId id="264" r:id="rId106"/>
    <p:sldId id="263" r:id="rId107"/>
    <p:sldId id="262" r:id="rId108"/>
    <p:sldId id="261" r:id="rId109"/>
    <p:sldId id="260" r:id="rId110"/>
    <p:sldId id="259" r:id="rId111"/>
    <p:sldId id="258" r:id="rId112"/>
    <p:sldId id="257" r:id="rId113"/>
    <p:sldId id="256" r:id="rId114"/>
  </p:sldIdLst>
  <p:sldSz cx="12192000" cy="6858000"/>
  <p:notesSz cx="6858000" cy="9144000"/>
  <p:embeddedFontLst>
    <p:embeddedFont>
      <p:font typeface="Calibri" panose="020F0502020204030204" pitchFamily="34" charset="0"/>
      <p:regular r:id="rId116"/>
      <p:bold r:id="rId117"/>
      <p:italic r:id="rId118"/>
      <p:boldItalic r:id="rId119"/>
    </p:embeddedFont>
    <p:embeddedFont>
      <p:font typeface="Calibri Light" panose="020F0302020204030204" pitchFamily="34" charset="0"/>
      <p:regular r:id="rId120"/>
      <p:italic r:id="rId1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3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4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5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A798A-047D-483A-9969-7F6BE750C40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6A68-5AE1-4874-A6B9-DB118A286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zsong289_poster.jpg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usidhu5_poster.jpg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27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awahbe_poster.jpg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25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atrive2_poster.jpg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69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atetlow2_poster.jpg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977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atavropo_poster.jpg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75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atanver_poster.jpg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1593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atanej2_poster.jpg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5841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atam228_poster.jpg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973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asolarma_poster.jpg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824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asing894_poster.jpg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6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ashar577_poster.jpg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7184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asami7_poster.jpg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175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aristic2_poster.jpg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367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arawra_poster.jpg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9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ttsai27_poster.jpg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63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ttraino_poster.jpg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75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tsadd_poster.jpg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0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swan854_poster.jpg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30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ssohai8_poster.jpg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99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ssing788_poster.jpg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1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ssiew2_poster.jpg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44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sshield9_poster.jpg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zshi264_poster.jpg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6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sshapi2_poster.jpg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2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sseguier_poster.jpg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90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ssegal24_poster.jpg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0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ssallou2_poster.jpg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34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srizza_poster.jpg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rwang743_poster.jpg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47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rthotaku_poster.jpg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83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rthoma93_poster.jpg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98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rtersch_poster.jpg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99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rsivacum_poster.jpg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3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ytewari_poster.jpg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95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rshar334_poster.jpg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38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ptaillef_poster.jpg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3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pshah273_poster.jpg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56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pramchan_poster.jpg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23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owallac2_poster.jpg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89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osimofii_poster.jpg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oscott26_poster.jpg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1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oschafer_poster.jpg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28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orebanks_poster.jpg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64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nsommer2_poster.jpg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ytang528_poster.jpg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5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mwalto5_poster.jpg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1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muberti_poster.jpg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7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mtoldo2_poster.jpg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5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mthien_poster.jpg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92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mthiel4_poster.jpg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89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mtayl254_poster.jpg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22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mskende_poster.jpg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04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msinden2_poster.jpg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11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mshibano_poster.jpg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899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mshen69_poster.jpg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32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yseo46_poster.jpg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81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mschne22_poster.jpg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0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ltalib_poster.jpg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67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ltaha4_poster.jpg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90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lsuleim3_poster.jpg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05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5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ktuttle_poster.jpg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37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ktsao7_poster.jpg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862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kthakur5_poster.jpg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303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kswift6_poster.jpg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156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ksueaqu_poster.jpg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26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xwan2539_poster.jpg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451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ksalmi_poster.jpg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4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jwan2947_poster.jpg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664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jwan2572_poster.jpg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564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jvuong22_poster.jpg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18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jtran324_poster.jpg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799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jtang532_poster.jpg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073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jsu254_poster.jpg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6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jsing433_poster.jpg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526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jsincl48_poster.jpg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22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jsidhu96_poster.jpg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xsu222_poster.jpg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721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jselvin_poster.jpg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610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jsalubre_poster.jpg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906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jruan28_poster.jpg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697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jrees26_poster.jpg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152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itruong_poster.jpg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797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hsong258_poster.jpg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662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hshibu_poster.jpg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928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hraoufal_poster.jpg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336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gtiwana6_poster.jpg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111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evalitut_poster.jpg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wwang884_poster.jpg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63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ethomp87_poster.jpg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40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escarfo2_poster.jpg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972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esalem4_poster.jpg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413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120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dwalke86_poster.jpg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398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dwahi_poster.jpg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11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dvu22_poster.jpg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317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dtellezj_poster.jpg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576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dsodhi3_poster.jpg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662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dshah248_poster.jpg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vreddy9_poster.jpg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dsathan_poster.jpg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100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draissi_poster.jpg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8977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cwan84_poster.jpg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177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ctersig4_poster.jpg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732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csuccee_poster.jpg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4407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csnedde_poster.jpg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8197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cshao29_poster.jpg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42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btyrrel_poster.jpg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808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btiglao_poster.jpg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946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btaylo94_poster.jpg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C6A68-5AE1-4874-A6B9-DB118A28613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C3EA-26C6-9782-AFE5-4452B29D3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15B32F-B0EC-2CFE-10CE-AECCA2F4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9DD30-58FC-DB2C-8D62-6E00F26B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A51C6-04D2-E494-701E-1016D796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5559-6D8E-044A-B9FA-F598CE8A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56E87-07A6-CD4E-8ADB-669500E9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FDC47-02C8-75D4-6FD5-CDBE36A1E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F8AC1-12FB-7E30-3709-7801E21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86F5D-7F25-2A66-7DE5-DCE01E69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37879-24C7-B7E4-C4E1-F3F6192A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3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9833CD-EB6F-3FFA-7BA6-AA7C11A96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9F8B8-3630-CD26-020C-844FC757C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5312D-5D0B-D002-1340-99A356DE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1D0E-DBAA-99EF-86C1-C67B69F9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0FF09-3E9C-F1CB-3BEC-C908563F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6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8466E-6A07-BFB8-0108-003AFAB7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830C-12F6-1A2D-E08D-3A89F148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B87D3-4E42-E4B6-C833-37B263A47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5F4A2-E8BB-8FEE-A4BA-E224F2B6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98801-4F04-9246-2AB2-8B7A1C4B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4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D4115-EB90-FA4D-E5FC-8EAA8A38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C8736-0ABA-8653-6DD6-65499A359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2EF43-81C5-2D5F-6554-2A3E397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69E14-CB51-45E1-5CE4-2E4A09FF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0412C-FF1E-D4BC-EC2A-E5EF1AA7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7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576D-8EA7-9164-9587-DBCE30EF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2E99-444B-9D5B-72B5-584D7D3FB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53231-BEBB-D718-07FD-E948FE7C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C4C7C-477A-5E85-0E13-43362953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96754-C63D-F2F0-F653-3A9321F8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91118-052A-2A97-95D3-EC5B4619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F29D-8A18-1BD4-08FB-1895330D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9B01E-96B9-CAED-E0A9-EAF75A975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633FD-B158-2B55-1252-037D556C0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CDF0B7-0754-5097-5441-051645DF7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1B35-9BE8-ADE5-B545-C81329B18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A19ED-773C-3E20-4C90-E91247D0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D4304-AF6E-7D89-FA0B-E091EACE3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6C618-11D1-A30C-229F-518EA148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9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EDF2-DA98-60AA-B8EF-417986FA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A1B48-EDED-C158-5FEC-79B077F2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E8A5D-A071-80C0-ADFB-62255F803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5F919-14D6-FCCD-3CAE-1E66C353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1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82F86-F52A-0E1B-3797-257EDD7B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4B059-80E0-E253-FAF5-D828758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56F85-FFBE-F53D-4BCC-45C39C9C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4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4214-9BDC-CB83-518D-F6D0E799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FAC2-8EC5-4002-F63A-1058BE3F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44BCE-55CC-DB9A-67A0-D1ECBBF0C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232A-5098-6327-EF56-D8CAAC6E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2899-A9AF-0219-1FB4-483F430F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F62E9-C24C-49AB-E7EB-69FE961A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8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0CFC-2874-9E6D-742C-64F9C67E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D0CA8-5602-A732-0630-8492511EE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5AFA1-D264-1CF9-7225-2BDDD3BEC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B655D-0A2C-CE7B-DF65-8BCBF3F7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A7060-EC4B-CC63-4397-87B9FBFE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63F9A-152E-6E88-822A-55CD1A92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B3779-6A42-D5C1-2DE0-C1FF7B73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A214D-373B-9D2F-9FD8-482EE26B7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DA857-3767-1621-B991-FD9036324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C6613-CB3D-4FA9-9322-DD9194FE062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A5497-627E-93B0-55A0-0FBB13FF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DAEC-034A-71A6-8F16-6E31B8606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55FAC-FA12-40B9-8C96-43F6D692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6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B957C-2E3C-39BB-F06B-3A2AB13684DF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</a:p>
        </p:txBody>
      </p:sp>
    </p:spTree>
    <p:extLst>
      <p:ext uri="{BB962C8B-B14F-4D97-AF65-F5344CB8AC3E}">
        <p14:creationId xmlns:p14="http://schemas.microsoft.com/office/powerpoint/2010/main" val="101480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20029-71A6-987D-24F6-EA4FD77DC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BE474-2A63-6BCA-DB64-126E78F484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10/112</a:t>
            </a:r>
          </a:p>
        </p:txBody>
      </p:sp>
    </p:spTree>
    <p:extLst>
      <p:ext uri="{BB962C8B-B14F-4D97-AF65-F5344CB8AC3E}">
        <p14:creationId xmlns:p14="http://schemas.microsoft.com/office/powerpoint/2010/main" val="134405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A2533-9375-5DB0-6830-A6D1B436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8F64E-20F1-1330-E61A-C07505C3EA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100/112</a:t>
            </a:r>
          </a:p>
        </p:txBody>
      </p:sp>
    </p:spTree>
    <p:extLst>
      <p:ext uri="{BB962C8B-B14F-4D97-AF65-F5344CB8AC3E}">
        <p14:creationId xmlns:p14="http://schemas.microsoft.com/office/powerpoint/2010/main" val="210497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3F34F-1403-6C99-DBD0-02EF3EB70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E2E7F-A6C6-1E4C-0B17-B860DBE947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101/112</a:t>
            </a:r>
          </a:p>
        </p:txBody>
      </p:sp>
    </p:spTree>
    <p:extLst>
      <p:ext uri="{BB962C8B-B14F-4D97-AF65-F5344CB8AC3E}">
        <p14:creationId xmlns:p14="http://schemas.microsoft.com/office/powerpoint/2010/main" val="12770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B2CCA-A7F4-053E-A904-D1ED4E770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98FE6-0475-025B-10C3-CF417F6F8C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102/112</a:t>
            </a:r>
          </a:p>
        </p:txBody>
      </p:sp>
    </p:spTree>
    <p:extLst>
      <p:ext uri="{BB962C8B-B14F-4D97-AF65-F5344CB8AC3E}">
        <p14:creationId xmlns:p14="http://schemas.microsoft.com/office/powerpoint/2010/main" val="425709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B7B25-AAEE-865B-3E76-D5D2A61A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0"/>
            <a:ext cx="90525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6E6C5-B84F-805E-D046-255A16B3DC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103/112</a:t>
            </a:r>
          </a:p>
        </p:txBody>
      </p:sp>
    </p:spTree>
    <p:extLst>
      <p:ext uri="{BB962C8B-B14F-4D97-AF65-F5344CB8AC3E}">
        <p14:creationId xmlns:p14="http://schemas.microsoft.com/office/powerpoint/2010/main" val="300052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4D488-8BD6-89BC-8313-CCC4A47E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72013-3B13-0537-2C97-8C9901A0C9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104/112</a:t>
            </a:r>
          </a:p>
        </p:txBody>
      </p:sp>
    </p:spTree>
    <p:extLst>
      <p:ext uri="{BB962C8B-B14F-4D97-AF65-F5344CB8AC3E}">
        <p14:creationId xmlns:p14="http://schemas.microsoft.com/office/powerpoint/2010/main" val="238165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2109D-A74D-32AD-F438-6622361EA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44" y="0"/>
            <a:ext cx="51877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572D5-16CE-78F9-A30D-B7BB93B631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105/112</a:t>
            </a:r>
          </a:p>
        </p:txBody>
      </p:sp>
    </p:spTree>
    <p:extLst>
      <p:ext uri="{BB962C8B-B14F-4D97-AF65-F5344CB8AC3E}">
        <p14:creationId xmlns:p14="http://schemas.microsoft.com/office/powerpoint/2010/main" val="319767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2B4D4-779E-5857-3322-D0796A35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1" y="0"/>
            <a:ext cx="105190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E54C18-E717-6539-4622-6BDEF29C1D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106/112</a:t>
            </a:r>
          </a:p>
        </p:txBody>
      </p:sp>
    </p:spTree>
    <p:extLst>
      <p:ext uri="{BB962C8B-B14F-4D97-AF65-F5344CB8AC3E}">
        <p14:creationId xmlns:p14="http://schemas.microsoft.com/office/powerpoint/2010/main" val="410329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580A0-6631-9035-2F5A-111319ED0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43472-DE17-EB48-E0F0-46A14DE8B0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107/112</a:t>
            </a:r>
          </a:p>
        </p:txBody>
      </p:sp>
    </p:spTree>
    <p:extLst>
      <p:ext uri="{BB962C8B-B14F-4D97-AF65-F5344CB8AC3E}">
        <p14:creationId xmlns:p14="http://schemas.microsoft.com/office/powerpoint/2010/main" val="391805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CF285-F9E3-B819-316F-A3D3AAE51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41CEF-52DA-B27E-588B-62C77FEE66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108/112</a:t>
            </a:r>
          </a:p>
        </p:txBody>
      </p:sp>
    </p:spTree>
    <p:extLst>
      <p:ext uri="{BB962C8B-B14F-4D97-AF65-F5344CB8AC3E}">
        <p14:creationId xmlns:p14="http://schemas.microsoft.com/office/powerpoint/2010/main" val="382576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1A197-F8DC-E492-C41B-BF75709D5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F72B8-5DDD-83C7-54C3-E0E8083150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109/112</a:t>
            </a:r>
          </a:p>
        </p:txBody>
      </p:sp>
    </p:spTree>
    <p:extLst>
      <p:ext uri="{BB962C8B-B14F-4D97-AF65-F5344CB8AC3E}">
        <p14:creationId xmlns:p14="http://schemas.microsoft.com/office/powerpoint/2010/main" val="352595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05DF1-62DD-E6DA-BF1A-9B07DB10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8ADDD-2E1E-9BDC-C04B-FF4C00FF64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11/112</a:t>
            </a:r>
          </a:p>
        </p:txBody>
      </p:sp>
    </p:spTree>
    <p:extLst>
      <p:ext uri="{BB962C8B-B14F-4D97-AF65-F5344CB8AC3E}">
        <p14:creationId xmlns:p14="http://schemas.microsoft.com/office/powerpoint/2010/main" val="144501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DCCDB-291C-01EB-17AC-582F98DE7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1BF66-6942-F30E-F8EB-74E0B3FBDE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110/112</a:t>
            </a:r>
          </a:p>
        </p:txBody>
      </p:sp>
    </p:spTree>
    <p:extLst>
      <p:ext uri="{BB962C8B-B14F-4D97-AF65-F5344CB8AC3E}">
        <p14:creationId xmlns:p14="http://schemas.microsoft.com/office/powerpoint/2010/main" val="282557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BBBF9-CBBA-EF65-6940-0DC7A0D75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5B5F0-9F28-153E-F8BF-2435AE3AA0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111/112</a:t>
            </a:r>
          </a:p>
        </p:txBody>
      </p:sp>
    </p:spTree>
    <p:extLst>
      <p:ext uri="{BB962C8B-B14F-4D97-AF65-F5344CB8AC3E}">
        <p14:creationId xmlns:p14="http://schemas.microsoft.com/office/powerpoint/2010/main" val="179321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ABDA7-2897-331C-3FCA-CBBCC184C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51A537-954B-159C-37EB-462AAE22F4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112/112</a:t>
            </a:r>
          </a:p>
        </p:txBody>
      </p:sp>
    </p:spTree>
    <p:extLst>
      <p:ext uri="{BB962C8B-B14F-4D97-AF65-F5344CB8AC3E}">
        <p14:creationId xmlns:p14="http://schemas.microsoft.com/office/powerpoint/2010/main" val="1446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0FA97-E794-8806-9822-32C5A2A62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6D4B2-2DEF-0584-4A5F-18B5040FD1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113/112</a:t>
            </a:r>
          </a:p>
        </p:txBody>
      </p:sp>
    </p:spTree>
    <p:extLst>
      <p:ext uri="{BB962C8B-B14F-4D97-AF65-F5344CB8AC3E}">
        <p14:creationId xmlns:p14="http://schemas.microsoft.com/office/powerpoint/2010/main" val="231524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4912A6-C6B0-D70E-11D0-987CEC3B3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BACEA-3814-813C-574C-7A2D319C6B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12/112</a:t>
            </a:r>
          </a:p>
        </p:txBody>
      </p:sp>
    </p:spTree>
    <p:extLst>
      <p:ext uri="{BB962C8B-B14F-4D97-AF65-F5344CB8AC3E}">
        <p14:creationId xmlns:p14="http://schemas.microsoft.com/office/powerpoint/2010/main" val="302529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A86CF-8D65-630E-FA98-EC9331552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9F70D-DEBB-E3A5-D054-5D5A709248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13/112</a:t>
            </a:r>
          </a:p>
        </p:txBody>
      </p:sp>
    </p:spTree>
    <p:extLst>
      <p:ext uri="{BB962C8B-B14F-4D97-AF65-F5344CB8AC3E}">
        <p14:creationId xmlns:p14="http://schemas.microsoft.com/office/powerpoint/2010/main" val="37892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D5E63-A7B3-C5A3-3393-B74F6EEA1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E87CDA-7EB2-5F24-9F95-57C8B3F896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14/112</a:t>
            </a:r>
          </a:p>
        </p:txBody>
      </p:sp>
    </p:spTree>
    <p:extLst>
      <p:ext uri="{BB962C8B-B14F-4D97-AF65-F5344CB8AC3E}">
        <p14:creationId xmlns:p14="http://schemas.microsoft.com/office/powerpoint/2010/main" val="256681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B498B-5168-757F-634C-54EE5B999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0E90A-284E-FEEB-21C7-6874674D5E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15/112</a:t>
            </a:r>
          </a:p>
        </p:txBody>
      </p:sp>
    </p:spTree>
    <p:extLst>
      <p:ext uri="{BB962C8B-B14F-4D97-AF65-F5344CB8AC3E}">
        <p14:creationId xmlns:p14="http://schemas.microsoft.com/office/powerpoint/2010/main" val="22750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7773B-6B5A-FE8F-1F63-27CBBA6A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361C7B-3FC8-C6FA-4B78-C84BE7C02F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16/112</a:t>
            </a:r>
          </a:p>
        </p:txBody>
      </p:sp>
    </p:spTree>
    <p:extLst>
      <p:ext uri="{BB962C8B-B14F-4D97-AF65-F5344CB8AC3E}">
        <p14:creationId xmlns:p14="http://schemas.microsoft.com/office/powerpoint/2010/main" val="304685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95B6B-2117-4AB6-8D70-A4B6A607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7FBDC-F8AC-0899-9523-CE23D733E0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17/112</a:t>
            </a:r>
          </a:p>
        </p:txBody>
      </p:sp>
    </p:spTree>
    <p:extLst>
      <p:ext uri="{BB962C8B-B14F-4D97-AF65-F5344CB8AC3E}">
        <p14:creationId xmlns:p14="http://schemas.microsoft.com/office/powerpoint/2010/main" val="169885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E1392-6D84-3472-82C5-E05BB202C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10D58-43E0-AF9C-3DDD-4FE07E2E25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18/112</a:t>
            </a:r>
          </a:p>
        </p:txBody>
      </p:sp>
    </p:spTree>
    <p:extLst>
      <p:ext uri="{BB962C8B-B14F-4D97-AF65-F5344CB8AC3E}">
        <p14:creationId xmlns:p14="http://schemas.microsoft.com/office/powerpoint/2010/main" val="347192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64478-53C0-0481-4CD9-DBA5632D0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13379-3DF1-95E9-AA19-83058A4FCF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19/112</a:t>
            </a:r>
          </a:p>
        </p:txBody>
      </p:sp>
    </p:spTree>
    <p:extLst>
      <p:ext uri="{BB962C8B-B14F-4D97-AF65-F5344CB8AC3E}">
        <p14:creationId xmlns:p14="http://schemas.microsoft.com/office/powerpoint/2010/main" val="334980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78B84-8D50-0352-366B-720578820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38D01-A512-9B90-E6CA-6E0F11CEA3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2/112</a:t>
            </a:r>
          </a:p>
        </p:txBody>
      </p:sp>
    </p:spTree>
    <p:extLst>
      <p:ext uri="{BB962C8B-B14F-4D97-AF65-F5344CB8AC3E}">
        <p14:creationId xmlns:p14="http://schemas.microsoft.com/office/powerpoint/2010/main" val="345002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0FBD6-741B-4AA6-AF68-12C2DFC0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C638-6CCF-D7A5-8855-A471F38A4C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20/112</a:t>
            </a:r>
          </a:p>
        </p:txBody>
      </p:sp>
    </p:spTree>
    <p:extLst>
      <p:ext uri="{BB962C8B-B14F-4D97-AF65-F5344CB8AC3E}">
        <p14:creationId xmlns:p14="http://schemas.microsoft.com/office/powerpoint/2010/main" val="30110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76E2C-8BD0-95E1-B928-990FB657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510F7-8505-F28A-D701-B0DF12F7DE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21/112</a:t>
            </a:r>
          </a:p>
        </p:txBody>
      </p:sp>
    </p:spTree>
    <p:extLst>
      <p:ext uri="{BB962C8B-B14F-4D97-AF65-F5344CB8AC3E}">
        <p14:creationId xmlns:p14="http://schemas.microsoft.com/office/powerpoint/2010/main" val="49091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BAD9E-79D8-D7FA-F6CF-B4432723A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75948-3995-8CB9-780C-CCC1F361EC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22/112</a:t>
            </a:r>
          </a:p>
        </p:txBody>
      </p:sp>
    </p:spTree>
    <p:extLst>
      <p:ext uri="{BB962C8B-B14F-4D97-AF65-F5344CB8AC3E}">
        <p14:creationId xmlns:p14="http://schemas.microsoft.com/office/powerpoint/2010/main" val="201981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A15D2-959B-0E64-FAC4-E10A1D742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5E70E-B518-325A-F6A7-B67B036460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23/112</a:t>
            </a:r>
          </a:p>
        </p:txBody>
      </p:sp>
    </p:spTree>
    <p:extLst>
      <p:ext uri="{BB962C8B-B14F-4D97-AF65-F5344CB8AC3E}">
        <p14:creationId xmlns:p14="http://schemas.microsoft.com/office/powerpoint/2010/main" val="401252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2FC56-0F73-3561-79F0-468A3738B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DA22-B458-EC8B-2868-0B4A80D807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24/112</a:t>
            </a:r>
          </a:p>
        </p:txBody>
      </p:sp>
    </p:spTree>
    <p:extLst>
      <p:ext uri="{BB962C8B-B14F-4D97-AF65-F5344CB8AC3E}">
        <p14:creationId xmlns:p14="http://schemas.microsoft.com/office/powerpoint/2010/main" val="37982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3E697-D1F7-A3B0-78F3-3EBDF0AED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BF6E5E-367C-8FEE-44D1-CAE3215D21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25/112</a:t>
            </a:r>
          </a:p>
        </p:txBody>
      </p:sp>
    </p:spTree>
    <p:extLst>
      <p:ext uri="{BB962C8B-B14F-4D97-AF65-F5344CB8AC3E}">
        <p14:creationId xmlns:p14="http://schemas.microsoft.com/office/powerpoint/2010/main" val="22975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D45D0-9907-2525-7FE3-9E1476E85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28993C-91A0-1948-E80A-08EA3123C7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26/112</a:t>
            </a:r>
          </a:p>
        </p:txBody>
      </p:sp>
    </p:spTree>
    <p:extLst>
      <p:ext uri="{BB962C8B-B14F-4D97-AF65-F5344CB8AC3E}">
        <p14:creationId xmlns:p14="http://schemas.microsoft.com/office/powerpoint/2010/main" val="189483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B77EF-843B-CA06-5C12-E4814C7B6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8E66C-7F8A-1EC6-9C33-FA81A97FE2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27/112</a:t>
            </a:r>
          </a:p>
        </p:txBody>
      </p:sp>
    </p:spTree>
    <p:extLst>
      <p:ext uri="{BB962C8B-B14F-4D97-AF65-F5344CB8AC3E}">
        <p14:creationId xmlns:p14="http://schemas.microsoft.com/office/powerpoint/2010/main" val="413460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6A14D-E0C7-1441-1C3E-FE08D42E1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7060C-78A8-788E-F0E4-6ADB7DB320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28/112</a:t>
            </a:r>
          </a:p>
        </p:txBody>
      </p:sp>
    </p:spTree>
    <p:extLst>
      <p:ext uri="{BB962C8B-B14F-4D97-AF65-F5344CB8AC3E}">
        <p14:creationId xmlns:p14="http://schemas.microsoft.com/office/powerpoint/2010/main" val="26428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99920-3B4C-4EC5-1EF6-F834C895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FB119-7851-DE1F-F8C9-A157C85431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29/112</a:t>
            </a:r>
          </a:p>
        </p:txBody>
      </p:sp>
    </p:spTree>
    <p:extLst>
      <p:ext uri="{BB962C8B-B14F-4D97-AF65-F5344CB8AC3E}">
        <p14:creationId xmlns:p14="http://schemas.microsoft.com/office/powerpoint/2010/main" val="200079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43A01-6399-BBF9-21E6-AAAED5570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53017-1217-87CB-32AC-BBD059599A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3/112</a:t>
            </a:r>
          </a:p>
        </p:txBody>
      </p:sp>
    </p:spTree>
    <p:extLst>
      <p:ext uri="{BB962C8B-B14F-4D97-AF65-F5344CB8AC3E}">
        <p14:creationId xmlns:p14="http://schemas.microsoft.com/office/powerpoint/2010/main" val="290307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89B7D-8BFD-00D9-B2A5-5ECEFEA1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0CEB2-5BDF-7461-AC1C-28BE8AED90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30/112</a:t>
            </a:r>
          </a:p>
        </p:txBody>
      </p:sp>
    </p:spTree>
    <p:extLst>
      <p:ext uri="{BB962C8B-B14F-4D97-AF65-F5344CB8AC3E}">
        <p14:creationId xmlns:p14="http://schemas.microsoft.com/office/powerpoint/2010/main" val="188228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1B167-3D74-60B8-53B3-94008EAE3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8A8ED-D3D9-7A2B-DD20-DA12F198A7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31/112</a:t>
            </a:r>
          </a:p>
        </p:txBody>
      </p:sp>
    </p:spTree>
    <p:extLst>
      <p:ext uri="{BB962C8B-B14F-4D97-AF65-F5344CB8AC3E}">
        <p14:creationId xmlns:p14="http://schemas.microsoft.com/office/powerpoint/2010/main" val="391825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28D8F-9A71-0BA8-ECE7-DE8D87B3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6CC0A-E59D-F37C-F33D-99FDE95892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32/112</a:t>
            </a:r>
          </a:p>
        </p:txBody>
      </p:sp>
    </p:spTree>
    <p:extLst>
      <p:ext uri="{BB962C8B-B14F-4D97-AF65-F5344CB8AC3E}">
        <p14:creationId xmlns:p14="http://schemas.microsoft.com/office/powerpoint/2010/main" val="91822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3C4FE-32E5-CFE1-D1FD-0A6CA409A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0C512-ABD6-B71F-F6EA-35CACED414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33/112</a:t>
            </a:r>
          </a:p>
        </p:txBody>
      </p:sp>
    </p:spTree>
    <p:extLst>
      <p:ext uri="{BB962C8B-B14F-4D97-AF65-F5344CB8AC3E}">
        <p14:creationId xmlns:p14="http://schemas.microsoft.com/office/powerpoint/2010/main" val="46049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75E29-3A34-A741-4C35-737F2494E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6F46B-FF00-C9EF-16F6-C82CD36903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34/112</a:t>
            </a:r>
          </a:p>
        </p:txBody>
      </p:sp>
    </p:spTree>
    <p:extLst>
      <p:ext uri="{BB962C8B-B14F-4D97-AF65-F5344CB8AC3E}">
        <p14:creationId xmlns:p14="http://schemas.microsoft.com/office/powerpoint/2010/main" val="154199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6BBE6-495C-9A93-4AC9-8CFBB6CF9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66657-B457-3ADD-09FA-EED1EA8143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35/112</a:t>
            </a:r>
          </a:p>
        </p:txBody>
      </p:sp>
    </p:spTree>
    <p:extLst>
      <p:ext uri="{BB962C8B-B14F-4D97-AF65-F5344CB8AC3E}">
        <p14:creationId xmlns:p14="http://schemas.microsoft.com/office/powerpoint/2010/main" val="21272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CD7A-3837-5E61-936E-07161BF7D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7F02A-BEC7-2F75-0865-07D8E107FE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36/112</a:t>
            </a:r>
          </a:p>
        </p:txBody>
      </p:sp>
    </p:spTree>
    <p:extLst>
      <p:ext uri="{BB962C8B-B14F-4D97-AF65-F5344CB8AC3E}">
        <p14:creationId xmlns:p14="http://schemas.microsoft.com/office/powerpoint/2010/main" val="66754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B5D2B-6BB0-C077-1E99-0839278D0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4A96D-8EAD-80DD-CA69-E14327128E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37/112</a:t>
            </a:r>
          </a:p>
        </p:txBody>
      </p:sp>
    </p:spTree>
    <p:extLst>
      <p:ext uri="{BB962C8B-B14F-4D97-AF65-F5344CB8AC3E}">
        <p14:creationId xmlns:p14="http://schemas.microsoft.com/office/powerpoint/2010/main" val="53039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4D27C-0960-C642-62A4-1FADF1CE3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8DB740-AED0-B54B-C296-65F3D0B2D2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38/112</a:t>
            </a:r>
          </a:p>
        </p:txBody>
      </p:sp>
    </p:spTree>
    <p:extLst>
      <p:ext uri="{BB962C8B-B14F-4D97-AF65-F5344CB8AC3E}">
        <p14:creationId xmlns:p14="http://schemas.microsoft.com/office/powerpoint/2010/main" val="29547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61A68-F257-639A-DBBF-B2E2B3DD7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EC57C-E435-1C5C-9B9B-A9394D935E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39/112</a:t>
            </a:r>
          </a:p>
        </p:txBody>
      </p:sp>
    </p:spTree>
    <p:extLst>
      <p:ext uri="{BB962C8B-B14F-4D97-AF65-F5344CB8AC3E}">
        <p14:creationId xmlns:p14="http://schemas.microsoft.com/office/powerpoint/2010/main" val="3848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77B56-6E1F-D3FE-3A04-D18956B90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BC6A7-0D18-5185-CC0D-B1D2188515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4/112</a:t>
            </a:r>
          </a:p>
        </p:txBody>
      </p:sp>
    </p:spTree>
    <p:extLst>
      <p:ext uri="{BB962C8B-B14F-4D97-AF65-F5344CB8AC3E}">
        <p14:creationId xmlns:p14="http://schemas.microsoft.com/office/powerpoint/2010/main" val="382413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131E3-4869-5D71-B921-E62A7B51F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01D4F-E8F5-CC15-020B-07170985E3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40/112</a:t>
            </a:r>
          </a:p>
        </p:txBody>
      </p:sp>
    </p:spTree>
    <p:extLst>
      <p:ext uri="{BB962C8B-B14F-4D97-AF65-F5344CB8AC3E}">
        <p14:creationId xmlns:p14="http://schemas.microsoft.com/office/powerpoint/2010/main" val="428412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822D5-454D-7623-72AB-EED81CA3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FB3C7-384D-0FA9-4D73-3664360538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41/112</a:t>
            </a:r>
          </a:p>
        </p:txBody>
      </p:sp>
    </p:spTree>
    <p:extLst>
      <p:ext uri="{BB962C8B-B14F-4D97-AF65-F5344CB8AC3E}">
        <p14:creationId xmlns:p14="http://schemas.microsoft.com/office/powerpoint/2010/main" val="347046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535E04-464F-B47C-0C60-5E79D40DB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06" y="0"/>
            <a:ext cx="42433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CCAEC-7A2C-259E-FA24-FDB66C998F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42/112</a:t>
            </a:r>
          </a:p>
        </p:txBody>
      </p:sp>
    </p:spTree>
    <p:extLst>
      <p:ext uri="{BB962C8B-B14F-4D97-AF65-F5344CB8AC3E}">
        <p14:creationId xmlns:p14="http://schemas.microsoft.com/office/powerpoint/2010/main" val="248412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01598-BE55-53E4-8688-129364C8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21A8E-875E-ECCD-9C87-0A505BE4CC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43/112</a:t>
            </a:r>
          </a:p>
        </p:txBody>
      </p:sp>
    </p:spTree>
    <p:extLst>
      <p:ext uri="{BB962C8B-B14F-4D97-AF65-F5344CB8AC3E}">
        <p14:creationId xmlns:p14="http://schemas.microsoft.com/office/powerpoint/2010/main" val="61659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771FC-007F-2B0E-4F4D-B78B4787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BDEC0-A047-35B4-675F-A47CEC39A7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44/112</a:t>
            </a:r>
          </a:p>
        </p:txBody>
      </p:sp>
    </p:spTree>
    <p:extLst>
      <p:ext uri="{BB962C8B-B14F-4D97-AF65-F5344CB8AC3E}">
        <p14:creationId xmlns:p14="http://schemas.microsoft.com/office/powerpoint/2010/main" val="99735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A02D7-F1D1-3407-5C3B-F1EF283A2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43AD7-9E51-1474-FB69-5780549089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45/112</a:t>
            </a:r>
          </a:p>
        </p:txBody>
      </p:sp>
    </p:spTree>
    <p:extLst>
      <p:ext uri="{BB962C8B-B14F-4D97-AF65-F5344CB8AC3E}">
        <p14:creationId xmlns:p14="http://schemas.microsoft.com/office/powerpoint/2010/main" val="216352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070E3-8A98-9A69-9FA8-42C13717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3BAA63-AA02-CAEA-7C89-B36E481B6C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46/112</a:t>
            </a:r>
          </a:p>
        </p:txBody>
      </p:sp>
    </p:spTree>
    <p:extLst>
      <p:ext uri="{BB962C8B-B14F-4D97-AF65-F5344CB8AC3E}">
        <p14:creationId xmlns:p14="http://schemas.microsoft.com/office/powerpoint/2010/main" val="28955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E799C-B35A-DD9C-7DC5-9E92B8ED5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1EB63-6828-4961-2760-387FFB51FC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47/112</a:t>
            </a:r>
          </a:p>
        </p:txBody>
      </p:sp>
    </p:spTree>
    <p:extLst>
      <p:ext uri="{BB962C8B-B14F-4D97-AF65-F5344CB8AC3E}">
        <p14:creationId xmlns:p14="http://schemas.microsoft.com/office/powerpoint/2010/main" val="117417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D1A53-211F-7A38-1C86-70004FAE3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F3E65-72BB-47E9-D052-7349736249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48/112</a:t>
            </a:r>
          </a:p>
        </p:txBody>
      </p:sp>
    </p:spTree>
    <p:extLst>
      <p:ext uri="{BB962C8B-B14F-4D97-AF65-F5344CB8AC3E}">
        <p14:creationId xmlns:p14="http://schemas.microsoft.com/office/powerpoint/2010/main" val="79788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0FE28-C083-B2A4-5128-05F53A55C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DC48A-938A-288D-62D2-D391FEA54D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49/112</a:t>
            </a:r>
          </a:p>
        </p:txBody>
      </p:sp>
    </p:spTree>
    <p:extLst>
      <p:ext uri="{BB962C8B-B14F-4D97-AF65-F5344CB8AC3E}">
        <p14:creationId xmlns:p14="http://schemas.microsoft.com/office/powerpoint/2010/main" val="207976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97E9A-7A5B-5A7E-1983-097F909C6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18CD6-71F2-20E1-3242-61DBFDE50E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5/112</a:t>
            </a:r>
          </a:p>
        </p:txBody>
      </p:sp>
    </p:spTree>
    <p:extLst>
      <p:ext uri="{BB962C8B-B14F-4D97-AF65-F5344CB8AC3E}">
        <p14:creationId xmlns:p14="http://schemas.microsoft.com/office/powerpoint/2010/main" val="23553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C3596-07A4-2F68-5221-F0D23363F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C982E-0AEF-5996-8EDE-D4CCD7286E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50/112</a:t>
            </a:r>
          </a:p>
        </p:txBody>
      </p:sp>
    </p:spTree>
    <p:extLst>
      <p:ext uri="{BB962C8B-B14F-4D97-AF65-F5344CB8AC3E}">
        <p14:creationId xmlns:p14="http://schemas.microsoft.com/office/powerpoint/2010/main" val="219577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F9F20-8804-C13D-89CA-784B5C949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D96BB-FA44-5C2C-1201-B5859317CD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51/112</a:t>
            </a:r>
          </a:p>
        </p:txBody>
      </p:sp>
    </p:spTree>
    <p:extLst>
      <p:ext uri="{BB962C8B-B14F-4D97-AF65-F5344CB8AC3E}">
        <p14:creationId xmlns:p14="http://schemas.microsoft.com/office/powerpoint/2010/main" val="173592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AA6FA-EFA4-A7E9-A52F-70CA6A882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F24CE-03BE-CCB1-49B2-666EDC8468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52/112</a:t>
            </a:r>
          </a:p>
        </p:txBody>
      </p:sp>
    </p:spTree>
    <p:extLst>
      <p:ext uri="{BB962C8B-B14F-4D97-AF65-F5344CB8AC3E}">
        <p14:creationId xmlns:p14="http://schemas.microsoft.com/office/powerpoint/2010/main" val="148614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364FD-65CA-8629-8374-693E0E57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CAC7C-AB84-FBCC-120B-79EC759F73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53/112</a:t>
            </a:r>
          </a:p>
        </p:txBody>
      </p:sp>
    </p:spTree>
    <p:extLst>
      <p:ext uri="{BB962C8B-B14F-4D97-AF65-F5344CB8AC3E}">
        <p14:creationId xmlns:p14="http://schemas.microsoft.com/office/powerpoint/2010/main" val="423847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60DF6-1C07-C44D-B2AF-99025FA14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18364-BA64-465C-8F45-9F3F1EF4FD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54/112</a:t>
            </a:r>
          </a:p>
        </p:txBody>
      </p:sp>
    </p:spTree>
    <p:extLst>
      <p:ext uri="{BB962C8B-B14F-4D97-AF65-F5344CB8AC3E}">
        <p14:creationId xmlns:p14="http://schemas.microsoft.com/office/powerpoint/2010/main" val="62519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C8AA0-6AC6-6138-CEA1-00F134007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FC9AB-BBB8-F1C4-7812-006ABCAA19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55/112</a:t>
            </a:r>
          </a:p>
        </p:txBody>
      </p:sp>
    </p:spTree>
    <p:extLst>
      <p:ext uri="{BB962C8B-B14F-4D97-AF65-F5344CB8AC3E}">
        <p14:creationId xmlns:p14="http://schemas.microsoft.com/office/powerpoint/2010/main" val="396498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B9F82-6E38-C899-057D-3CE8AEA3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DC753-D49E-9392-0F23-6298244972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56/112</a:t>
            </a:r>
          </a:p>
        </p:txBody>
      </p:sp>
    </p:spTree>
    <p:extLst>
      <p:ext uri="{BB962C8B-B14F-4D97-AF65-F5344CB8AC3E}">
        <p14:creationId xmlns:p14="http://schemas.microsoft.com/office/powerpoint/2010/main" val="418657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21C7B-E2B5-BF6C-9F26-9B0F48993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102F6-CCF0-FEB6-F807-75E3505D13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57/112</a:t>
            </a:r>
          </a:p>
        </p:txBody>
      </p:sp>
    </p:spTree>
    <p:extLst>
      <p:ext uri="{BB962C8B-B14F-4D97-AF65-F5344CB8AC3E}">
        <p14:creationId xmlns:p14="http://schemas.microsoft.com/office/powerpoint/2010/main" val="364033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E1DB0-540E-9715-CD3C-6C73685D5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85045-C081-4CA2-E275-2467FBE7C4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58/112</a:t>
            </a:r>
          </a:p>
        </p:txBody>
      </p:sp>
    </p:spTree>
    <p:extLst>
      <p:ext uri="{BB962C8B-B14F-4D97-AF65-F5344CB8AC3E}">
        <p14:creationId xmlns:p14="http://schemas.microsoft.com/office/powerpoint/2010/main" val="190859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D0F9D-163E-1C02-80E6-60DDE3233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C9015-608B-2DD5-B6A5-6A0620758C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59/112</a:t>
            </a:r>
          </a:p>
        </p:txBody>
      </p:sp>
    </p:spTree>
    <p:extLst>
      <p:ext uri="{BB962C8B-B14F-4D97-AF65-F5344CB8AC3E}">
        <p14:creationId xmlns:p14="http://schemas.microsoft.com/office/powerpoint/2010/main" val="168491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0F322-BB16-0BE5-9822-2B0A402CD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6E3F8-FF94-8F09-CCBB-A9106842E3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6/112</a:t>
            </a:r>
          </a:p>
        </p:txBody>
      </p:sp>
    </p:spTree>
    <p:extLst>
      <p:ext uri="{BB962C8B-B14F-4D97-AF65-F5344CB8AC3E}">
        <p14:creationId xmlns:p14="http://schemas.microsoft.com/office/powerpoint/2010/main" val="239785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52AEA-8AEF-25E9-F96E-05A7CA7C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96525-9118-3FF8-5E21-A0CCB1C0B2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60/112</a:t>
            </a:r>
          </a:p>
        </p:txBody>
      </p:sp>
    </p:spTree>
    <p:extLst>
      <p:ext uri="{BB962C8B-B14F-4D97-AF65-F5344CB8AC3E}">
        <p14:creationId xmlns:p14="http://schemas.microsoft.com/office/powerpoint/2010/main" val="266693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A8506-1CD5-EC7A-F453-DF2E9E12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C0A1F-AD6E-4819-E43E-78EAC73301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61/112</a:t>
            </a:r>
          </a:p>
        </p:txBody>
      </p:sp>
    </p:spTree>
    <p:extLst>
      <p:ext uri="{BB962C8B-B14F-4D97-AF65-F5344CB8AC3E}">
        <p14:creationId xmlns:p14="http://schemas.microsoft.com/office/powerpoint/2010/main" val="11557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721EB-E6F2-D9FA-0D72-073ED718E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62346-6939-9789-BCA6-7CDD0B84C8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62/112</a:t>
            </a:r>
          </a:p>
        </p:txBody>
      </p:sp>
    </p:spTree>
    <p:extLst>
      <p:ext uri="{BB962C8B-B14F-4D97-AF65-F5344CB8AC3E}">
        <p14:creationId xmlns:p14="http://schemas.microsoft.com/office/powerpoint/2010/main" val="107995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70667-11B1-04A6-28FE-C144BAF2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5CC17-8B34-379A-2AAC-A17F23468B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63/112</a:t>
            </a:r>
          </a:p>
        </p:txBody>
      </p:sp>
    </p:spTree>
    <p:extLst>
      <p:ext uri="{BB962C8B-B14F-4D97-AF65-F5344CB8AC3E}">
        <p14:creationId xmlns:p14="http://schemas.microsoft.com/office/powerpoint/2010/main" val="328534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61BA9-444A-E078-FE8F-3E2579417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F2C69-0045-FA63-503E-689BDAE96B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64/112</a:t>
            </a:r>
          </a:p>
        </p:txBody>
      </p:sp>
    </p:spTree>
    <p:extLst>
      <p:ext uri="{BB962C8B-B14F-4D97-AF65-F5344CB8AC3E}">
        <p14:creationId xmlns:p14="http://schemas.microsoft.com/office/powerpoint/2010/main" val="251087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00E8C3-FF66-A32F-535D-12D1098B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1D9AE-AB03-1148-0070-04C0E7CF62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65/112</a:t>
            </a:r>
          </a:p>
        </p:txBody>
      </p:sp>
    </p:spTree>
    <p:extLst>
      <p:ext uri="{BB962C8B-B14F-4D97-AF65-F5344CB8AC3E}">
        <p14:creationId xmlns:p14="http://schemas.microsoft.com/office/powerpoint/2010/main" val="63074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9BF03-4CE5-677E-F9C9-72C6D38EC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1BA900-73A5-D1EB-065B-F081A725AF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66/112</a:t>
            </a:r>
          </a:p>
        </p:txBody>
      </p:sp>
    </p:spTree>
    <p:extLst>
      <p:ext uri="{BB962C8B-B14F-4D97-AF65-F5344CB8AC3E}">
        <p14:creationId xmlns:p14="http://schemas.microsoft.com/office/powerpoint/2010/main" val="414496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3B0C1-AA6F-1809-CCF6-29567C96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AAB1B-75CF-6D84-F3E2-7D8BFF3D61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67/112</a:t>
            </a:r>
          </a:p>
        </p:txBody>
      </p:sp>
    </p:spTree>
    <p:extLst>
      <p:ext uri="{BB962C8B-B14F-4D97-AF65-F5344CB8AC3E}">
        <p14:creationId xmlns:p14="http://schemas.microsoft.com/office/powerpoint/2010/main" val="347863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F8AD3-3524-BF9E-4132-506D176AC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A6713-0683-C946-DF7A-884C94255D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68/112</a:t>
            </a:r>
          </a:p>
        </p:txBody>
      </p:sp>
    </p:spTree>
    <p:extLst>
      <p:ext uri="{BB962C8B-B14F-4D97-AF65-F5344CB8AC3E}">
        <p14:creationId xmlns:p14="http://schemas.microsoft.com/office/powerpoint/2010/main" val="124526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A75D2-A759-BF26-77F8-9BB6715B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B4608-69C8-B1F3-8F0C-9A877D907A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69/112</a:t>
            </a:r>
          </a:p>
        </p:txBody>
      </p:sp>
    </p:spTree>
    <p:extLst>
      <p:ext uri="{BB962C8B-B14F-4D97-AF65-F5344CB8AC3E}">
        <p14:creationId xmlns:p14="http://schemas.microsoft.com/office/powerpoint/2010/main" val="376188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38744-F996-980A-E99A-2DC6A4B2B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7C2DC-9D44-E18E-036E-F6E2CCC6B4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7/112</a:t>
            </a:r>
          </a:p>
        </p:txBody>
      </p:sp>
    </p:spTree>
    <p:extLst>
      <p:ext uri="{BB962C8B-B14F-4D97-AF65-F5344CB8AC3E}">
        <p14:creationId xmlns:p14="http://schemas.microsoft.com/office/powerpoint/2010/main" val="235620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0EA1-40BA-E8A2-5B36-981FCEFD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2E1BC-58D1-B3B3-B8CD-F9B3C31E1D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70/112</a:t>
            </a:r>
          </a:p>
        </p:txBody>
      </p:sp>
    </p:spTree>
    <p:extLst>
      <p:ext uri="{BB962C8B-B14F-4D97-AF65-F5344CB8AC3E}">
        <p14:creationId xmlns:p14="http://schemas.microsoft.com/office/powerpoint/2010/main" val="5425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06289-3648-123E-A42D-4BBCBBA94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1A83E-6854-F2F3-C1F5-54126FFEA1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71/112</a:t>
            </a:r>
          </a:p>
        </p:txBody>
      </p:sp>
    </p:spTree>
    <p:extLst>
      <p:ext uri="{BB962C8B-B14F-4D97-AF65-F5344CB8AC3E}">
        <p14:creationId xmlns:p14="http://schemas.microsoft.com/office/powerpoint/2010/main" val="406108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21C31-9240-4EC7-4189-C55EDE844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B60F0-741E-2480-C8E9-EE00BAEA1E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72/112</a:t>
            </a:r>
          </a:p>
        </p:txBody>
      </p:sp>
    </p:spTree>
    <p:extLst>
      <p:ext uri="{BB962C8B-B14F-4D97-AF65-F5344CB8AC3E}">
        <p14:creationId xmlns:p14="http://schemas.microsoft.com/office/powerpoint/2010/main" val="166067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7CEA6-6B48-BED6-AAA2-2644A6217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05965C-4AF2-CFE2-0305-4247C07E34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73/112</a:t>
            </a:r>
          </a:p>
        </p:txBody>
      </p:sp>
    </p:spTree>
    <p:extLst>
      <p:ext uri="{BB962C8B-B14F-4D97-AF65-F5344CB8AC3E}">
        <p14:creationId xmlns:p14="http://schemas.microsoft.com/office/powerpoint/2010/main" val="191212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2CBD6-CAC1-4703-4F8E-0985768F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35902E-CE05-29BB-1F36-B4C20C6734A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74/112</a:t>
            </a:r>
          </a:p>
        </p:txBody>
      </p:sp>
    </p:spTree>
    <p:extLst>
      <p:ext uri="{BB962C8B-B14F-4D97-AF65-F5344CB8AC3E}">
        <p14:creationId xmlns:p14="http://schemas.microsoft.com/office/powerpoint/2010/main" val="197163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82831-E2C6-3CBF-9FFA-601F4CFC1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C5629-6559-CE8F-B80E-AF72A9D747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75/112</a:t>
            </a:r>
          </a:p>
        </p:txBody>
      </p:sp>
    </p:spTree>
    <p:extLst>
      <p:ext uri="{BB962C8B-B14F-4D97-AF65-F5344CB8AC3E}">
        <p14:creationId xmlns:p14="http://schemas.microsoft.com/office/powerpoint/2010/main" val="319690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9E58-85A9-2C19-76C5-29FEBFF27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AD96E-02FB-00B7-6837-2126AFB126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76/112</a:t>
            </a:r>
          </a:p>
        </p:txBody>
      </p:sp>
    </p:spTree>
    <p:extLst>
      <p:ext uri="{BB962C8B-B14F-4D97-AF65-F5344CB8AC3E}">
        <p14:creationId xmlns:p14="http://schemas.microsoft.com/office/powerpoint/2010/main" val="40236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FC9AF-F9D8-B3EA-D40E-2A63C7FF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39" y="0"/>
            <a:ext cx="44041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3CB11-8BD4-E5DB-9729-5E6924214C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77/112</a:t>
            </a:r>
          </a:p>
        </p:txBody>
      </p:sp>
    </p:spTree>
    <p:extLst>
      <p:ext uri="{BB962C8B-B14F-4D97-AF65-F5344CB8AC3E}">
        <p14:creationId xmlns:p14="http://schemas.microsoft.com/office/powerpoint/2010/main" val="314984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73CAA-CC4D-C96E-5EFC-19378ABC2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AEC31-A8A8-EC2F-CB0F-8CB71E7DD4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78/112</a:t>
            </a:r>
          </a:p>
        </p:txBody>
      </p:sp>
    </p:spTree>
    <p:extLst>
      <p:ext uri="{BB962C8B-B14F-4D97-AF65-F5344CB8AC3E}">
        <p14:creationId xmlns:p14="http://schemas.microsoft.com/office/powerpoint/2010/main" val="190816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D285B-92A7-869C-379C-55C23B52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D45271-7ADA-BD6C-73C3-7F1ECCAAB2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79/112</a:t>
            </a:r>
          </a:p>
        </p:txBody>
      </p:sp>
    </p:spTree>
    <p:extLst>
      <p:ext uri="{BB962C8B-B14F-4D97-AF65-F5344CB8AC3E}">
        <p14:creationId xmlns:p14="http://schemas.microsoft.com/office/powerpoint/2010/main" val="23253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69599-B030-4D72-005B-83B8A16D5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72AB07-C30D-0291-F110-2307A2B214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8/112</a:t>
            </a:r>
          </a:p>
        </p:txBody>
      </p:sp>
    </p:spTree>
    <p:extLst>
      <p:ext uri="{BB962C8B-B14F-4D97-AF65-F5344CB8AC3E}">
        <p14:creationId xmlns:p14="http://schemas.microsoft.com/office/powerpoint/2010/main" val="39938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C374C-66CC-4B4D-F2B6-AD642B09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FB436-4125-C261-C6C2-76C78D1E9E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80/112</a:t>
            </a:r>
          </a:p>
        </p:txBody>
      </p:sp>
    </p:spTree>
    <p:extLst>
      <p:ext uri="{BB962C8B-B14F-4D97-AF65-F5344CB8AC3E}">
        <p14:creationId xmlns:p14="http://schemas.microsoft.com/office/powerpoint/2010/main" val="212496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1D9D4-9534-2532-82CA-1886FD34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8365B9-C8D6-2088-3D93-9AA84AC56F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81/112</a:t>
            </a:r>
          </a:p>
        </p:txBody>
      </p:sp>
    </p:spTree>
    <p:extLst>
      <p:ext uri="{BB962C8B-B14F-4D97-AF65-F5344CB8AC3E}">
        <p14:creationId xmlns:p14="http://schemas.microsoft.com/office/powerpoint/2010/main" val="304573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4B1FB-D4AA-17E6-B4A2-09707EA50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85A1-79E0-F4B5-E964-1147B153F7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82/112</a:t>
            </a:r>
          </a:p>
        </p:txBody>
      </p:sp>
    </p:spTree>
    <p:extLst>
      <p:ext uri="{BB962C8B-B14F-4D97-AF65-F5344CB8AC3E}">
        <p14:creationId xmlns:p14="http://schemas.microsoft.com/office/powerpoint/2010/main" val="101908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E079F-AC97-7E03-22F8-E943D92B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3BCED-B1D5-1435-9899-CE37931347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83/112</a:t>
            </a:r>
          </a:p>
        </p:txBody>
      </p:sp>
    </p:spTree>
    <p:extLst>
      <p:ext uri="{BB962C8B-B14F-4D97-AF65-F5344CB8AC3E}">
        <p14:creationId xmlns:p14="http://schemas.microsoft.com/office/powerpoint/2010/main" val="18810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C00BF-9F07-4E6F-65C6-B3F49C521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3DE5F-2E37-AC8B-EC23-0A1D055D2A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84/112</a:t>
            </a:r>
          </a:p>
        </p:txBody>
      </p:sp>
    </p:spTree>
    <p:extLst>
      <p:ext uri="{BB962C8B-B14F-4D97-AF65-F5344CB8AC3E}">
        <p14:creationId xmlns:p14="http://schemas.microsoft.com/office/powerpoint/2010/main" val="24575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2D08A-9B93-FEAF-B6BC-663C97FE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65E7D-AA8F-F526-827D-8E4E17DE41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85/112</a:t>
            </a:r>
          </a:p>
        </p:txBody>
      </p:sp>
    </p:spTree>
    <p:extLst>
      <p:ext uri="{BB962C8B-B14F-4D97-AF65-F5344CB8AC3E}">
        <p14:creationId xmlns:p14="http://schemas.microsoft.com/office/powerpoint/2010/main" val="110762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40E67-8945-E464-F916-1FA45F76A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810F2-7282-86A4-7DBC-408E0A0C6A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86/112</a:t>
            </a:r>
          </a:p>
        </p:txBody>
      </p:sp>
    </p:spTree>
    <p:extLst>
      <p:ext uri="{BB962C8B-B14F-4D97-AF65-F5344CB8AC3E}">
        <p14:creationId xmlns:p14="http://schemas.microsoft.com/office/powerpoint/2010/main" val="400306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B0CBF-B557-8924-A2EF-D4F34F31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20D07-9ECA-C25A-2AA4-F21C223787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87/112</a:t>
            </a:r>
          </a:p>
        </p:txBody>
      </p:sp>
    </p:spTree>
    <p:extLst>
      <p:ext uri="{BB962C8B-B14F-4D97-AF65-F5344CB8AC3E}">
        <p14:creationId xmlns:p14="http://schemas.microsoft.com/office/powerpoint/2010/main" val="86038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89D5-C1AD-19A6-E78D-42F394D84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1DBDB-2437-7FFE-0BB7-BEC8073296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88/112</a:t>
            </a:r>
          </a:p>
        </p:txBody>
      </p:sp>
    </p:spTree>
    <p:extLst>
      <p:ext uri="{BB962C8B-B14F-4D97-AF65-F5344CB8AC3E}">
        <p14:creationId xmlns:p14="http://schemas.microsoft.com/office/powerpoint/2010/main" val="90510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6F010-67F5-E3CD-CFEA-42AC76EFC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50474-4714-3DBE-7B97-202C5233AF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89/112</a:t>
            </a:r>
          </a:p>
        </p:txBody>
      </p:sp>
    </p:spTree>
    <p:extLst>
      <p:ext uri="{BB962C8B-B14F-4D97-AF65-F5344CB8AC3E}">
        <p14:creationId xmlns:p14="http://schemas.microsoft.com/office/powerpoint/2010/main" val="132172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6CD87-7B3D-A81C-C5B9-7FF81DF6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C83E0-DF6D-FBD2-EE84-09023F922E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9/112</a:t>
            </a:r>
          </a:p>
        </p:txBody>
      </p:sp>
    </p:spTree>
    <p:extLst>
      <p:ext uri="{BB962C8B-B14F-4D97-AF65-F5344CB8AC3E}">
        <p14:creationId xmlns:p14="http://schemas.microsoft.com/office/powerpoint/2010/main" val="246997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1B5C9-F374-DAA9-5A08-39342716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EE6B7-6B52-8FAA-8641-A7943BD554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90/112</a:t>
            </a:r>
          </a:p>
        </p:txBody>
      </p:sp>
    </p:spTree>
    <p:extLst>
      <p:ext uri="{BB962C8B-B14F-4D97-AF65-F5344CB8AC3E}">
        <p14:creationId xmlns:p14="http://schemas.microsoft.com/office/powerpoint/2010/main" val="12923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29A2B-0E09-9FCA-BAF5-D65991940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D36AA-536D-007A-AFB9-D43933E93E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91/112</a:t>
            </a:r>
          </a:p>
        </p:txBody>
      </p:sp>
    </p:spTree>
    <p:extLst>
      <p:ext uri="{BB962C8B-B14F-4D97-AF65-F5344CB8AC3E}">
        <p14:creationId xmlns:p14="http://schemas.microsoft.com/office/powerpoint/2010/main" val="333862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1E7A9-5046-B7C8-0BC1-4683667D5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5C4C6-C87F-4EDC-385F-AB5B998537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92/112</a:t>
            </a:r>
          </a:p>
        </p:txBody>
      </p:sp>
    </p:spTree>
    <p:extLst>
      <p:ext uri="{BB962C8B-B14F-4D97-AF65-F5344CB8AC3E}">
        <p14:creationId xmlns:p14="http://schemas.microsoft.com/office/powerpoint/2010/main" val="196459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D92CD-B2D2-1E8D-DE61-F668A46B9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19196E-FB3E-59AE-93B1-91131FD268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93/112</a:t>
            </a:r>
          </a:p>
        </p:txBody>
      </p:sp>
    </p:spTree>
    <p:extLst>
      <p:ext uri="{BB962C8B-B14F-4D97-AF65-F5344CB8AC3E}">
        <p14:creationId xmlns:p14="http://schemas.microsoft.com/office/powerpoint/2010/main" val="310041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1D12A-A62D-F5E1-CA37-425CDF26E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BFFAB-50DE-68EC-88AC-0D83DF2C1A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94/112</a:t>
            </a:r>
          </a:p>
        </p:txBody>
      </p:sp>
    </p:spTree>
    <p:extLst>
      <p:ext uri="{BB962C8B-B14F-4D97-AF65-F5344CB8AC3E}">
        <p14:creationId xmlns:p14="http://schemas.microsoft.com/office/powerpoint/2010/main" val="366735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058E0-21FA-399F-F58C-BBAAB391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833B40-F6B0-8CEB-3966-45A80C6F4C2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95/112</a:t>
            </a:r>
          </a:p>
        </p:txBody>
      </p:sp>
    </p:spTree>
    <p:extLst>
      <p:ext uri="{BB962C8B-B14F-4D97-AF65-F5344CB8AC3E}">
        <p14:creationId xmlns:p14="http://schemas.microsoft.com/office/powerpoint/2010/main" val="384347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24908-DF16-71D9-74ED-D07BE90CF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FAF74-70E4-32BD-C0C9-ACE0D3EE9D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96/112</a:t>
            </a:r>
          </a:p>
        </p:txBody>
      </p:sp>
    </p:spTree>
    <p:extLst>
      <p:ext uri="{BB962C8B-B14F-4D97-AF65-F5344CB8AC3E}">
        <p14:creationId xmlns:p14="http://schemas.microsoft.com/office/powerpoint/2010/main" val="320986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C8326-EF09-9DD2-3314-D4B1A1D00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FE9134-BA9E-0DC8-8FB2-A1DECBE8AB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97/112</a:t>
            </a:r>
          </a:p>
        </p:txBody>
      </p:sp>
    </p:spTree>
    <p:extLst>
      <p:ext uri="{BB962C8B-B14F-4D97-AF65-F5344CB8AC3E}">
        <p14:creationId xmlns:p14="http://schemas.microsoft.com/office/powerpoint/2010/main" val="100682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E8347-6858-98DE-96F6-E510FB182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60E96-8957-09B8-69FF-1A99839A9D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98/112</a:t>
            </a:r>
          </a:p>
        </p:txBody>
      </p:sp>
    </p:spTree>
    <p:extLst>
      <p:ext uri="{BB962C8B-B14F-4D97-AF65-F5344CB8AC3E}">
        <p14:creationId xmlns:p14="http://schemas.microsoft.com/office/powerpoint/2010/main" val="274030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A3E4D-EF0C-A4C6-3804-4B7B1371C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65C14-201A-3BDF-403C-0C265A2ACB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99/112</a:t>
            </a:r>
          </a:p>
        </p:txBody>
      </p:sp>
    </p:spTree>
    <p:extLst>
      <p:ext uri="{BB962C8B-B14F-4D97-AF65-F5344CB8AC3E}">
        <p14:creationId xmlns:p14="http://schemas.microsoft.com/office/powerpoint/2010/main" val="214627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Widescreen</PresentationFormat>
  <Paragraphs>337</Paragraphs>
  <Slides>113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2023-02-14T17:06:31Z</dcterms:created>
  <dcterms:modified xsi:type="dcterms:W3CDTF">2023-02-14T17:06:31Z</dcterms:modified>
</cp:coreProperties>
</file>