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22"/>
  </p:notesMasterIdLst>
  <p:sldIdLst>
    <p:sldId id="445" r:id="rId2"/>
    <p:sldId id="363" r:id="rId3"/>
    <p:sldId id="359" r:id="rId4"/>
    <p:sldId id="357" r:id="rId5"/>
    <p:sldId id="351" r:id="rId6"/>
    <p:sldId id="337" r:id="rId7"/>
    <p:sldId id="333" r:id="rId8"/>
    <p:sldId id="330" r:id="rId9"/>
    <p:sldId id="328" r:id="rId10"/>
    <p:sldId id="325" r:id="rId11"/>
    <p:sldId id="322" r:id="rId12"/>
    <p:sldId id="317" r:id="rId13"/>
    <p:sldId id="313" r:id="rId14"/>
    <p:sldId id="311" r:id="rId15"/>
    <p:sldId id="309" r:id="rId16"/>
    <p:sldId id="308" r:id="rId17"/>
    <p:sldId id="301" r:id="rId18"/>
    <p:sldId id="299" r:id="rId19"/>
    <p:sldId id="293" r:id="rId20"/>
    <p:sldId id="290" r:id="rId21"/>
    <p:sldId id="286" r:id="rId22"/>
    <p:sldId id="281" r:id="rId23"/>
    <p:sldId id="279" r:id="rId24"/>
    <p:sldId id="278" r:id="rId25"/>
    <p:sldId id="269" r:id="rId26"/>
    <p:sldId id="265" r:id="rId27"/>
    <p:sldId id="347" r:id="rId28"/>
    <p:sldId id="338" r:id="rId29"/>
    <p:sldId id="336" r:id="rId30"/>
    <p:sldId id="335" r:id="rId31"/>
    <p:sldId id="315" r:id="rId32"/>
    <p:sldId id="314" r:id="rId33"/>
    <p:sldId id="372" r:id="rId34"/>
    <p:sldId id="373" r:id="rId35"/>
    <p:sldId id="285" r:id="rId36"/>
    <p:sldId id="374" r:id="rId37"/>
    <p:sldId id="268" r:id="rId38"/>
    <p:sldId id="375" r:id="rId39"/>
    <p:sldId id="262" r:id="rId40"/>
    <p:sldId id="259" r:id="rId41"/>
    <p:sldId id="257" r:id="rId42"/>
    <p:sldId id="256" r:id="rId43"/>
    <p:sldId id="380" r:id="rId44"/>
    <p:sldId id="365" r:id="rId45"/>
    <p:sldId id="381" r:id="rId46"/>
    <p:sldId id="384" r:id="rId47"/>
    <p:sldId id="348" r:id="rId48"/>
    <p:sldId id="343" r:id="rId49"/>
    <p:sldId id="339" r:id="rId50"/>
    <p:sldId id="329" r:id="rId51"/>
    <p:sldId id="327" r:id="rId52"/>
    <p:sldId id="320" r:id="rId53"/>
    <p:sldId id="318" r:id="rId54"/>
    <p:sldId id="316" r:id="rId55"/>
    <p:sldId id="386" r:id="rId56"/>
    <p:sldId id="387" r:id="rId57"/>
    <p:sldId id="388" r:id="rId58"/>
    <p:sldId id="298" r:id="rId59"/>
    <p:sldId id="389" r:id="rId60"/>
    <p:sldId id="288" r:id="rId61"/>
    <p:sldId id="287" r:id="rId62"/>
    <p:sldId id="390" r:id="rId63"/>
    <p:sldId id="280" r:id="rId64"/>
    <p:sldId id="391" r:id="rId65"/>
    <p:sldId id="392" r:id="rId66"/>
    <p:sldId id="395" r:id="rId67"/>
    <p:sldId id="398" r:id="rId68"/>
    <p:sldId id="399" r:id="rId69"/>
    <p:sldId id="400" r:id="rId70"/>
    <p:sldId id="401" r:id="rId71"/>
    <p:sldId id="334" r:id="rId72"/>
    <p:sldId id="332" r:id="rId73"/>
    <p:sldId id="403" r:id="rId74"/>
    <p:sldId id="326" r:id="rId75"/>
    <p:sldId id="405" r:id="rId76"/>
    <p:sldId id="306" r:id="rId77"/>
    <p:sldId id="305" r:id="rId78"/>
    <p:sldId id="297" r:id="rId79"/>
    <p:sldId id="408" r:id="rId80"/>
    <p:sldId id="409" r:id="rId81"/>
    <p:sldId id="411" r:id="rId82"/>
    <p:sldId id="412" r:id="rId83"/>
    <p:sldId id="413" r:id="rId84"/>
    <p:sldId id="414" r:id="rId85"/>
    <p:sldId id="349" r:id="rId86"/>
    <p:sldId id="415" r:id="rId87"/>
    <p:sldId id="416" r:id="rId88"/>
    <p:sldId id="417" r:id="rId89"/>
    <p:sldId id="340" r:id="rId90"/>
    <p:sldId id="418" r:id="rId91"/>
    <p:sldId id="419" r:id="rId92"/>
    <p:sldId id="420" r:id="rId93"/>
    <p:sldId id="421" r:id="rId94"/>
    <p:sldId id="422" r:id="rId95"/>
    <p:sldId id="324" r:id="rId96"/>
    <p:sldId id="423" r:id="rId97"/>
    <p:sldId id="321" r:id="rId98"/>
    <p:sldId id="424" r:id="rId99"/>
    <p:sldId id="425" r:id="rId100"/>
    <p:sldId id="426" r:id="rId101"/>
    <p:sldId id="302" r:id="rId102"/>
    <p:sldId id="427" r:id="rId103"/>
    <p:sldId id="428" r:id="rId104"/>
    <p:sldId id="431" r:id="rId105"/>
    <p:sldId id="432" r:id="rId106"/>
    <p:sldId id="435" r:id="rId107"/>
    <p:sldId id="437" r:id="rId108"/>
    <p:sldId id="304" r:id="rId109"/>
    <p:sldId id="300" r:id="rId110"/>
    <p:sldId id="296" r:id="rId111"/>
    <p:sldId id="439" r:id="rId112"/>
    <p:sldId id="276" r:id="rId113"/>
    <p:sldId id="440" r:id="rId114"/>
    <p:sldId id="273" r:id="rId115"/>
    <p:sldId id="441" r:id="rId116"/>
    <p:sldId id="267" r:id="rId117"/>
    <p:sldId id="442" r:id="rId118"/>
    <p:sldId id="263" r:id="rId119"/>
    <p:sldId id="261" r:id="rId120"/>
    <p:sldId id="444" r:id="rId121"/>
  </p:sldIdLst>
  <p:sldSz cx="12192000" cy="6858000"/>
  <p:notesSz cx="6858000" cy="9144000"/>
  <p:embeddedFontLst>
    <p:embeddedFont>
      <p:font typeface="Calibri" panose="020F0502020204030204" pitchFamily="34" charset="0"/>
      <p:regular r:id="rId123"/>
      <p:bold r:id="rId124"/>
      <p:italic r:id="rId125"/>
      <p:boldItalic r:id="rId126"/>
    </p:embeddedFont>
    <p:embeddedFont>
      <p:font typeface="Calibri Light" panose="020F0302020204030204" pitchFamily="34" charset="0"/>
      <p:regular r:id="rId127"/>
      <p:italic r:id="rId1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.fntdata"/><Relationship Id="rId128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2.fntdata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47760-97C6-49D5-AB4A-FF4AC123A2C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8B266-A470-4F1A-9D9A-DBAB2850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zahmed93_poster.jpg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mbaldyga_poster.jpg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66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jsu254_poster.jpg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6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jsalubre_poster.jpg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906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itruong_poster.jpg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7975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awahbe_poster.jpg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25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atam228_poster.jpg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9734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vzhao7_poster.jpg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08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oyong2_poster.jpg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275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oxu2_poster.jpg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4239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mzhan733_poster.jpg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0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mwhites4_poster.jpg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3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lbozinov_poster.jpg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8954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eyanikom_poster.jpg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365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ewong433_poster.jpg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820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ewei6_poster.jpg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67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dzhuang2_poster.jpg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1681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cxu454_poster.jpg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965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cwoods45_poster.jpg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082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cwhit87_poster.jpg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5394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cward64_poster.jpg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7739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bwhalen3_poster.jpg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606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awesteri_poster.jpg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97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laulesti_poster.jpg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kbertr_poster.jpg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8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jchan973_poster.jpg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jbrenn29_poster.jpg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2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jackerm2_poster.jpg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8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iaujla3_poster.jpg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halkhris_poster.jpg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24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farana_poster.jpg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xche373_poster.jpg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82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ecao9_poster.jpg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1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dcheun52_poster.jpg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ccheu288_poster.jpg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48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ccha89_poster.jpg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3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acann8_poster.jpg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36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abinwase_poster.jpg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9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sdubervi_poster.jpg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0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pdizon2_poster.jpg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5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mheinri4_poster.jpg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80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mguo93_poster.jpg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1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wbullock_poster.jpg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25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khamou2_poster.jpg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khalter_poster.jpg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94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kfrase83_poster.jpg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47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kebeid_poster.jpg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1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chill232_poster.jpg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57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cdemeneg_poster.jpg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3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afrase67_poster.jpg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0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afeinst_poster.jpg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7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aemon_poster.jpg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6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adragoca_poster.jpg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5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tansari7_poster.jpg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1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adecassa_poster.jpg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33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adanesh3_poster.jpg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97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ylee833_poster.jpg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9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yhua67_poster.jpg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01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xhua23_poster.jpg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86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slamers3_poster.jpg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670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skim2297_poster.jpg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9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sirtiza_poster.jpg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96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nlakha5_poster.jpg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2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pbottrel_poster.jpg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06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mlogan27_poster.jpg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92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mkha339_poster.jpg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2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midris6_poster.jpg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24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kjohn386_poster.jpg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481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khyman4_poster.jpg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1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khughe49_poster.jpg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0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jiantor3_poster.jpg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967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ikohli_poster.jpg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8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hjang55_poster.jpg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86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dlayman_poster.jpg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nalhussa_poster.jpg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925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dkhan83_poster.jpg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257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dhoang22_poster.jpg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772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50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bkabbani_poster.jpg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80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akhoury6_poster.jpg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43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upatel49_poster.jpg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17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snahshal_poster.jpg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40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smehrabn_poster.jpg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39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rluo57_poster.jpg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66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npate455_poster.jpg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9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mchaud72_poster.jpg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608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mpabbi2_poster.jpg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54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mmoren3_poster.jpg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28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lpuley_poster.jpg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8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kraguram_poster.jpg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kmcclenn_poster.jpg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66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jmacin32_poster.jpg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965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jlyu64_poster.jpg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78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hmughal3_poster.jpg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171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cperron5_poster.jpg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64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apate783_poster.jpg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mcamer87_poster.jpg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190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amihalac_poster.jpg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236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yseo46_poster.jpg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81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718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tsadd_poster.jpg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08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sshield9_poster.jpg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13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sshapi2_poster.jpg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21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sseguier_poster.jpg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904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srizza_poster.jpg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rtersch_poster.jpg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998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owallac2_poster.jpg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89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mbhiman2_poster.jpg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86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osimofii_poster.jpg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41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orebanks_poster.jpg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44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mtoldo2_poster.jpg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518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mthien_poster.jpg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922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mthiel4_poster.jpg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897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mskende_poster.jpg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04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msinden2_poster.jpg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117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ltaha4_poster.jpg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900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50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ksueaqu_poster.jpg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3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4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0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8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7909-C3FC-4F2F-A7CC-D0F67F1A08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0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17C7-0F2C-541A-28A6-9F0256FA9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594715" cy="2387600"/>
          </a:xfrm>
        </p:spPr>
        <p:txBody>
          <a:bodyPr/>
          <a:lstStyle/>
          <a:p>
            <a:r>
              <a:rPr lang="en-US" dirty="0"/>
              <a:t>Top Pics for Posters in CS1033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75DD-72DF-29C3-E955-924BA3652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64568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C71AF-893A-48B9-D15F-7DE8E276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6695C-AA78-7C84-58C3-75462FE945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42/110</a:t>
            </a:r>
          </a:p>
        </p:txBody>
      </p:sp>
    </p:spTree>
    <p:extLst>
      <p:ext uri="{BB962C8B-B14F-4D97-AF65-F5344CB8AC3E}">
        <p14:creationId xmlns:p14="http://schemas.microsoft.com/office/powerpoint/2010/main" val="28503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52AEA-8AEF-25E9-F96E-05A7CA7C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96525-9118-3FF8-5E21-A0CCB1C0B2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60/112</a:t>
            </a:r>
          </a:p>
        </p:txBody>
      </p:sp>
    </p:spTree>
    <p:extLst>
      <p:ext uri="{BB962C8B-B14F-4D97-AF65-F5344CB8AC3E}">
        <p14:creationId xmlns:p14="http://schemas.microsoft.com/office/powerpoint/2010/main" val="26669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3B0C1-AA6F-1809-CCF6-29567C96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AAB1B-75CF-6D84-F3E2-7D8BFF3D61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67/112</a:t>
            </a:r>
          </a:p>
        </p:txBody>
      </p:sp>
    </p:spTree>
    <p:extLst>
      <p:ext uri="{BB962C8B-B14F-4D97-AF65-F5344CB8AC3E}">
        <p14:creationId xmlns:p14="http://schemas.microsoft.com/office/powerpoint/2010/main" val="34786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21C31-9240-4EC7-4189-C55EDE844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B60F0-741E-2480-C8E9-EE00BAEA1E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72/112</a:t>
            </a:r>
          </a:p>
        </p:txBody>
      </p:sp>
    </p:spTree>
    <p:extLst>
      <p:ext uri="{BB962C8B-B14F-4D97-AF65-F5344CB8AC3E}">
        <p14:creationId xmlns:p14="http://schemas.microsoft.com/office/powerpoint/2010/main" val="16606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82831-E2C6-3CBF-9FFA-601F4CFC1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C5629-6559-CE8F-B80E-AF72A9D747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75/112</a:t>
            </a:r>
          </a:p>
        </p:txBody>
      </p:sp>
    </p:spTree>
    <p:extLst>
      <p:ext uri="{BB962C8B-B14F-4D97-AF65-F5344CB8AC3E}">
        <p14:creationId xmlns:p14="http://schemas.microsoft.com/office/powerpoint/2010/main" val="31969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3F34F-1403-6C99-DBD0-02EF3EB7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E2E7F-A6C6-1E4C-0B17-B860DBE947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101/112</a:t>
            </a:r>
          </a:p>
        </p:txBody>
      </p:sp>
    </p:spTree>
    <p:extLst>
      <p:ext uri="{BB962C8B-B14F-4D97-AF65-F5344CB8AC3E}">
        <p14:creationId xmlns:p14="http://schemas.microsoft.com/office/powerpoint/2010/main" val="12770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580A0-6631-9035-2F5A-111319ED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43472-DE17-EB48-E0F0-46A14DE8B0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107/112</a:t>
            </a:r>
          </a:p>
        </p:txBody>
      </p:sp>
    </p:spTree>
    <p:extLst>
      <p:ext uri="{BB962C8B-B14F-4D97-AF65-F5344CB8AC3E}">
        <p14:creationId xmlns:p14="http://schemas.microsoft.com/office/powerpoint/2010/main" val="39180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00AC3-A2BA-D199-7917-2BB763B76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ACB69-AEA5-C2E8-CD25-478061F450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15/73</a:t>
            </a:r>
          </a:p>
        </p:txBody>
      </p:sp>
    </p:spTree>
    <p:extLst>
      <p:ext uri="{BB962C8B-B14F-4D97-AF65-F5344CB8AC3E}">
        <p14:creationId xmlns:p14="http://schemas.microsoft.com/office/powerpoint/2010/main" val="5729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657DC-A9B7-DA15-B60D-188BB18A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077B2-E166-2481-ABFB-932D0A7811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25/73</a:t>
            </a:r>
          </a:p>
        </p:txBody>
      </p:sp>
    </p:spTree>
    <p:extLst>
      <p:ext uri="{BB962C8B-B14F-4D97-AF65-F5344CB8AC3E}">
        <p14:creationId xmlns:p14="http://schemas.microsoft.com/office/powerpoint/2010/main" val="9640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0D4F0-CCCA-94E7-C7DF-9D2707BF3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651DD-9CE2-4993-F7B1-B78A88F772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26/73</a:t>
            </a:r>
          </a:p>
        </p:txBody>
      </p:sp>
    </p:spTree>
    <p:extLst>
      <p:ext uri="{BB962C8B-B14F-4D97-AF65-F5344CB8AC3E}">
        <p14:creationId xmlns:p14="http://schemas.microsoft.com/office/powerpoint/2010/main" val="41681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E6B3F-8FA9-E16C-976A-5048FCFCB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B1261-BF77-09EA-3985-FFAEC10B69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30/73</a:t>
            </a:r>
          </a:p>
        </p:txBody>
      </p:sp>
    </p:spTree>
    <p:extLst>
      <p:ext uri="{BB962C8B-B14F-4D97-AF65-F5344CB8AC3E}">
        <p14:creationId xmlns:p14="http://schemas.microsoft.com/office/powerpoint/2010/main" val="25317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78256-CBB2-F7BB-ACFC-03893404D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04497-F592-2849-F682-C0E0E1E473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45/110</a:t>
            </a:r>
          </a:p>
        </p:txBody>
      </p:sp>
    </p:spTree>
    <p:extLst>
      <p:ext uri="{BB962C8B-B14F-4D97-AF65-F5344CB8AC3E}">
        <p14:creationId xmlns:p14="http://schemas.microsoft.com/office/powerpoint/2010/main" val="40702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5487D-A7A8-4B27-3E7B-C9BCC2FD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D3728-7F30-8F5E-DA67-5A9F20A144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34/73</a:t>
            </a:r>
          </a:p>
        </p:txBody>
      </p:sp>
    </p:spTree>
    <p:extLst>
      <p:ext uri="{BB962C8B-B14F-4D97-AF65-F5344CB8AC3E}">
        <p14:creationId xmlns:p14="http://schemas.microsoft.com/office/powerpoint/2010/main" val="25701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72604-5E49-1A54-CE42-CB6464A1C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DD0ED-AFED-5C41-9D2E-A96EEF3A79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53/73</a:t>
            </a:r>
          </a:p>
        </p:txBody>
      </p:sp>
    </p:spTree>
    <p:extLst>
      <p:ext uri="{BB962C8B-B14F-4D97-AF65-F5344CB8AC3E}">
        <p14:creationId xmlns:p14="http://schemas.microsoft.com/office/powerpoint/2010/main" val="16699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B4619-5B07-A80F-1142-AA30F873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05964-72C9-E9B5-0EA6-91DFA489FC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54/73</a:t>
            </a:r>
          </a:p>
        </p:txBody>
      </p:sp>
    </p:spTree>
    <p:extLst>
      <p:ext uri="{BB962C8B-B14F-4D97-AF65-F5344CB8AC3E}">
        <p14:creationId xmlns:p14="http://schemas.microsoft.com/office/powerpoint/2010/main" val="14329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0C45D-D2D1-E118-0E69-2FDC732C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58070B-81FC-492E-603B-CBF4BF25F3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55/73</a:t>
            </a:r>
          </a:p>
        </p:txBody>
      </p:sp>
    </p:spTree>
    <p:extLst>
      <p:ext uri="{BB962C8B-B14F-4D97-AF65-F5344CB8AC3E}">
        <p14:creationId xmlns:p14="http://schemas.microsoft.com/office/powerpoint/2010/main" val="15606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DA629-22D3-B7EF-66F2-E6CB22C1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4B4BC-FE3E-BBE3-5C88-877D4C2AA7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57/73</a:t>
            </a:r>
          </a:p>
        </p:txBody>
      </p:sp>
    </p:spTree>
    <p:extLst>
      <p:ext uri="{BB962C8B-B14F-4D97-AF65-F5344CB8AC3E}">
        <p14:creationId xmlns:p14="http://schemas.microsoft.com/office/powerpoint/2010/main" val="18930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27A4D-498E-F908-93BF-CFAAA8169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90C5B-6A4E-E6B2-F4EB-A977329B7B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62/73</a:t>
            </a:r>
          </a:p>
        </p:txBody>
      </p:sp>
    </p:spTree>
    <p:extLst>
      <p:ext uri="{BB962C8B-B14F-4D97-AF65-F5344CB8AC3E}">
        <p14:creationId xmlns:p14="http://schemas.microsoft.com/office/powerpoint/2010/main" val="31136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6BC56-344A-A63B-3484-3FC4825DC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0DE75-17FC-B7F1-504C-2745108286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63/73</a:t>
            </a:r>
          </a:p>
        </p:txBody>
      </p:sp>
    </p:spTree>
    <p:extLst>
      <p:ext uri="{BB962C8B-B14F-4D97-AF65-F5344CB8AC3E}">
        <p14:creationId xmlns:p14="http://schemas.microsoft.com/office/powerpoint/2010/main" val="32891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79469-D1F8-9D00-74F2-2F35C587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94D3A-F2DA-32A5-6C6A-F47A847F38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65/73</a:t>
            </a:r>
          </a:p>
        </p:txBody>
      </p:sp>
    </p:spTree>
    <p:extLst>
      <p:ext uri="{BB962C8B-B14F-4D97-AF65-F5344CB8AC3E}">
        <p14:creationId xmlns:p14="http://schemas.microsoft.com/office/powerpoint/2010/main" val="33512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179D7-D3CA-CEE2-0F0F-34A0C181A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92066-653E-5159-815D-955F72FCDD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67/73</a:t>
            </a:r>
          </a:p>
        </p:txBody>
      </p:sp>
    </p:spTree>
    <p:extLst>
      <p:ext uri="{BB962C8B-B14F-4D97-AF65-F5344CB8AC3E}">
        <p14:creationId xmlns:p14="http://schemas.microsoft.com/office/powerpoint/2010/main" val="881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6F54E-5724-9251-CD11-1A6D2E031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B1F00-3557-B094-858F-4D938B6E05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69/73</a:t>
            </a:r>
          </a:p>
        </p:txBody>
      </p:sp>
    </p:spTree>
    <p:extLst>
      <p:ext uri="{BB962C8B-B14F-4D97-AF65-F5344CB8AC3E}">
        <p14:creationId xmlns:p14="http://schemas.microsoft.com/office/powerpoint/2010/main" val="34911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AEF6D-21E5-C4D6-D6D5-05F74F39B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11105-B99D-A5E0-BC64-1DA750B93E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50/110</a:t>
            </a:r>
          </a:p>
        </p:txBody>
      </p:sp>
    </p:spTree>
    <p:extLst>
      <p:ext uri="{BB962C8B-B14F-4D97-AF65-F5344CB8AC3E}">
        <p14:creationId xmlns:p14="http://schemas.microsoft.com/office/powerpoint/2010/main" val="29504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A3E71-702C-E75F-8C76-4923123BB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80620-7BF7-D8F8-47AB-9085CFFF29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73/73</a:t>
            </a:r>
          </a:p>
        </p:txBody>
      </p:sp>
    </p:spTree>
    <p:extLst>
      <p:ext uri="{BB962C8B-B14F-4D97-AF65-F5344CB8AC3E}">
        <p14:creationId xmlns:p14="http://schemas.microsoft.com/office/powerpoint/2010/main" val="26485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CE7A6-80A0-87E6-8D40-9316EA82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25315-19EC-3F23-7AF4-7B7520E474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54/110</a:t>
            </a:r>
          </a:p>
        </p:txBody>
      </p:sp>
    </p:spTree>
    <p:extLst>
      <p:ext uri="{BB962C8B-B14F-4D97-AF65-F5344CB8AC3E}">
        <p14:creationId xmlns:p14="http://schemas.microsoft.com/office/powerpoint/2010/main" val="28682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151DA-A759-9557-E8F2-7C1A75DF1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F87A3-A388-1E41-7337-978BCCCE99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56/110</a:t>
            </a:r>
          </a:p>
        </p:txBody>
      </p:sp>
    </p:spTree>
    <p:extLst>
      <p:ext uri="{BB962C8B-B14F-4D97-AF65-F5344CB8AC3E}">
        <p14:creationId xmlns:p14="http://schemas.microsoft.com/office/powerpoint/2010/main" val="22163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46B57-8BE4-14C5-FF9C-B53585389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A22-E57E-05FC-25CA-C8D47EC4DB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58/110</a:t>
            </a:r>
          </a:p>
        </p:txBody>
      </p:sp>
    </p:spTree>
    <p:extLst>
      <p:ext uri="{BB962C8B-B14F-4D97-AF65-F5344CB8AC3E}">
        <p14:creationId xmlns:p14="http://schemas.microsoft.com/office/powerpoint/2010/main" val="1632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B428C-EF57-E563-062B-A845573F1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FE878-206F-80D2-1881-1A14ACAAE0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59/110</a:t>
            </a:r>
          </a:p>
        </p:txBody>
      </p:sp>
    </p:spTree>
    <p:extLst>
      <p:ext uri="{BB962C8B-B14F-4D97-AF65-F5344CB8AC3E}">
        <p14:creationId xmlns:p14="http://schemas.microsoft.com/office/powerpoint/2010/main" val="23898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8C5B2-12EC-BB80-28B9-BB52D22C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9E956-8167-BA37-1634-32A15E1E10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66/110</a:t>
            </a:r>
          </a:p>
        </p:txBody>
      </p:sp>
    </p:spTree>
    <p:extLst>
      <p:ext uri="{BB962C8B-B14F-4D97-AF65-F5344CB8AC3E}">
        <p14:creationId xmlns:p14="http://schemas.microsoft.com/office/powerpoint/2010/main" val="22967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907F5-0247-A87C-8199-C0B88A62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A5D10-5E3C-4537-E7F9-5B6AD89366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68/110</a:t>
            </a:r>
          </a:p>
        </p:txBody>
      </p:sp>
    </p:spTree>
    <p:extLst>
      <p:ext uri="{BB962C8B-B14F-4D97-AF65-F5344CB8AC3E}">
        <p14:creationId xmlns:p14="http://schemas.microsoft.com/office/powerpoint/2010/main" val="8174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C63A0-53F5-1294-0743-2DE0A3A7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D2043-40CB-D8D9-6A0B-4B18DC97E6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74/110</a:t>
            </a:r>
          </a:p>
        </p:txBody>
      </p:sp>
    </p:spTree>
    <p:extLst>
      <p:ext uri="{BB962C8B-B14F-4D97-AF65-F5344CB8AC3E}">
        <p14:creationId xmlns:p14="http://schemas.microsoft.com/office/powerpoint/2010/main" val="5310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76B02-5AAE-6881-FE99-D34899A3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2997F-FEDD-3726-8A63-82D41F761D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4/110</a:t>
            </a:r>
          </a:p>
        </p:txBody>
      </p:sp>
    </p:spTree>
    <p:extLst>
      <p:ext uri="{BB962C8B-B14F-4D97-AF65-F5344CB8AC3E}">
        <p14:creationId xmlns:p14="http://schemas.microsoft.com/office/powerpoint/2010/main" val="14257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E2854-148C-A84B-3BF5-424BA8C5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4E25F-476D-0C09-4E5C-A40EBE2D3F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77/110</a:t>
            </a:r>
          </a:p>
        </p:txBody>
      </p:sp>
    </p:spTree>
    <p:extLst>
      <p:ext uri="{BB962C8B-B14F-4D97-AF65-F5344CB8AC3E}">
        <p14:creationId xmlns:p14="http://schemas.microsoft.com/office/powerpoint/2010/main" val="40411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569FD-3F02-37F3-17CB-0BE7968A8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4C5C0-579A-D329-740A-5DF2768FC7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81/110</a:t>
            </a:r>
          </a:p>
        </p:txBody>
      </p:sp>
    </p:spTree>
    <p:extLst>
      <p:ext uri="{BB962C8B-B14F-4D97-AF65-F5344CB8AC3E}">
        <p14:creationId xmlns:p14="http://schemas.microsoft.com/office/powerpoint/2010/main" val="30701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C6067-3294-FA21-FC72-C44A0C78D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7B75D-3B9B-FA95-C6B8-A05C81B4A4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86/110</a:t>
            </a:r>
          </a:p>
        </p:txBody>
      </p:sp>
    </p:spTree>
    <p:extLst>
      <p:ext uri="{BB962C8B-B14F-4D97-AF65-F5344CB8AC3E}">
        <p14:creationId xmlns:p14="http://schemas.microsoft.com/office/powerpoint/2010/main" val="34849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B5491-97E3-DFE0-DAB0-95E826F6B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1DA3A-B278-D2DA-45BE-980EAFD3BA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88/110</a:t>
            </a:r>
          </a:p>
        </p:txBody>
      </p:sp>
    </p:spTree>
    <p:extLst>
      <p:ext uri="{BB962C8B-B14F-4D97-AF65-F5344CB8AC3E}">
        <p14:creationId xmlns:p14="http://schemas.microsoft.com/office/powerpoint/2010/main" val="11730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332E5-49B9-C7DD-ADE0-477E2FAA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55" y="0"/>
            <a:ext cx="44302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2F565-1EB9-A2F2-D238-4413CC7F8B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89/110</a:t>
            </a:r>
          </a:p>
        </p:txBody>
      </p:sp>
    </p:spTree>
    <p:extLst>
      <p:ext uri="{BB962C8B-B14F-4D97-AF65-F5344CB8AC3E}">
        <p14:creationId xmlns:p14="http://schemas.microsoft.com/office/powerpoint/2010/main" val="22928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C7B16-A6F8-5A4D-BC22-F5A357586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4093F-9604-F4A3-8098-84F8923332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98/110</a:t>
            </a:r>
          </a:p>
        </p:txBody>
      </p:sp>
    </p:spTree>
    <p:extLst>
      <p:ext uri="{BB962C8B-B14F-4D97-AF65-F5344CB8AC3E}">
        <p14:creationId xmlns:p14="http://schemas.microsoft.com/office/powerpoint/2010/main" val="37360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CECDA-39DC-6B96-D129-2579482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23A59-ACCD-DFD9-04E9-AD18849417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102/110</a:t>
            </a:r>
          </a:p>
        </p:txBody>
      </p:sp>
    </p:spTree>
    <p:extLst>
      <p:ext uri="{BB962C8B-B14F-4D97-AF65-F5344CB8AC3E}">
        <p14:creationId xmlns:p14="http://schemas.microsoft.com/office/powerpoint/2010/main" val="11926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000DB-4C9B-D2C3-0338-D2132B9E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230A0-8C84-8A8C-E133-1FD91549D5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23/113</a:t>
            </a:r>
          </a:p>
        </p:txBody>
      </p:sp>
    </p:spTree>
    <p:extLst>
      <p:ext uri="{BB962C8B-B14F-4D97-AF65-F5344CB8AC3E}">
        <p14:creationId xmlns:p14="http://schemas.microsoft.com/office/powerpoint/2010/main" val="18027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CCAD0-A9AF-00C0-2DC8-7ACD2A63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329FD-1668-E97D-3D87-28197BCEB3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32/113</a:t>
            </a:r>
          </a:p>
        </p:txBody>
      </p:sp>
    </p:spTree>
    <p:extLst>
      <p:ext uri="{BB962C8B-B14F-4D97-AF65-F5344CB8AC3E}">
        <p14:creationId xmlns:p14="http://schemas.microsoft.com/office/powerpoint/2010/main" val="6188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1513-30F8-8FF2-E3AE-25355452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1802F-689B-4CDA-9C24-D690A464CF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34/113</a:t>
            </a:r>
          </a:p>
        </p:txBody>
      </p:sp>
    </p:spTree>
    <p:extLst>
      <p:ext uri="{BB962C8B-B14F-4D97-AF65-F5344CB8AC3E}">
        <p14:creationId xmlns:p14="http://schemas.microsoft.com/office/powerpoint/2010/main" val="3958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344E0-C114-124F-C9E2-B155D82EC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D2669-C645-F3BA-00D3-4059BA507D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8/110</a:t>
            </a:r>
          </a:p>
        </p:txBody>
      </p:sp>
    </p:spTree>
    <p:extLst>
      <p:ext uri="{BB962C8B-B14F-4D97-AF65-F5344CB8AC3E}">
        <p14:creationId xmlns:p14="http://schemas.microsoft.com/office/powerpoint/2010/main" val="1945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58D67-2606-0311-BFCB-7F2FFE1D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1EA63-7C9D-D027-3BEB-87F626D267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35/113</a:t>
            </a:r>
          </a:p>
        </p:txBody>
      </p:sp>
    </p:spTree>
    <p:extLst>
      <p:ext uri="{BB962C8B-B14F-4D97-AF65-F5344CB8AC3E}">
        <p14:creationId xmlns:p14="http://schemas.microsoft.com/office/powerpoint/2010/main" val="35343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CFD6F-B0CF-23A2-6D2E-1C9810171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922C6-85EC-D6B8-AD0B-B613907524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55/113</a:t>
            </a:r>
          </a:p>
        </p:txBody>
      </p:sp>
    </p:spTree>
    <p:extLst>
      <p:ext uri="{BB962C8B-B14F-4D97-AF65-F5344CB8AC3E}">
        <p14:creationId xmlns:p14="http://schemas.microsoft.com/office/powerpoint/2010/main" val="6299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5482A-7533-1C22-4096-F0634C38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E76E5-37F9-AD73-4942-161571CA1A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56/113</a:t>
            </a:r>
          </a:p>
        </p:txBody>
      </p:sp>
    </p:spTree>
    <p:extLst>
      <p:ext uri="{BB962C8B-B14F-4D97-AF65-F5344CB8AC3E}">
        <p14:creationId xmlns:p14="http://schemas.microsoft.com/office/powerpoint/2010/main" val="6524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08707-DDFC-8136-8B90-95FC1963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C291F-13C3-163F-9E7A-54F44CBBB9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57/113</a:t>
            </a:r>
          </a:p>
        </p:txBody>
      </p:sp>
    </p:spTree>
    <p:extLst>
      <p:ext uri="{BB962C8B-B14F-4D97-AF65-F5344CB8AC3E}">
        <p14:creationId xmlns:p14="http://schemas.microsoft.com/office/powerpoint/2010/main" val="20284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93BA5-5DE2-DFBF-ADE6-16146547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1CDDE-B627-A31D-D61D-FAE5EC2583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61/113</a:t>
            </a:r>
          </a:p>
        </p:txBody>
      </p:sp>
    </p:spTree>
    <p:extLst>
      <p:ext uri="{BB962C8B-B14F-4D97-AF65-F5344CB8AC3E}">
        <p14:creationId xmlns:p14="http://schemas.microsoft.com/office/powerpoint/2010/main" val="32444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12781-0988-C371-F329-174381237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049A8-FF6F-3860-5C6C-61D3CD4D37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85/113</a:t>
            </a:r>
          </a:p>
        </p:txBody>
      </p:sp>
    </p:spTree>
    <p:extLst>
      <p:ext uri="{BB962C8B-B14F-4D97-AF65-F5344CB8AC3E}">
        <p14:creationId xmlns:p14="http://schemas.microsoft.com/office/powerpoint/2010/main" val="19313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F1D1A-F56D-A9F0-70C9-592F6B0C2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C670C-3346-804D-816C-A3D8B22DB0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92/113</a:t>
            </a:r>
          </a:p>
        </p:txBody>
      </p:sp>
    </p:spTree>
    <p:extLst>
      <p:ext uri="{BB962C8B-B14F-4D97-AF65-F5344CB8AC3E}">
        <p14:creationId xmlns:p14="http://schemas.microsoft.com/office/powerpoint/2010/main" val="15647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72E52-C340-590A-F1F4-DE21B127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40AF1-CF82-8E07-55B2-7E47161ECB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102/113</a:t>
            </a:r>
          </a:p>
        </p:txBody>
      </p:sp>
    </p:spTree>
    <p:extLst>
      <p:ext uri="{BB962C8B-B14F-4D97-AF65-F5344CB8AC3E}">
        <p14:creationId xmlns:p14="http://schemas.microsoft.com/office/powerpoint/2010/main" val="14507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6C467-50F5-B14C-2BE0-236F35F9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2" y="0"/>
            <a:ext cx="44194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5F0-80F5-7FED-DF80-68247D73E7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105/113</a:t>
            </a:r>
          </a:p>
        </p:txBody>
      </p:sp>
    </p:spTree>
    <p:extLst>
      <p:ext uri="{BB962C8B-B14F-4D97-AF65-F5344CB8AC3E}">
        <p14:creationId xmlns:p14="http://schemas.microsoft.com/office/powerpoint/2010/main" val="6782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194C9-37B3-CA72-EFAC-24712B990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857C6-9A6B-E62E-CFA9-DB6823479D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108/113</a:t>
            </a:r>
          </a:p>
        </p:txBody>
      </p:sp>
    </p:spTree>
    <p:extLst>
      <p:ext uri="{BB962C8B-B14F-4D97-AF65-F5344CB8AC3E}">
        <p14:creationId xmlns:p14="http://schemas.microsoft.com/office/powerpoint/2010/main" val="27868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71ADA-D067-AC8E-50A4-DC17CBDDD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79558-0D8B-D28E-435C-E7D3B6FAC2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10/110</a:t>
            </a:r>
          </a:p>
        </p:txBody>
      </p:sp>
    </p:spTree>
    <p:extLst>
      <p:ext uri="{BB962C8B-B14F-4D97-AF65-F5344CB8AC3E}">
        <p14:creationId xmlns:p14="http://schemas.microsoft.com/office/powerpoint/2010/main" val="31746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2CFA1-001B-67BA-E360-CCB591C1F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AB976-CE13-8849-E366-1114597F4A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111/113</a:t>
            </a:r>
          </a:p>
        </p:txBody>
      </p:sp>
    </p:spTree>
    <p:extLst>
      <p:ext uri="{BB962C8B-B14F-4D97-AF65-F5344CB8AC3E}">
        <p14:creationId xmlns:p14="http://schemas.microsoft.com/office/powerpoint/2010/main" val="7446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6938A-40F9-9F5C-4AD4-5B8D786D4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2AA1A-8724-E10A-A5F5-56C0110D0F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113/113</a:t>
            </a:r>
          </a:p>
        </p:txBody>
      </p:sp>
    </p:spTree>
    <p:extLst>
      <p:ext uri="{BB962C8B-B14F-4D97-AF65-F5344CB8AC3E}">
        <p14:creationId xmlns:p14="http://schemas.microsoft.com/office/powerpoint/2010/main" val="42009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8FDC5-0B52-FE1D-A3B5-A69F47DA0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0BBC6-0DEB-0133-C02C-53229F0913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114/113</a:t>
            </a:r>
          </a:p>
        </p:txBody>
      </p:sp>
    </p:spTree>
    <p:extLst>
      <p:ext uri="{BB962C8B-B14F-4D97-AF65-F5344CB8AC3E}">
        <p14:creationId xmlns:p14="http://schemas.microsoft.com/office/powerpoint/2010/main" val="19582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63E59-56A9-9A32-5C5B-50C3AC089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E5563-CC6A-569A-E096-AE05FD6EEC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9/122</a:t>
            </a:r>
          </a:p>
        </p:txBody>
      </p:sp>
    </p:spTree>
    <p:extLst>
      <p:ext uri="{BB962C8B-B14F-4D97-AF65-F5344CB8AC3E}">
        <p14:creationId xmlns:p14="http://schemas.microsoft.com/office/powerpoint/2010/main" val="27663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7B9F3-DFA1-0904-777C-FE46F663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38C55-AC51-F32A-7648-7EE6F053C7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14/122</a:t>
            </a:r>
          </a:p>
        </p:txBody>
      </p:sp>
    </p:spTree>
    <p:extLst>
      <p:ext uri="{BB962C8B-B14F-4D97-AF65-F5344CB8AC3E}">
        <p14:creationId xmlns:p14="http://schemas.microsoft.com/office/powerpoint/2010/main" val="30416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071C0-8D50-E501-61A0-2E756FA4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26F2F-AA5A-156C-E296-1446D2A319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20/122</a:t>
            </a:r>
          </a:p>
        </p:txBody>
      </p:sp>
    </p:spTree>
    <p:extLst>
      <p:ext uri="{BB962C8B-B14F-4D97-AF65-F5344CB8AC3E}">
        <p14:creationId xmlns:p14="http://schemas.microsoft.com/office/powerpoint/2010/main" val="1771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7B33-8527-9534-99BA-16BFA31F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1C41B-B4FF-9661-EE30-53199A394E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28/122</a:t>
            </a:r>
          </a:p>
        </p:txBody>
      </p:sp>
    </p:spTree>
    <p:extLst>
      <p:ext uri="{BB962C8B-B14F-4D97-AF65-F5344CB8AC3E}">
        <p14:creationId xmlns:p14="http://schemas.microsoft.com/office/powerpoint/2010/main" val="17064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6C568-FF48-F11C-35F2-DDBA617D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364C81-AFB7-2E03-5C0E-6E9A8E4C9C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31/122</a:t>
            </a:r>
          </a:p>
        </p:txBody>
      </p:sp>
    </p:spTree>
    <p:extLst>
      <p:ext uri="{BB962C8B-B14F-4D97-AF65-F5344CB8AC3E}">
        <p14:creationId xmlns:p14="http://schemas.microsoft.com/office/powerpoint/2010/main" val="24657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C6784-4A65-F262-86DB-12B40A1E2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39F9A-FDCF-F007-2CAA-2A75800840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36/122</a:t>
            </a:r>
          </a:p>
        </p:txBody>
      </p:sp>
    </p:spTree>
    <p:extLst>
      <p:ext uri="{BB962C8B-B14F-4D97-AF65-F5344CB8AC3E}">
        <p14:creationId xmlns:p14="http://schemas.microsoft.com/office/powerpoint/2010/main" val="16425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9A825-DEBF-8087-AAF8-A89CAE80B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BE110-D7F1-208C-EEEF-B6FD4542AC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40/122</a:t>
            </a:r>
          </a:p>
        </p:txBody>
      </p:sp>
    </p:spTree>
    <p:extLst>
      <p:ext uri="{BB962C8B-B14F-4D97-AF65-F5344CB8AC3E}">
        <p14:creationId xmlns:p14="http://schemas.microsoft.com/office/powerpoint/2010/main" val="33549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B61B5-5A7D-CFA6-F4B3-474B3656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87154-2E2C-E002-4EF1-F23F48C2B6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16/110</a:t>
            </a:r>
          </a:p>
        </p:txBody>
      </p:sp>
    </p:spTree>
    <p:extLst>
      <p:ext uri="{BB962C8B-B14F-4D97-AF65-F5344CB8AC3E}">
        <p14:creationId xmlns:p14="http://schemas.microsoft.com/office/powerpoint/2010/main" val="40393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7F172-D910-372B-2B03-08BCD792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AB604-5634-EEA8-56AE-7628241C35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50/122</a:t>
            </a:r>
          </a:p>
        </p:txBody>
      </p:sp>
    </p:spTree>
    <p:extLst>
      <p:ext uri="{BB962C8B-B14F-4D97-AF65-F5344CB8AC3E}">
        <p14:creationId xmlns:p14="http://schemas.microsoft.com/office/powerpoint/2010/main" val="10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3E000-0B14-A160-BDB7-114A5EE78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A5153-5955-5875-2644-F731085BA8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52/122</a:t>
            </a:r>
          </a:p>
        </p:txBody>
      </p:sp>
    </p:spTree>
    <p:extLst>
      <p:ext uri="{BB962C8B-B14F-4D97-AF65-F5344CB8AC3E}">
        <p14:creationId xmlns:p14="http://schemas.microsoft.com/office/powerpoint/2010/main" val="20281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019FC-AE0C-79A8-9FDA-98B6FC2CD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0B51C-E9C9-1876-D6BE-4C1D44166F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59/122</a:t>
            </a:r>
          </a:p>
        </p:txBody>
      </p:sp>
    </p:spTree>
    <p:extLst>
      <p:ext uri="{BB962C8B-B14F-4D97-AF65-F5344CB8AC3E}">
        <p14:creationId xmlns:p14="http://schemas.microsoft.com/office/powerpoint/2010/main" val="11357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E402-7901-EAC3-0EB3-9598E13FD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2699F-E59E-3327-D936-F8C69003C3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61/122</a:t>
            </a:r>
          </a:p>
        </p:txBody>
      </p:sp>
    </p:spTree>
    <p:extLst>
      <p:ext uri="{BB962C8B-B14F-4D97-AF65-F5344CB8AC3E}">
        <p14:creationId xmlns:p14="http://schemas.microsoft.com/office/powerpoint/2010/main" val="31972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3D4-7494-AFB0-95B1-1F65C13E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23C82-E847-CACB-E099-AED069F436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63/122</a:t>
            </a:r>
          </a:p>
        </p:txBody>
      </p:sp>
    </p:spTree>
    <p:extLst>
      <p:ext uri="{BB962C8B-B14F-4D97-AF65-F5344CB8AC3E}">
        <p14:creationId xmlns:p14="http://schemas.microsoft.com/office/powerpoint/2010/main" val="38297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DD1BD-5BA1-91C0-2582-C79724FD0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AA99C-E4FB-BFAB-8BC7-20ACBEB000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65/122</a:t>
            </a:r>
          </a:p>
        </p:txBody>
      </p:sp>
    </p:spTree>
    <p:extLst>
      <p:ext uri="{BB962C8B-B14F-4D97-AF65-F5344CB8AC3E}">
        <p14:creationId xmlns:p14="http://schemas.microsoft.com/office/powerpoint/2010/main" val="37214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47B17-15ED-133C-FABF-186EC8E9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42BA64-BBFC-EEE4-5326-E8D49BADE9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66/122</a:t>
            </a:r>
          </a:p>
        </p:txBody>
      </p:sp>
    </p:spTree>
    <p:extLst>
      <p:ext uri="{BB962C8B-B14F-4D97-AF65-F5344CB8AC3E}">
        <p14:creationId xmlns:p14="http://schemas.microsoft.com/office/powerpoint/2010/main" val="20904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2417D-EC88-2952-015A-95EF8C839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DCC9-1288-2703-7CF5-C57D3C369B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78/122</a:t>
            </a:r>
          </a:p>
        </p:txBody>
      </p:sp>
    </p:spTree>
    <p:extLst>
      <p:ext uri="{BB962C8B-B14F-4D97-AF65-F5344CB8AC3E}">
        <p14:creationId xmlns:p14="http://schemas.microsoft.com/office/powerpoint/2010/main" val="25726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7449A-55C0-86F2-7138-DD78F4D7F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18808-E9A2-8A58-D293-77D50566DA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81/122</a:t>
            </a:r>
          </a:p>
        </p:txBody>
      </p:sp>
    </p:spTree>
    <p:extLst>
      <p:ext uri="{BB962C8B-B14F-4D97-AF65-F5344CB8AC3E}">
        <p14:creationId xmlns:p14="http://schemas.microsoft.com/office/powerpoint/2010/main" val="8068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23E04-5BA1-C0BE-19A8-005E11F0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5C051-22C9-D2E8-B031-60293C58BB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84/122</a:t>
            </a:r>
          </a:p>
        </p:txBody>
      </p:sp>
    </p:spTree>
    <p:extLst>
      <p:ext uri="{BB962C8B-B14F-4D97-AF65-F5344CB8AC3E}">
        <p14:creationId xmlns:p14="http://schemas.microsoft.com/office/powerpoint/2010/main" val="22669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04BBD-3788-FDB5-1940-7724FBFE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BF1240-AC40-5BAD-D872-28BA2A1F78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30/110</a:t>
            </a:r>
          </a:p>
        </p:txBody>
      </p:sp>
    </p:spTree>
    <p:extLst>
      <p:ext uri="{BB962C8B-B14F-4D97-AF65-F5344CB8AC3E}">
        <p14:creationId xmlns:p14="http://schemas.microsoft.com/office/powerpoint/2010/main" val="2281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A5A90-1F62-5E27-1B44-AA965A23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B545B-CE26-72DA-1D9B-6D4EFD8C9E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91/122</a:t>
            </a:r>
          </a:p>
        </p:txBody>
      </p:sp>
    </p:spTree>
    <p:extLst>
      <p:ext uri="{BB962C8B-B14F-4D97-AF65-F5344CB8AC3E}">
        <p14:creationId xmlns:p14="http://schemas.microsoft.com/office/powerpoint/2010/main" val="21194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04F22-CD7A-C085-8058-E58D6D94C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84F713-76B1-8153-E72C-DAD03AF3A8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92/122</a:t>
            </a:r>
          </a:p>
        </p:txBody>
      </p:sp>
    </p:spTree>
    <p:extLst>
      <p:ext uri="{BB962C8B-B14F-4D97-AF65-F5344CB8AC3E}">
        <p14:creationId xmlns:p14="http://schemas.microsoft.com/office/powerpoint/2010/main" val="35238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B74E4-A705-C6CB-9240-DC5E4D3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A72D2-CFF5-8636-7E28-AF8798ECC5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96/122</a:t>
            </a:r>
          </a:p>
        </p:txBody>
      </p:sp>
    </p:spTree>
    <p:extLst>
      <p:ext uri="{BB962C8B-B14F-4D97-AF65-F5344CB8AC3E}">
        <p14:creationId xmlns:p14="http://schemas.microsoft.com/office/powerpoint/2010/main" val="20744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35F12-3F47-C9CA-05BE-9337DB56C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2124B-9896-51BB-70C2-E6D577F921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99/122</a:t>
            </a:r>
          </a:p>
        </p:txBody>
      </p:sp>
    </p:spTree>
    <p:extLst>
      <p:ext uri="{BB962C8B-B14F-4D97-AF65-F5344CB8AC3E}">
        <p14:creationId xmlns:p14="http://schemas.microsoft.com/office/powerpoint/2010/main" val="1850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97C23-E595-7859-8D7A-50FBA3A8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C6E56-F833-5F6C-B48D-2DE6D5A246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110/122</a:t>
            </a:r>
          </a:p>
        </p:txBody>
      </p:sp>
    </p:spTree>
    <p:extLst>
      <p:ext uri="{BB962C8B-B14F-4D97-AF65-F5344CB8AC3E}">
        <p14:creationId xmlns:p14="http://schemas.microsoft.com/office/powerpoint/2010/main" val="12685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DAA43-99E2-8848-1971-2AD2C0963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F8C3D-23D7-8742-06E4-02C9E3889D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120/122</a:t>
            </a:r>
          </a:p>
        </p:txBody>
      </p:sp>
    </p:spTree>
    <p:extLst>
      <p:ext uri="{BB962C8B-B14F-4D97-AF65-F5344CB8AC3E}">
        <p14:creationId xmlns:p14="http://schemas.microsoft.com/office/powerpoint/2010/main" val="27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44D6C-2DB4-4393-8E4F-335F329F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249C2-33CD-E66E-4EBB-D5EC3F56F4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11/111</a:t>
            </a:r>
          </a:p>
        </p:txBody>
      </p:sp>
    </p:spTree>
    <p:extLst>
      <p:ext uri="{BB962C8B-B14F-4D97-AF65-F5344CB8AC3E}">
        <p14:creationId xmlns:p14="http://schemas.microsoft.com/office/powerpoint/2010/main" val="52712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6F652-0099-0FFF-A87F-AEA421C39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27A0B-9F0C-B0B5-B527-183F0E7BA3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20/111</a:t>
            </a:r>
          </a:p>
        </p:txBody>
      </p:sp>
    </p:spTree>
    <p:extLst>
      <p:ext uri="{BB962C8B-B14F-4D97-AF65-F5344CB8AC3E}">
        <p14:creationId xmlns:p14="http://schemas.microsoft.com/office/powerpoint/2010/main" val="2922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A6B7C-4834-8001-9677-EF461594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45133-EA7D-A222-03B1-FCAEE858F6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22/111</a:t>
            </a:r>
          </a:p>
        </p:txBody>
      </p:sp>
    </p:spTree>
    <p:extLst>
      <p:ext uri="{BB962C8B-B14F-4D97-AF65-F5344CB8AC3E}">
        <p14:creationId xmlns:p14="http://schemas.microsoft.com/office/powerpoint/2010/main" val="38019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2FAD1-1FF6-0C6D-EB56-06A7DFB64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91B62-61CF-3CF5-2E45-990E89D854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27/111</a:t>
            </a:r>
          </a:p>
        </p:txBody>
      </p:sp>
    </p:spTree>
    <p:extLst>
      <p:ext uri="{BB962C8B-B14F-4D97-AF65-F5344CB8AC3E}">
        <p14:creationId xmlns:p14="http://schemas.microsoft.com/office/powerpoint/2010/main" val="17076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0B4E-7948-1746-BBD3-CDAD63A8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EA622-0351-61FB-A69F-12E8FC548C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34/110</a:t>
            </a:r>
          </a:p>
        </p:txBody>
      </p:sp>
    </p:spTree>
    <p:extLst>
      <p:ext uri="{BB962C8B-B14F-4D97-AF65-F5344CB8AC3E}">
        <p14:creationId xmlns:p14="http://schemas.microsoft.com/office/powerpoint/2010/main" val="7882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C87EC-A217-0713-8F8D-AA258343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BFCD1-E131-2F46-071E-34014019BD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29/111</a:t>
            </a:r>
          </a:p>
        </p:txBody>
      </p:sp>
    </p:spTree>
    <p:extLst>
      <p:ext uri="{BB962C8B-B14F-4D97-AF65-F5344CB8AC3E}">
        <p14:creationId xmlns:p14="http://schemas.microsoft.com/office/powerpoint/2010/main" val="35417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49634-BA20-53F0-B3A4-7C9516154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F267A2-647F-B7A1-293D-380EAE4DC1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34/111</a:t>
            </a:r>
          </a:p>
        </p:txBody>
      </p:sp>
    </p:spTree>
    <p:extLst>
      <p:ext uri="{BB962C8B-B14F-4D97-AF65-F5344CB8AC3E}">
        <p14:creationId xmlns:p14="http://schemas.microsoft.com/office/powerpoint/2010/main" val="32591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52F15-BCA7-EB01-9882-7EC04826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3B8C3-E23B-8C94-B19D-7D42B633D2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36/111</a:t>
            </a:r>
          </a:p>
        </p:txBody>
      </p:sp>
    </p:spTree>
    <p:extLst>
      <p:ext uri="{BB962C8B-B14F-4D97-AF65-F5344CB8AC3E}">
        <p14:creationId xmlns:p14="http://schemas.microsoft.com/office/powerpoint/2010/main" val="13740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5A346-9F5D-C4DC-260C-3E8138CE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6B6F2-616A-7FCA-1DC1-39D9F3FEFF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39/111</a:t>
            </a:r>
          </a:p>
        </p:txBody>
      </p:sp>
    </p:spTree>
    <p:extLst>
      <p:ext uri="{BB962C8B-B14F-4D97-AF65-F5344CB8AC3E}">
        <p14:creationId xmlns:p14="http://schemas.microsoft.com/office/powerpoint/2010/main" val="13388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8A4D3-57A8-D6E2-1383-FD8B45EB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583C1-0A8D-EF85-F685-75A6390521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42/111</a:t>
            </a:r>
          </a:p>
        </p:txBody>
      </p:sp>
    </p:spTree>
    <p:extLst>
      <p:ext uri="{BB962C8B-B14F-4D97-AF65-F5344CB8AC3E}">
        <p14:creationId xmlns:p14="http://schemas.microsoft.com/office/powerpoint/2010/main" val="16290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CAE09-1F90-FF2B-A42B-B969E2D6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5B51E-517A-F1C5-34F2-1252927352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50/111</a:t>
            </a:r>
          </a:p>
        </p:txBody>
      </p:sp>
    </p:spTree>
    <p:extLst>
      <p:ext uri="{BB962C8B-B14F-4D97-AF65-F5344CB8AC3E}">
        <p14:creationId xmlns:p14="http://schemas.microsoft.com/office/powerpoint/2010/main" val="42372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8B4A2-2750-4CE6-39F1-B7FE4616C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86C95-4AF1-253D-FC24-E0DDB6DACE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62/111</a:t>
            </a:r>
          </a:p>
        </p:txBody>
      </p:sp>
    </p:spTree>
    <p:extLst>
      <p:ext uri="{BB962C8B-B14F-4D97-AF65-F5344CB8AC3E}">
        <p14:creationId xmlns:p14="http://schemas.microsoft.com/office/powerpoint/2010/main" val="14155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AFD86-5C51-3A69-68E1-9231D617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C8EEC-0F2D-A16D-3E27-E882CB12D2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63/111</a:t>
            </a:r>
          </a:p>
        </p:txBody>
      </p:sp>
    </p:spTree>
    <p:extLst>
      <p:ext uri="{BB962C8B-B14F-4D97-AF65-F5344CB8AC3E}">
        <p14:creationId xmlns:p14="http://schemas.microsoft.com/office/powerpoint/2010/main" val="25480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CD5FF-9461-94A5-F30F-BEA19756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0B46E-33C6-3958-2566-6AA6640F9D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71/111</a:t>
            </a:r>
          </a:p>
        </p:txBody>
      </p:sp>
    </p:spTree>
    <p:extLst>
      <p:ext uri="{BB962C8B-B14F-4D97-AF65-F5344CB8AC3E}">
        <p14:creationId xmlns:p14="http://schemas.microsoft.com/office/powerpoint/2010/main" val="18595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BE477-BD0E-8305-5B28-64D4DB20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AB0E8-37A8-915C-70E7-3C0662D5F8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93/111</a:t>
            </a:r>
          </a:p>
        </p:txBody>
      </p:sp>
    </p:spTree>
    <p:extLst>
      <p:ext uri="{BB962C8B-B14F-4D97-AF65-F5344CB8AC3E}">
        <p14:creationId xmlns:p14="http://schemas.microsoft.com/office/powerpoint/2010/main" val="41242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1874C-C437-5CE4-B37B-C9B884FE6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0F8E7-2EF6-8044-E207-56FA7E241F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37/110</a:t>
            </a:r>
          </a:p>
        </p:txBody>
      </p:sp>
    </p:spTree>
    <p:extLst>
      <p:ext uri="{BB962C8B-B14F-4D97-AF65-F5344CB8AC3E}">
        <p14:creationId xmlns:p14="http://schemas.microsoft.com/office/powerpoint/2010/main" val="21401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3C007-2C70-85CB-FBCC-37E2737F8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FA525-7EF0-C455-3D85-9433A185A5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100/111</a:t>
            </a:r>
          </a:p>
        </p:txBody>
      </p:sp>
    </p:spTree>
    <p:extLst>
      <p:ext uri="{BB962C8B-B14F-4D97-AF65-F5344CB8AC3E}">
        <p14:creationId xmlns:p14="http://schemas.microsoft.com/office/powerpoint/2010/main" val="3279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4DCC6-D4A6-1C3D-7B6B-2ECD85F04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2B513-22C1-A436-0781-5DDEDA65C8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110/111</a:t>
            </a:r>
          </a:p>
        </p:txBody>
      </p:sp>
    </p:spTree>
    <p:extLst>
      <p:ext uri="{BB962C8B-B14F-4D97-AF65-F5344CB8AC3E}">
        <p14:creationId xmlns:p14="http://schemas.microsoft.com/office/powerpoint/2010/main" val="36518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0F322-BB16-0BE5-9822-2B0A402CD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6E3F8-FF94-8F09-CCBB-A9106842E3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6/112</a:t>
            </a:r>
          </a:p>
        </p:txBody>
      </p:sp>
    </p:spTree>
    <p:extLst>
      <p:ext uri="{BB962C8B-B14F-4D97-AF65-F5344CB8AC3E}">
        <p14:creationId xmlns:p14="http://schemas.microsoft.com/office/powerpoint/2010/main" val="23978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912A6-C6B0-D70E-11D0-987CEC3B3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BACEA-3814-813C-574C-7A2D319C6B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12/112</a:t>
            </a:r>
          </a:p>
        </p:txBody>
      </p:sp>
    </p:spTree>
    <p:extLst>
      <p:ext uri="{BB962C8B-B14F-4D97-AF65-F5344CB8AC3E}">
        <p14:creationId xmlns:p14="http://schemas.microsoft.com/office/powerpoint/2010/main" val="30252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B498B-5168-757F-634C-54EE5B999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0E90A-284E-FEEB-21C7-6874674D5E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15/112</a:t>
            </a:r>
          </a:p>
        </p:txBody>
      </p:sp>
    </p:spTree>
    <p:extLst>
      <p:ext uri="{BB962C8B-B14F-4D97-AF65-F5344CB8AC3E}">
        <p14:creationId xmlns:p14="http://schemas.microsoft.com/office/powerpoint/2010/main" val="22750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0FBD6-741B-4AA6-AF68-12C2DFC0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C638-6CCF-D7A5-8855-A471F38A4C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20/112</a:t>
            </a:r>
          </a:p>
        </p:txBody>
      </p:sp>
    </p:spTree>
    <p:extLst>
      <p:ext uri="{BB962C8B-B14F-4D97-AF65-F5344CB8AC3E}">
        <p14:creationId xmlns:p14="http://schemas.microsoft.com/office/powerpoint/2010/main" val="3011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76E2C-8BD0-95E1-B928-990FB657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510F7-8505-F28A-D701-B0DF12F7DE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21/112</a:t>
            </a:r>
          </a:p>
        </p:txBody>
      </p:sp>
    </p:spTree>
    <p:extLst>
      <p:ext uri="{BB962C8B-B14F-4D97-AF65-F5344CB8AC3E}">
        <p14:creationId xmlns:p14="http://schemas.microsoft.com/office/powerpoint/2010/main" val="4909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BAD9E-79D8-D7FA-F6CF-B4432723A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75948-3995-8CB9-780C-CCC1F361EC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22/112</a:t>
            </a:r>
          </a:p>
        </p:txBody>
      </p:sp>
    </p:spTree>
    <p:extLst>
      <p:ext uri="{BB962C8B-B14F-4D97-AF65-F5344CB8AC3E}">
        <p14:creationId xmlns:p14="http://schemas.microsoft.com/office/powerpoint/2010/main" val="20198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3E697-D1F7-A3B0-78F3-3EBDF0AED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BF6E5E-367C-8FEE-44D1-CAE3215D21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25/112</a:t>
            </a:r>
          </a:p>
        </p:txBody>
      </p:sp>
    </p:spTree>
    <p:extLst>
      <p:ext uri="{BB962C8B-B14F-4D97-AF65-F5344CB8AC3E}">
        <p14:creationId xmlns:p14="http://schemas.microsoft.com/office/powerpoint/2010/main" val="22975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99920-3B4C-4EC5-1EF6-F834C895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FB119-7851-DE1F-F8C9-A157C85431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29/112</a:t>
            </a:r>
          </a:p>
        </p:txBody>
      </p:sp>
    </p:spTree>
    <p:extLst>
      <p:ext uri="{BB962C8B-B14F-4D97-AF65-F5344CB8AC3E}">
        <p14:creationId xmlns:p14="http://schemas.microsoft.com/office/powerpoint/2010/main" val="20007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1D58E-AD58-E685-3006-703AF728D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B710D-FD00-2762-F26E-4D5A84CE3D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39/110</a:t>
            </a:r>
          </a:p>
        </p:txBody>
      </p:sp>
    </p:spTree>
    <p:extLst>
      <p:ext uri="{BB962C8B-B14F-4D97-AF65-F5344CB8AC3E}">
        <p14:creationId xmlns:p14="http://schemas.microsoft.com/office/powerpoint/2010/main" val="35358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6BBE6-495C-9A93-4AC9-8CFBB6CF9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66657-B457-3ADD-09FA-EED1EA8143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35/112</a:t>
            </a:r>
          </a:p>
        </p:txBody>
      </p:sp>
    </p:spTree>
    <p:extLst>
      <p:ext uri="{BB962C8B-B14F-4D97-AF65-F5344CB8AC3E}">
        <p14:creationId xmlns:p14="http://schemas.microsoft.com/office/powerpoint/2010/main" val="2127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CD7A-3837-5E61-936E-07161BF7D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7F02A-BEC7-2F75-0865-07D8E107FE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36/112</a:t>
            </a:r>
          </a:p>
        </p:txBody>
      </p:sp>
    </p:spTree>
    <p:extLst>
      <p:ext uri="{BB962C8B-B14F-4D97-AF65-F5344CB8AC3E}">
        <p14:creationId xmlns:p14="http://schemas.microsoft.com/office/powerpoint/2010/main" val="6675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61A68-F257-639A-DBBF-B2E2B3DD7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EC57C-E435-1C5C-9B9B-A9394D935E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39/112</a:t>
            </a:r>
          </a:p>
        </p:txBody>
      </p:sp>
    </p:spTree>
    <p:extLst>
      <p:ext uri="{BB962C8B-B14F-4D97-AF65-F5344CB8AC3E}">
        <p14:creationId xmlns:p14="http://schemas.microsoft.com/office/powerpoint/2010/main" val="384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01598-BE55-53E4-8688-129364C8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21A8E-875E-ECCD-9C87-0A505BE4CC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43/112</a:t>
            </a:r>
          </a:p>
        </p:txBody>
      </p:sp>
    </p:spTree>
    <p:extLst>
      <p:ext uri="{BB962C8B-B14F-4D97-AF65-F5344CB8AC3E}">
        <p14:creationId xmlns:p14="http://schemas.microsoft.com/office/powerpoint/2010/main" val="6165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771FC-007F-2B0E-4F4D-B78B4787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BDEC0-A047-35B4-675F-A47CEC39A7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44/112</a:t>
            </a:r>
          </a:p>
        </p:txBody>
      </p:sp>
    </p:spTree>
    <p:extLst>
      <p:ext uri="{BB962C8B-B14F-4D97-AF65-F5344CB8AC3E}">
        <p14:creationId xmlns:p14="http://schemas.microsoft.com/office/powerpoint/2010/main" val="9973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A02D7-F1D1-3407-5C3B-F1EF283A2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43AD7-9E51-1474-FB69-5780549089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45/112</a:t>
            </a:r>
          </a:p>
        </p:txBody>
      </p:sp>
    </p:spTree>
    <p:extLst>
      <p:ext uri="{BB962C8B-B14F-4D97-AF65-F5344CB8AC3E}">
        <p14:creationId xmlns:p14="http://schemas.microsoft.com/office/powerpoint/2010/main" val="21635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E799C-B35A-DD9C-7DC5-9E92B8ED5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1EB63-6828-4961-2760-387FFB51FC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47/112</a:t>
            </a:r>
          </a:p>
        </p:txBody>
      </p:sp>
    </p:spTree>
    <p:extLst>
      <p:ext uri="{BB962C8B-B14F-4D97-AF65-F5344CB8AC3E}">
        <p14:creationId xmlns:p14="http://schemas.microsoft.com/office/powerpoint/2010/main" val="11741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D1A53-211F-7A38-1C86-70004FAE3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F3E65-72BB-47E9-D052-7349736249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48/112</a:t>
            </a:r>
          </a:p>
        </p:txBody>
      </p:sp>
    </p:spTree>
    <p:extLst>
      <p:ext uri="{BB962C8B-B14F-4D97-AF65-F5344CB8AC3E}">
        <p14:creationId xmlns:p14="http://schemas.microsoft.com/office/powerpoint/2010/main" val="7978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364FD-65CA-8629-8374-693E0E57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CAC7C-AB84-FBCC-120B-79EC759F73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53/112</a:t>
            </a:r>
          </a:p>
        </p:txBody>
      </p:sp>
    </p:spTree>
    <p:extLst>
      <p:ext uri="{BB962C8B-B14F-4D97-AF65-F5344CB8AC3E}">
        <p14:creationId xmlns:p14="http://schemas.microsoft.com/office/powerpoint/2010/main" val="42384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C8AA0-6AC6-6138-CEA1-00F13400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FC9AB-BBB8-F1C4-7812-006ABCAA19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55/112</a:t>
            </a:r>
          </a:p>
        </p:txBody>
      </p:sp>
    </p:spTree>
    <p:extLst>
      <p:ext uri="{BB962C8B-B14F-4D97-AF65-F5344CB8AC3E}">
        <p14:creationId xmlns:p14="http://schemas.microsoft.com/office/powerpoint/2010/main" val="39649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841</Words>
  <Application>Microsoft Office PowerPoint</Application>
  <PresentationFormat>Widescreen</PresentationFormat>
  <Paragraphs>359</Paragraphs>
  <Slides>120</Slides>
  <Notes>119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Calibri Light</vt:lpstr>
      <vt:lpstr>Arial</vt:lpstr>
      <vt:lpstr>Calibri</vt:lpstr>
      <vt:lpstr>Office Theme</vt:lpstr>
      <vt:lpstr>Top Pics for Posters in CS1033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15</cp:revision>
  <dcterms:created xsi:type="dcterms:W3CDTF">2023-02-14T17:02:30Z</dcterms:created>
  <dcterms:modified xsi:type="dcterms:W3CDTF">2023-02-17T21:56:25Z</dcterms:modified>
</cp:coreProperties>
</file>