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4"/>
  </p:notesMasterIdLst>
  <p:sldIdLst>
    <p:sldId id="445" r:id="rId2"/>
    <p:sldId id="399" r:id="rId3"/>
    <p:sldId id="400" r:id="rId4"/>
    <p:sldId id="332" r:id="rId5"/>
    <p:sldId id="403" r:id="rId6"/>
    <p:sldId id="424" r:id="rId7"/>
    <p:sldId id="435" r:id="rId8"/>
    <p:sldId id="300" r:id="rId9"/>
    <p:sldId id="257" r:id="rId10"/>
    <p:sldId id="317" r:id="rId11"/>
    <p:sldId id="256" r:id="rId12"/>
    <p:sldId id="446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5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47760-97C6-49D5-AB4A-FF4AC123A2C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8B266-A470-4F1A-9D9A-DBAB2850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smehrabn_poster.jpg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adanesh3_poster.jpg 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9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rluo57_poster.jpg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mmoren3_poster.jpg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2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lpuley_poster.jpg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ltaha4_poster.jpg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9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vzhao7_poster.jpg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0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mzhan733_poster.jpg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adecassa_poster.jpg THIRD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F126-7A65-44F2-9479-1C47F8CD4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3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lbozinov_poster.jpg SECOND PLAC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8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33024"/>
      </p:ext>
    </p:extLst>
  </p:cSld>
  <p:clrMapOvr>
    <a:masterClrMapping/>
  </p:clrMapOvr>
  <p:transition spd="slow" advTm="4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9291"/>
      </p:ext>
    </p:extLst>
  </p:cSld>
  <p:clrMapOvr>
    <a:masterClrMapping/>
  </p:clrMapOvr>
  <p:transition spd="slow" advTm="4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45864"/>
      </p:ext>
    </p:extLst>
  </p:cSld>
  <p:clrMapOvr>
    <a:masterClrMapping/>
  </p:clrMapOvr>
  <p:transition spd="slow" advTm="4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619"/>
      </p:ext>
    </p:extLst>
  </p:cSld>
  <p:clrMapOvr>
    <a:masterClrMapping/>
  </p:clrMapOvr>
  <p:transition spd="slow" advTm="4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824"/>
      </p:ext>
    </p:extLst>
  </p:cSld>
  <p:clrMapOvr>
    <a:masterClrMapping/>
  </p:clrMapOvr>
  <p:transition spd="slow" advTm="4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1997"/>
      </p:ext>
    </p:extLst>
  </p:cSld>
  <p:clrMapOvr>
    <a:masterClrMapping/>
  </p:clrMapOvr>
  <p:transition spd="slow" advTm="4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662"/>
      </p:ext>
    </p:extLst>
  </p:cSld>
  <p:clrMapOvr>
    <a:masterClrMapping/>
  </p:clrMapOvr>
  <p:transition spd="slow" advTm="4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5136"/>
      </p:ext>
    </p:extLst>
  </p:cSld>
  <p:clrMapOvr>
    <a:masterClrMapping/>
  </p:clrMapOvr>
  <p:transition spd="slow" advTm="4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09495"/>
      </p:ext>
    </p:extLst>
  </p:cSld>
  <p:clrMapOvr>
    <a:masterClrMapping/>
  </p:clrMapOvr>
  <p:transition spd="slow" advTm="4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80787"/>
      </p:ext>
    </p:extLst>
  </p:cSld>
  <p:clrMapOvr>
    <a:masterClrMapping/>
  </p:clrMapOvr>
  <p:transition spd="slow" advTm="4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92747"/>
      </p:ext>
    </p:extLst>
  </p:cSld>
  <p:clrMapOvr>
    <a:masterClrMapping/>
  </p:clrMapOvr>
  <p:transition spd="slow" advTm="4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7909-C3FC-4F2F-A7CC-D0F67F1A084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0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4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birthday-cake-cake-candles-celebration-86024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17C7-0F2C-541A-28A6-9F0256FA9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594715" cy="2387600"/>
          </a:xfrm>
        </p:spPr>
        <p:txBody>
          <a:bodyPr>
            <a:normAutofit/>
          </a:bodyPr>
          <a:lstStyle/>
          <a:p>
            <a:r>
              <a:rPr lang="en-US" dirty="0"/>
              <a:t>Top 10 Posters as Selected by </a:t>
            </a:r>
            <a:r>
              <a:rPr lang="en-US" dirty="0" err="1"/>
              <a:t>TypeDiabeatIt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75DD-72DF-29C3-E955-924BA3652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CS1033b – Spring 2023</a:t>
            </a:r>
          </a:p>
        </p:txBody>
      </p:sp>
    </p:spTree>
    <p:extLst>
      <p:ext uri="{BB962C8B-B14F-4D97-AF65-F5344CB8AC3E}">
        <p14:creationId xmlns:p14="http://schemas.microsoft.com/office/powerpoint/2010/main" val="645681969"/>
      </p:ext>
    </p:extLst>
  </p:cSld>
  <p:clrMapOvr>
    <a:masterClrMapping/>
  </p:clrMapOvr>
  <p:transition spd="slow" advTm="4000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AEF6D-21E5-C4D6-D6D5-05F74F39B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11105-B99D-A5E0-BC64-1DA750B93E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FEE47-FF9A-4D67-AC9D-26DD6CF22212}"/>
              </a:ext>
            </a:extLst>
          </p:cNvPr>
          <p:cNvSpPr txBox="1"/>
          <p:nvPr/>
        </p:nvSpPr>
        <p:spPr>
          <a:xfrm>
            <a:off x="602974" y="795130"/>
            <a:ext cx="2922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Second Place – Lukas B.</a:t>
            </a:r>
          </a:p>
        </p:txBody>
      </p:sp>
    </p:spTree>
    <p:extLst>
      <p:ext uri="{BB962C8B-B14F-4D97-AF65-F5344CB8AC3E}">
        <p14:creationId xmlns:p14="http://schemas.microsoft.com/office/powerpoint/2010/main" val="2950478906"/>
      </p:ext>
    </p:extLst>
  </p:cSld>
  <p:clrMapOvr>
    <a:masterClrMapping/>
  </p:clrMapOvr>
  <p:transition spd="slow" advClick="0" advTm="4000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8FDC5-0B52-FE1D-A3B5-A69F47DA0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0BBC6-0DEB-0133-C02C-53229F0913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DCE30-6A04-4143-9FAD-07EF8F2006F3}"/>
              </a:ext>
            </a:extLst>
          </p:cNvPr>
          <p:cNvSpPr txBox="1"/>
          <p:nvPr/>
        </p:nvSpPr>
        <p:spPr>
          <a:xfrm>
            <a:off x="602974" y="795130"/>
            <a:ext cx="2922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First Place – Arman D.</a:t>
            </a:r>
          </a:p>
        </p:txBody>
      </p:sp>
    </p:spTree>
    <p:extLst>
      <p:ext uri="{BB962C8B-B14F-4D97-AF65-F5344CB8AC3E}">
        <p14:creationId xmlns:p14="http://schemas.microsoft.com/office/powerpoint/2010/main" val="1958209381"/>
      </p:ext>
    </p:extLst>
  </p:cSld>
  <p:clrMapOvr>
    <a:masterClrMapping/>
  </p:clrMapOvr>
  <p:transition spd="slow" advClick="0" advTm="4000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FC012F-7AAE-4AAC-878A-EF93EC856DA3}"/>
              </a:ext>
            </a:extLst>
          </p:cNvPr>
          <p:cNvSpPr/>
          <p:nvPr/>
        </p:nvSpPr>
        <p:spPr>
          <a:xfrm>
            <a:off x="830425" y="774440"/>
            <a:ext cx="99464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Happy Birthday Bryan!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59C7C-93CB-4137-BADF-3055FC08F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94652" y="2097879"/>
            <a:ext cx="4229877" cy="42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A6B7C-4834-8001-9677-EF461594F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45133-EA7D-A222-03B1-FCAEE858F6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22/111</a:t>
            </a:r>
          </a:p>
        </p:txBody>
      </p:sp>
    </p:spTree>
    <p:extLst>
      <p:ext uri="{BB962C8B-B14F-4D97-AF65-F5344CB8AC3E}">
        <p14:creationId xmlns:p14="http://schemas.microsoft.com/office/powerpoint/2010/main" val="3801938939"/>
      </p:ext>
    </p:extLst>
  </p:cSld>
  <p:clrMapOvr>
    <a:masterClrMapping/>
  </p:clrMapOvr>
  <p:transition spd="slow" advClick="0" advTm="4000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2FAD1-1FF6-0C6D-EB56-06A7DFB64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91B62-61CF-3CF5-2E45-990E89D854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27/111</a:t>
            </a:r>
          </a:p>
        </p:txBody>
      </p:sp>
    </p:spTree>
    <p:extLst>
      <p:ext uri="{BB962C8B-B14F-4D97-AF65-F5344CB8AC3E}">
        <p14:creationId xmlns:p14="http://schemas.microsoft.com/office/powerpoint/2010/main" val="1707618618"/>
      </p:ext>
    </p:extLst>
  </p:cSld>
  <p:clrMapOvr>
    <a:masterClrMapping/>
  </p:clrMapOvr>
  <p:transition spd="slow" advClick="0" advTm="4000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52F15-BCA7-EB01-9882-7EC048266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3B8C3-E23B-8C94-B19D-7D42B633D2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36/111</a:t>
            </a:r>
          </a:p>
        </p:txBody>
      </p:sp>
    </p:spTree>
    <p:extLst>
      <p:ext uri="{BB962C8B-B14F-4D97-AF65-F5344CB8AC3E}">
        <p14:creationId xmlns:p14="http://schemas.microsoft.com/office/powerpoint/2010/main" val="1374022035"/>
      </p:ext>
    </p:extLst>
  </p:cSld>
  <p:clrMapOvr>
    <a:masterClrMapping/>
  </p:clrMapOvr>
  <p:transition spd="slow" advClick="0" advTm="4000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5A346-9F5D-C4DC-260C-3E8138CE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6B6F2-616A-7FCA-1DC1-39D9F3FEFF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39/111</a:t>
            </a:r>
          </a:p>
        </p:txBody>
      </p:sp>
    </p:spTree>
    <p:extLst>
      <p:ext uri="{BB962C8B-B14F-4D97-AF65-F5344CB8AC3E}">
        <p14:creationId xmlns:p14="http://schemas.microsoft.com/office/powerpoint/2010/main" val="1338831542"/>
      </p:ext>
    </p:extLst>
  </p:cSld>
  <p:clrMapOvr>
    <a:masterClrMapping/>
  </p:clrMapOvr>
  <p:transition spd="slow" advClick="0" advTm="4000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364FD-65CA-8629-8374-693E0E57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CAC7C-AB84-FBCC-120B-79EC759F73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53/112</a:t>
            </a:r>
          </a:p>
        </p:txBody>
      </p:sp>
    </p:spTree>
    <p:extLst>
      <p:ext uri="{BB962C8B-B14F-4D97-AF65-F5344CB8AC3E}">
        <p14:creationId xmlns:p14="http://schemas.microsoft.com/office/powerpoint/2010/main" val="4238479681"/>
      </p:ext>
    </p:extLst>
  </p:cSld>
  <p:clrMapOvr>
    <a:masterClrMapping/>
  </p:clrMapOvr>
  <p:transition spd="slow" advClick="0" advTm="400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00AC3-A2BA-D199-7917-2BB763B76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ACB69-AEA5-C2E8-CD25-478061F450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15/73</a:t>
            </a:r>
          </a:p>
        </p:txBody>
      </p:sp>
    </p:spTree>
    <p:extLst>
      <p:ext uri="{BB962C8B-B14F-4D97-AF65-F5344CB8AC3E}">
        <p14:creationId xmlns:p14="http://schemas.microsoft.com/office/powerpoint/2010/main" val="572998075"/>
      </p:ext>
    </p:extLst>
  </p:cSld>
  <p:clrMapOvr>
    <a:masterClrMapping/>
  </p:clrMapOvr>
  <p:transition spd="slow" advClick="0" advTm="400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E6B3F-8FA9-E16C-976A-5048FCFCB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B1261-BF77-09EA-3985-FFAEC10B693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30/73</a:t>
            </a:r>
          </a:p>
        </p:txBody>
      </p:sp>
    </p:spTree>
    <p:extLst>
      <p:ext uri="{BB962C8B-B14F-4D97-AF65-F5344CB8AC3E}">
        <p14:creationId xmlns:p14="http://schemas.microsoft.com/office/powerpoint/2010/main" val="2531780599"/>
      </p:ext>
    </p:extLst>
  </p:cSld>
  <p:clrMapOvr>
    <a:masterClrMapping/>
  </p:clrMapOvr>
  <p:transition spd="slow" advClick="0" advTm="4000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6938A-40F9-9F5C-4AD4-5B8D786D4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2AA1A-8724-E10A-A5F5-56C0110D0F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5C242-81F4-4F59-9506-36D5CE7CE4F9}"/>
              </a:ext>
            </a:extLst>
          </p:cNvPr>
          <p:cNvSpPr txBox="1"/>
          <p:nvPr/>
        </p:nvSpPr>
        <p:spPr>
          <a:xfrm>
            <a:off x="602974" y="795130"/>
            <a:ext cx="2922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Third Place – Alexa D.</a:t>
            </a:r>
          </a:p>
        </p:txBody>
      </p:sp>
    </p:spTree>
    <p:extLst>
      <p:ext uri="{BB962C8B-B14F-4D97-AF65-F5344CB8AC3E}">
        <p14:creationId xmlns:p14="http://schemas.microsoft.com/office/powerpoint/2010/main" val="4200982923"/>
      </p:ext>
    </p:extLst>
  </p:cSld>
  <p:clrMapOvr>
    <a:masterClrMapping/>
  </p:clrMapOvr>
  <p:transition spd="slow" advClick="0" advTm="4000">
    <p:cover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</TotalTime>
  <Words>107</Words>
  <Application>Microsoft Office PowerPoint</Application>
  <PresentationFormat>Widescreen</PresentationFormat>
  <Paragraphs>36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Top 10 Posters as Selected by TypeDiabeatIt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21</cp:revision>
  <dcterms:created xsi:type="dcterms:W3CDTF">2023-02-14T17:02:30Z</dcterms:created>
  <dcterms:modified xsi:type="dcterms:W3CDTF">2023-03-21T12:58:53Z</dcterms:modified>
</cp:coreProperties>
</file>