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media/image106.jpg" ContentType="image/png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sldIdLst>
    <p:sldId id="376" r:id="rId2"/>
    <p:sldId id="375" r:id="rId3"/>
    <p:sldId id="374" r:id="rId4"/>
    <p:sldId id="373" r:id="rId5"/>
    <p:sldId id="372" r:id="rId6"/>
    <p:sldId id="371" r:id="rId7"/>
    <p:sldId id="370" r:id="rId8"/>
    <p:sldId id="369" r:id="rId9"/>
    <p:sldId id="368" r:id="rId10"/>
    <p:sldId id="367" r:id="rId11"/>
    <p:sldId id="366" r:id="rId12"/>
    <p:sldId id="365" r:id="rId13"/>
    <p:sldId id="364" r:id="rId14"/>
    <p:sldId id="363" r:id="rId15"/>
    <p:sldId id="362" r:id="rId16"/>
    <p:sldId id="361" r:id="rId17"/>
    <p:sldId id="360" r:id="rId18"/>
    <p:sldId id="359" r:id="rId19"/>
    <p:sldId id="358" r:id="rId20"/>
    <p:sldId id="357" r:id="rId21"/>
    <p:sldId id="356" r:id="rId22"/>
    <p:sldId id="355" r:id="rId23"/>
    <p:sldId id="354" r:id="rId24"/>
    <p:sldId id="353" r:id="rId25"/>
    <p:sldId id="352" r:id="rId26"/>
    <p:sldId id="351" r:id="rId27"/>
    <p:sldId id="350" r:id="rId28"/>
    <p:sldId id="349" r:id="rId29"/>
    <p:sldId id="348" r:id="rId30"/>
    <p:sldId id="347" r:id="rId31"/>
    <p:sldId id="346" r:id="rId32"/>
    <p:sldId id="345" r:id="rId33"/>
    <p:sldId id="344" r:id="rId34"/>
    <p:sldId id="343" r:id="rId35"/>
    <p:sldId id="342" r:id="rId36"/>
    <p:sldId id="341" r:id="rId37"/>
    <p:sldId id="340" r:id="rId38"/>
    <p:sldId id="339" r:id="rId39"/>
    <p:sldId id="338" r:id="rId40"/>
    <p:sldId id="337" r:id="rId41"/>
    <p:sldId id="336" r:id="rId42"/>
    <p:sldId id="335" r:id="rId43"/>
    <p:sldId id="334" r:id="rId44"/>
    <p:sldId id="333" r:id="rId45"/>
    <p:sldId id="332" r:id="rId46"/>
    <p:sldId id="331" r:id="rId47"/>
    <p:sldId id="330" r:id="rId48"/>
    <p:sldId id="329" r:id="rId49"/>
    <p:sldId id="328" r:id="rId50"/>
    <p:sldId id="327" r:id="rId51"/>
    <p:sldId id="326" r:id="rId52"/>
    <p:sldId id="325" r:id="rId53"/>
    <p:sldId id="324" r:id="rId54"/>
    <p:sldId id="323" r:id="rId55"/>
    <p:sldId id="322" r:id="rId56"/>
    <p:sldId id="321" r:id="rId57"/>
    <p:sldId id="320" r:id="rId58"/>
    <p:sldId id="319" r:id="rId59"/>
    <p:sldId id="318" r:id="rId60"/>
    <p:sldId id="317" r:id="rId61"/>
    <p:sldId id="316" r:id="rId62"/>
    <p:sldId id="315" r:id="rId63"/>
    <p:sldId id="314" r:id="rId64"/>
    <p:sldId id="313" r:id="rId65"/>
    <p:sldId id="312" r:id="rId66"/>
    <p:sldId id="311" r:id="rId67"/>
    <p:sldId id="310" r:id="rId68"/>
    <p:sldId id="309" r:id="rId69"/>
    <p:sldId id="308" r:id="rId70"/>
    <p:sldId id="307" r:id="rId71"/>
    <p:sldId id="306" r:id="rId72"/>
    <p:sldId id="305" r:id="rId73"/>
    <p:sldId id="304" r:id="rId74"/>
    <p:sldId id="303" r:id="rId75"/>
    <p:sldId id="302" r:id="rId76"/>
    <p:sldId id="301" r:id="rId77"/>
    <p:sldId id="300" r:id="rId78"/>
    <p:sldId id="299" r:id="rId79"/>
    <p:sldId id="298" r:id="rId80"/>
    <p:sldId id="297" r:id="rId81"/>
    <p:sldId id="296" r:id="rId82"/>
    <p:sldId id="295" r:id="rId83"/>
    <p:sldId id="294" r:id="rId84"/>
    <p:sldId id="293" r:id="rId85"/>
    <p:sldId id="292" r:id="rId86"/>
    <p:sldId id="291" r:id="rId87"/>
    <p:sldId id="290" r:id="rId88"/>
    <p:sldId id="289" r:id="rId89"/>
    <p:sldId id="288" r:id="rId90"/>
    <p:sldId id="287" r:id="rId91"/>
    <p:sldId id="286" r:id="rId92"/>
    <p:sldId id="285" r:id="rId93"/>
    <p:sldId id="284" r:id="rId94"/>
    <p:sldId id="283" r:id="rId95"/>
    <p:sldId id="282" r:id="rId96"/>
    <p:sldId id="281" r:id="rId97"/>
    <p:sldId id="280" r:id="rId98"/>
    <p:sldId id="279" r:id="rId99"/>
    <p:sldId id="278" r:id="rId100"/>
    <p:sldId id="277" r:id="rId101"/>
    <p:sldId id="276" r:id="rId102"/>
    <p:sldId id="275" r:id="rId103"/>
    <p:sldId id="274" r:id="rId104"/>
    <p:sldId id="273" r:id="rId105"/>
    <p:sldId id="272" r:id="rId106"/>
    <p:sldId id="271" r:id="rId107"/>
    <p:sldId id="270" r:id="rId108"/>
    <p:sldId id="269" r:id="rId109"/>
    <p:sldId id="268" r:id="rId110"/>
    <p:sldId id="267" r:id="rId111"/>
    <p:sldId id="266" r:id="rId112"/>
    <p:sldId id="265" r:id="rId113"/>
    <p:sldId id="264" r:id="rId114"/>
    <p:sldId id="263" r:id="rId115"/>
    <p:sldId id="262" r:id="rId116"/>
    <p:sldId id="261" r:id="rId117"/>
    <p:sldId id="260" r:id="rId118"/>
    <p:sldId id="259" r:id="rId119"/>
    <p:sldId id="258" r:id="rId120"/>
    <p:sldId id="257" r:id="rId121"/>
    <p:sldId id="256" r:id="rId122"/>
  </p:sldIdLst>
  <p:sldSz cx="12192000" cy="6858000"/>
  <p:notesSz cx="6858000" cy="9144000"/>
  <p:embeddedFontLst>
    <p:embeddedFont>
      <p:font typeface="Calibri" panose="020F0502020204030204" pitchFamily="34" charset="0"/>
      <p:regular r:id="rId124"/>
      <p:bold r:id="rId125"/>
      <p:italic r:id="rId126"/>
      <p:boldItalic r:id="rId127"/>
    </p:embeddedFont>
    <p:embeddedFont>
      <p:font typeface="Calibri Light" panose="020F0302020204030204" pitchFamily="34" charset="0"/>
      <p:regular r:id="rId128"/>
      <p: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A5701-EBEC-46F5-9020-6ADF21BC230E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64A61-6E06-4C2B-9A3D-988E9F87D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zchaud22_poster.jpg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21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wchen666_poster.jpg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06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cbuyze_poster.jpg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944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cbrow388_poster.jpg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94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cbloombe_poster.jpg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69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cbirch7_poster.jpg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0362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bboden_poster.jpg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546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bbiglow_poster.jpg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0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achin86_poster.jpg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044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acakan_poster.jpg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1328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abuha_poster.jpg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97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abracci2_poster.jpg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1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wchan388_poster.jpg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6523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abiswa9_poster.jpg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939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abiglow_poster.jpg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5871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abhard54_poster.jpg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206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abento2_poster.jpg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100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558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aassad4_poster.jpg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0373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aansar52_poster.jpg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991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aalwahsh_poster.jpg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9776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aajwani2_poster.jpg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6142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aahma233_poster.jpg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8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varya3_poster.jpg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9270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aabaya2_poster.jpg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71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uali7_poster.jpg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ualhamwi_poster.jpg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1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taziz22_poster.jpg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talikako_poster.jpg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57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taboatia_poster.jpg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schoong3_poster.jpg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05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sche623_poster.jpg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zbai48_poster.jpg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58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sbhagat8_poster.jpg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0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saziz59_poster.jpg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5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salisabr_poster.jpg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63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salhashi_poster.jpg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0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sahuja47_poster.jpg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23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rchen468_poster.jpg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97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rcattel_poster.jpg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21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rbloomst_poster.jpg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10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rbhatt48_poster.jpg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rbatalio_poster.jpg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1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zazeem4_poster.jpg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56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radat_poster.jpg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77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pbansa3_poster.jpg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pbai6_poster.jpg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58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oalkwifi_poster.jpg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66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oalihira_poster.jpg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82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naggar24_poster.jpg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99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mchu95_poster.jpg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88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mchoi268_poster.jpg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4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mchen786_poster.jpg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42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mchand52_poster.jpg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9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zappel_poster.jpg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871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mchan644_poster.jpg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26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mbrook54_poster.jpg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011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mbenina_poster.jpg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31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mbarua3_poster.jpg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2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mbadriya_poster.jpg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19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masim7_poster.jpg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00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mamin62_poster.jpg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843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malisha2_poster.jpg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31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mali484_poster.jpg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016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mali467_poster.jpg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5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yche3768_poster.jpg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32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malexa59_poster.jpg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688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maldoum_poster.jpg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459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maghasha_poster.jpg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3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macar_poster.jpg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23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mabouel4_poster.jpg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049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lchen884_poster.jpg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770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lcetinab_poster.jpg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88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lcarlone_poster.jpg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kchen729_poster.jpg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5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kcamp252_poster.jpg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ybai286_poster.jpg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468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kbhatt27_poster.jpg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28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kbabic2_poster.jpg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9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jche2482_poster.jpg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21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jcastro9_poster.jpg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656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jcarduc2_poster.jpg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73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jbye5_poster.jpg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37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jbarua5_poster.jpg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581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jbagga3_poster.jpg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658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jbacchu3_poster.jpg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171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jauyeu_poster.jpg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8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yazzawi_poster.jpg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276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jadam85_poster.jpg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49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ibott_poster.jpg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49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ibhulla2_poster.jpg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382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iawad2_poster.jpg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12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hballar2_poster.jpg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63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hbabar5_poster.jpg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7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habuzar_poster.jpg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265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gbatth4_poster.jpg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939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gbasekic_poster.jpg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525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gbasaad_poster.jpg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yasmelas_poster.jpg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25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gasim_poster.jpg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94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gaklia_poster.jpg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56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fabedin4_poster.jpg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349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echeng68_poster.jpg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693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echan433_poster.jpg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44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ecawse_poster.jpg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46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ecardin3_poster.jpg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130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eblazys_poster.jpg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38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ebenghia_poster.jpg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354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ebarwel_poster.jpg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6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yalani2_poster.jpg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141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ebarton9_poster.jpg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532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eatyeo_poster.jpg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405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eaccursi_poster.jpg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871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eaazam_poster.jpg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669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dburnet5_poster.jpg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6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dborovil_poster.jpg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375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dahmedag_poster.jpg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7513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cchen873_poster.jpg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6532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ccassad_poster.jpg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286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ccarlis2_poster.jpg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64A61-6E06-4C2B-9A3D-988E9F87D4D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DBD0-09BB-BECA-6CE4-449DEBFF4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09C89-5767-D504-DC04-CF531829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53A01-16F8-1FF5-267B-FFF91704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3453D-4884-FCCD-6405-5FD4F3AF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17930-DA4F-368D-C7D4-AE213006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2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03D9-B507-3F40-A352-69A5CB66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916BF-2B3B-87A9-85F3-FA8896CA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C970F-9DE6-11C6-0309-19EAF684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5E4A9-B637-42BC-FB71-03BD11EF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03BB3-42A6-93BE-B7C3-93C7BF3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7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9CB16B-C1FB-242C-440C-9F3B74387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BB3D6-4CDC-DC2C-59F9-D881C59A0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CE3B3-AE71-5AD6-FFFD-F3220660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412B6-298A-D09A-B805-B500E244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7FF59-CCDD-008A-1790-740DD303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FB70-068F-DC02-ED35-CA7FCF30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BA14-1394-BBCD-D7AB-71B4497C0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5D4CA-E678-F6AC-BCDE-D342A11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70AFA-AD5D-8422-EFC3-3FA3B323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14A81-F027-C3B0-9E93-4CE9700F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00E5-572B-9976-E06B-905D5CFF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5103C-7D98-3368-CE3E-7D0BF6AC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AAA5E-1320-7D93-8DCF-7528EAAF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61624-573B-A5A1-8B92-ECB0595C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2627E-3DDB-882A-C9E0-550D6A8B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3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917-D58C-51CD-BB00-B162E421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EA0F-05E8-6E91-74A9-7B94E4EBA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A0C02-B7B0-C07C-DE59-DEDC02913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7B183-79B8-EE9C-4C87-1327ECE5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5BE2-513D-6A6D-8EA8-C7DBFAFD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7253E-171F-8264-EB3F-0A565DFF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7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9653-4C31-A4AF-82FA-AE99E047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DC9E1-7C41-1912-D361-957BBD842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3AC52-14EB-A715-484E-67197F612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E5884-2765-1455-F35B-AB9FA756E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7A6DC-D3AA-0C2C-2176-EEACB871D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24CEB-B93C-E833-D206-BD1AF318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6FCDD-6BE1-B4F5-4C13-5BA4F887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529DF9-6D35-A74F-3183-AC8E18C1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4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DBAC-8D94-A388-6E9C-B417512A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CF0D6-6AF0-E3FD-CFE7-C17BAC6C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97CDC-8094-1D8B-40D5-DAD447D6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393F5-547B-C573-B949-2900ED15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D9F03-8787-07D8-C4A9-838577AF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CD594-95D0-A4A9-413C-CCF4E64C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20661-8F58-73FA-3942-E95532A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7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AEEF-3C51-8ABC-65FB-5A4C45A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5A230-8433-E3AD-69AA-DC69D0435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E7744-6DD4-0640-B873-794C47C43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81D04-188B-CCCB-FD98-972E1954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66846-BF30-06A1-1130-4C46F2B8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71DCA-88BB-01A5-B9B7-3CAF4FA6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2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A211-AD79-37FB-591B-6BDB6E69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39CAA-72DA-8D2F-2BD0-9A99CC860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F3DDA-F6A7-7080-7CC3-F9B594AE9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1451E-1D0A-1AE9-775C-5CEBCE0B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493F4-E090-9D1C-C330-26DBE3EC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72939-107A-256F-00D0-F426F4A0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FD50D0-3343-7E26-B1AC-DCDB489B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CBD00-9F5F-2BD6-AE2A-F7C4D3FB3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E66A3-32AF-E74C-8843-BDE30F323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6613-E1F8-4922-B83D-ADD443AC6DF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8BFB-D3EE-4917-4D0A-B05F8EF6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EDB8E-DE7A-FD45-7593-2633E9A55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AF6C-BCB9-4C36-87E7-3276775A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5FD82-01B0-B64C-B231-AB6F3A6BE062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</a:p>
        </p:txBody>
      </p:sp>
    </p:spTree>
    <p:extLst>
      <p:ext uri="{BB962C8B-B14F-4D97-AF65-F5344CB8AC3E}">
        <p14:creationId xmlns:p14="http://schemas.microsoft.com/office/powerpoint/2010/main" val="403437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219D7-CC2B-BDC1-AA6D-E97DD0C4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4EA18-DFFC-D02F-7B9F-6ACD47D48C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10/120</a:t>
            </a:r>
          </a:p>
        </p:txBody>
      </p:sp>
    </p:spTree>
    <p:extLst>
      <p:ext uri="{BB962C8B-B14F-4D97-AF65-F5344CB8AC3E}">
        <p14:creationId xmlns:p14="http://schemas.microsoft.com/office/powerpoint/2010/main" val="350067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06039-E736-AAD5-31BA-661C79968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3BA6F-6D1D-CD51-745B-C4163DAF1B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100/120</a:t>
            </a:r>
          </a:p>
        </p:txBody>
      </p:sp>
    </p:spTree>
    <p:extLst>
      <p:ext uri="{BB962C8B-B14F-4D97-AF65-F5344CB8AC3E}">
        <p14:creationId xmlns:p14="http://schemas.microsoft.com/office/powerpoint/2010/main" val="73818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3897A-DFE6-3747-16A1-3A0C7D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ECD22-30EE-12C9-1D86-C63E2B4EA9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101/120</a:t>
            </a:r>
          </a:p>
        </p:txBody>
      </p:sp>
    </p:spTree>
    <p:extLst>
      <p:ext uri="{BB962C8B-B14F-4D97-AF65-F5344CB8AC3E}">
        <p14:creationId xmlns:p14="http://schemas.microsoft.com/office/powerpoint/2010/main" val="398263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738BF-A391-9981-CB21-3DCD4329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3E2B5-5543-2203-A7C8-DD80BCA54A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102/120</a:t>
            </a:r>
          </a:p>
        </p:txBody>
      </p:sp>
    </p:spTree>
    <p:extLst>
      <p:ext uri="{BB962C8B-B14F-4D97-AF65-F5344CB8AC3E}">
        <p14:creationId xmlns:p14="http://schemas.microsoft.com/office/powerpoint/2010/main" val="21206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736E3-BF86-9CEA-3B6E-0632D25B7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DA654-B624-2AEA-2F3B-E93F0E36D7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103/120</a:t>
            </a:r>
          </a:p>
        </p:txBody>
      </p:sp>
    </p:spTree>
    <p:extLst>
      <p:ext uri="{BB962C8B-B14F-4D97-AF65-F5344CB8AC3E}">
        <p14:creationId xmlns:p14="http://schemas.microsoft.com/office/powerpoint/2010/main" val="5076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5D1B5-278A-270E-C0DB-331C25382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E5571-99E2-67A9-CADC-DFC8B992EE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104/120</a:t>
            </a:r>
          </a:p>
        </p:txBody>
      </p:sp>
    </p:spTree>
    <p:extLst>
      <p:ext uri="{BB962C8B-B14F-4D97-AF65-F5344CB8AC3E}">
        <p14:creationId xmlns:p14="http://schemas.microsoft.com/office/powerpoint/2010/main" val="235108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11B83-1879-A4E5-9C96-201CAD3AE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11A54-587D-507E-052F-48546AB8C0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330362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FFE2D-0219-A616-A848-C490C1701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E951D-D01D-5DCC-3556-5102D28119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106/120</a:t>
            </a:r>
          </a:p>
        </p:txBody>
      </p:sp>
    </p:spTree>
    <p:extLst>
      <p:ext uri="{BB962C8B-B14F-4D97-AF65-F5344CB8AC3E}">
        <p14:creationId xmlns:p14="http://schemas.microsoft.com/office/powerpoint/2010/main" val="78870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51EB7-B187-0EB7-B40B-265039555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786137-2C5D-BB12-F35F-205921938B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107/120</a:t>
            </a:r>
          </a:p>
        </p:txBody>
      </p:sp>
    </p:spTree>
    <p:extLst>
      <p:ext uri="{BB962C8B-B14F-4D97-AF65-F5344CB8AC3E}">
        <p14:creationId xmlns:p14="http://schemas.microsoft.com/office/powerpoint/2010/main" val="373653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DE703-07E4-C005-1550-B87DAC83C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C5D85E-9FDE-7E03-1225-4941F3B8B6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108/120</a:t>
            </a:r>
          </a:p>
        </p:txBody>
      </p:sp>
    </p:spTree>
    <p:extLst>
      <p:ext uri="{BB962C8B-B14F-4D97-AF65-F5344CB8AC3E}">
        <p14:creationId xmlns:p14="http://schemas.microsoft.com/office/powerpoint/2010/main" val="344327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F8274-CED0-51C0-5089-EAB48DBC5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0B8A5-EE83-8D36-F2EB-6D2FAFB09A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109/120</a:t>
            </a:r>
          </a:p>
        </p:txBody>
      </p:sp>
    </p:spTree>
    <p:extLst>
      <p:ext uri="{BB962C8B-B14F-4D97-AF65-F5344CB8AC3E}">
        <p14:creationId xmlns:p14="http://schemas.microsoft.com/office/powerpoint/2010/main" val="32066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F9660-C1B4-5925-DFD5-575F57478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27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1DBD2-B3B6-EB4C-CBE5-664D31198A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11/120</a:t>
            </a:r>
          </a:p>
        </p:txBody>
      </p:sp>
    </p:spTree>
    <p:extLst>
      <p:ext uri="{BB962C8B-B14F-4D97-AF65-F5344CB8AC3E}">
        <p14:creationId xmlns:p14="http://schemas.microsoft.com/office/powerpoint/2010/main" val="200125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18C7F-6598-B783-805E-BD961D90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7B6A18-DFDF-25CD-3510-8D6C9DC2EC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286120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28016-6C8B-298B-2091-A6540718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923C2-F7D6-9385-E49D-3A3C284A35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19315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C64CA-E203-FDFE-52AB-4A73B8E67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96FA6-5D45-6EE6-855C-1144489135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3358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85BE6-59F1-372B-4DF8-C6DC5E46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94CBB-9C9E-4CDB-8E58-7B77B919C7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113/120</a:t>
            </a:r>
          </a:p>
        </p:txBody>
      </p:sp>
    </p:spTree>
    <p:extLst>
      <p:ext uri="{BB962C8B-B14F-4D97-AF65-F5344CB8AC3E}">
        <p14:creationId xmlns:p14="http://schemas.microsoft.com/office/powerpoint/2010/main" val="11726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75A05-08DF-4E9C-B9CE-BDA8E3B64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7C143-03ED-47AC-3660-A5DC49ABA3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114/120</a:t>
            </a:r>
          </a:p>
        </p:txBody>
      </p:sp>
    </p:spTree>
    <p:extLst>
      <p:ext uri="{BB962C8B-B14F-4D97-AF65-F5344CB8AC3E}">
        <p14:creationId xmlns:p14="http://schemas.microsoft.com/office/powerpoint/2010/main" val="32930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8B595-78A8-6DAA-9FB3-74B82DF36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6AAF5-4CC9-15C1-451D-5AD42AF1A17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115/120</a:t>
            </a:r>
          </a:p>
        </p:txBody>
      </p:sp>
    </p:spTree>
    <p:extLst>
      <p:ext uri="{BB962C8B-B14F-4D97-AF65-F5344CB8AC3E}">
        <p14:creationId xmlns:p14="http://schemas.microsoft.com/office/powerpoint/2010/main" val="176083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52E91-6CD7-C074-4344-62F0A531B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01A8F-164C-0991-26CC-79E12A899B6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116/120</a:t>
            </a:r>
          </a:p>
        </p:txBody>
      </p:sp>
    </p:spTree>
    <p:extLst>
      <p:ext uri="{BB962C8B-B14F-4D97-AF65-F5344CB8AC3E}">
        <p14:creationId xmlns:p14="http://schemas.microsoft.com/office/powerpoint/2010/main" val="115274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A52D5-4765-CFB1-2ADB-F950D2E56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1E369-5525-18E2-42F8-3B6001E81D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117/120</a:t>
            </a:r>
          </a:p>
        </p:txBody>
      </p:sp>
    </p:spTree>
    <p:extLst>
      <p:ext uri="{BB962C8B-B14F-4D97-AF65-F5344CB8AC3E}">
        <p14:creationId xmlns:p14="http://schemas.microsoft.com/office/powerpoint/2010/main" val="103162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0C378-C9F7-2072-752B-52BF1ABE7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DEBB5-A244-259D-3869-1B719E8FAE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118/120</a:t>
            </a:r>
          </a:p>
        </p:txBody>
      </p:sp>
    </p:spTree>
    <p:extLst>
      <p:ext uri="{BB962C8B-B14F-4D97-AF65-F5344CB8AC3E}">
        <p14:creationId xmlns:p14="http://schemas.microsoft.com/office/powerpoint/2010/main" val="403287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831E9-07E9-2019-80C2-2991C349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56739-E07A-64E3-0795-8D678332C0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119/120</a:t>
            </a:r>
          </a:p>
        </p:txBody>
      </p:sp>
    </p:spTree>
    <p:extLst>
      <p:ext uri="{BB962C8B-B14F-4D97-AF65-F5344CB8AC3E}">
        <p14:creationId xmlns:p14="http://schemas.microsoft.com/office/powerpoint/2010/main" val="236174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F653D-2D3D-4FC1-EA36-1E2FC33A7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3BCE2-96C5-6348-4A7A-AC5C292B2D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12/120</a:t>
            </a:r>
          </a:p>
        </p:txBody>
      </p:sp>
    </p:spTree>
    <p:extLst>
      <p:ext uri="{BB962C8B-B14F-4D97-AF65-F5344CB8AC3E}">
        <p14:creationId xmlns:p14="http://schemas.microsoft.com/office/powerpoint/2010/main" val="250794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58818-E030-B7E6-6444-85D6A97B2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500B6-B356-370A-8628-1D194B8472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120/120</a:t>
            </a:r>
          </a:p>
        </p:txBody>
      </p:sp>
    </p:spTree>
    <p:extLst>
      <p:ext uri="{BB962C8B-B14F-4D97-AF65-F5344CB8AC3E}">
        <p14:creationId xmlns:p14="http://schemas.microsoft.com/office/powerpoint/2010/main" val="293230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1F9E9-0268-B3F3-20D9-462850A04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CBF43-F089-50F0-B6AE-2A908569A9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121/120</a:t>
            </a:r>
          </a:p>
        </p:txBody>
      </p:sp>
    </p:spTree>
    <p:extLst>
      <p:ext uri="{BB962C8B-B14F-4D97-AF65-F5344CB8AC3E}">
        <p14:creationId xmlns:p14="http://schemas.microsoft.com/office/powerpoint/2010/main" val="92900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BC151-BECF-9A69-D56E-72D6E36C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0E2E7-50B3-8A8B-4DFB-77E3A29C68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13/120</a:t>
            </a:r>
          </a:p>
        </p:txBody>
      </p:sp>
    </p:spTree>
    <p:extLst>
      <p:ext uri="{BB962C8B-B14F-4D97-AF65-F5344CB8AC3E}">
        <p14:creationId xmlns:p14="http://schemas.microsoft.com/office/powerpoint/2010/main" val="33425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B4BCB-2D31-82C3-4F63-C7C5E13CC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69C44-737E-54C3-8E96-D36C4B27A9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14/120</a:t>
            </a:r>
          </a:p>
        </p:txBody>
      </p:sp>
    </p:spTree>
    <p:extLst>
      <p:ext uri="{BB962C8B-B14F-4D97-AF65-F5344CB8AC3E}">
        <p14:creationId xmlns:p14="http://schemas.microsoft.com/office/powerpoint/2010/main" val="307190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2365-50A2-8A9E-2A7F-20CBCA7A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DE0B3-C38C-E0AD-E8DE-E5D38F75D8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61365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6F7F2-D278-ECF1-A88C-370D91F17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61F77-52F1-4DFD-F256-6A63CEC9DA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16/120</a:t>
            </a:r>
          </a:p>
        </p:txBody>
      </p:sp>
    </p:spTree>
    <p:extLst>
      <p:ext uri="{BB962C8B-B14F-4D97-AF65-F5344CB8AC3E}">
        <p14:creationId xmlns:p14="http://schemas.microsoft.com/office/powerpoint/2010/main" val="207755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FBEC-2C71-25B2-5B7C-2E9C61D1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36C07-D1C1-2F30-4401-48FDDC8C81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17/120</a:t>
            </a:r>
          </a:p>
        </p:txBody>
      </p:sp>
    </p:spTree>
    <p:extLst>
      <p:ext uri="{BB962C8B-B14F-4D97-AF65-F5344CB8AC3E}">
        <p14:creationId xmlns:p14="http://schemas.microsoft.com/office/powerpoint/2010/main" val="68719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B0992-4FEB-D620-B36C-FB20F9EE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74021-DD77-D036-5B46-7D5251D965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18/120</a:t>
            </a:r>
          </a:p>
        </p:txBody>
      </p:sp>
    </p:spTree>
    <p:extLst>
      <p:ext uri="{BB962C8B-B14F-4D97-AF65-F5344CB8AC3E}">
        <p14:creationId xmlns:p14="http://schemas.microsoft.com/office/powerpoint/2010/main" val="24087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AA861-9263-E108-46B4-4F2AD7D20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FC54C-73EC-855D-B88F-9AA19390248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19/120</a:t>
            </a:r>
          </a:p>
        </p:txBody>
      </p:sp>
    </p:spTree>
    <p:extLst>
      <p:ext uri="{BB962C8B-B14F-4D97-AF65-F5344CB8AC3E}">
        <p14:creationId xmlns:p14="http://schemas.microsoft.com/office/powerpoint/2010/main" val="292312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66994-B00E-E4DB-D1C7-DE2085F8F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40469-774E-9CAF-7B8F-D63F9917BC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2/120</a:t>
            </a:r>
          </a:p>
        </p:txBody>
      </p:sp>
    </p:spTree>
    <p:extLst>
      <p:ext uri="{BB962C8B-B14F-4D97-AF65-F5344CB8AC3E}">
        <p14:creationId xmlns:p14="http://schemas.microsoft.com/office/powerpoint/2010/main" val="101014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74F6B-8344-0322-AA0A-1F347F426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8A269-3FB8-156E-8C81-A3D5EE8236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20/120</a:t>
            </a:r>
          </a:p>
        </p:txBody>
      </p:sp>
    </p:spTree>
    <p:extLst>
      <p:ext uri="{BB962C8B-B14F-4D97-AF65-F5344CB8AC3E}">
        <p14:creationId xmlns:p14="http://schemas.microsoft.com/office/powerpoint/2010/main" val="35095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3FE7B-82D5-181E-5991-87768810D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7D15D-7103-7923-7FA3-48A97419FD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41051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06344-D138-84FC-D927-9BEA42FF9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DDF5F-7642-8AD7-9E9B-025F0518D2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142407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488A0-CC0C-35DA-1090-5912EF9D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66421-8650-311C-C2D8-52C9BDCE84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23/120</a:t>
            </a:r>
          </a:p>
        </p:txBody>
      </p:sp>
    </p:spTree>
    <p:extLst>
      <p:ext uri="{BB962C8B-B14F-4D97-AF65-F5344CB8AC3E}">
        <p14:creationId xmlns:p14="http://schemas.microsoft.com/office/powerpoint/2010/main" val="407522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0A26C-290C-6D05-A9A1-002163A12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AD48AB-E45F-F614-0FE1-2FE31A5C89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24/120</a:t>
            </a:r>
          </a:p>
        </p:txBody>
      </p:sp>
    </p:spTree>
    <p:extLst>
      <p:ext uri="{BB962C8B-B14F-4D97-AF65-F5344CB8AC3E}">
        <p14:creationId xmlns:p14="http://schemas.microsoft.com/office/powerpoint/2010/main" val="255593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A23D4-A557-A31C-8FBA-9E51476B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E1E1DA-2381-28B3-1844-196153886A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25/120</a:t>
            </a:r>
          </a:p>
        </p:txBody>
      </p:sp>
    </p:spTree>
    <p:extLst>
      <p:ext uri="{BB962C8B-B14F-4D97-AF65-F5344CB8AC3E}">
        <p14:creationId xmlns:p14="http://schemas.microsoft.com/office/powerpoint/2010/main" val="210822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B0540-7A36-AE97-0E22-095FE0F72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76E1DF-7C4B-689D-4CBB-A4E3AC44C7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26/120</a:t>
            </a:r>
          </a:p>
        </p:txBody>
      </p:sp>
    </p:spTree>
    <p:extLst>
      <p:ext uri="{BB962C8B-B14F-4D97-AF65-F5344CB8AC3E}">
        <p14:creationId xmlns:p14="http://schemas.microsoft.com/office/powerpoint/2010/main" val="195463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C50A7-681D-4DA7-75BA-D31775836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3137D-9B38-5346-2E8B-56147056B3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27/120</a:t>
            </a:r>
          </a:p>
        </p:txBody>
      </p:sp>
    </p:spTree>
    <p:extLst>
      <p:ext uri="{BB962C8B-B14F-4D97-AF65-F5344CB8AC3E}">
        <p14:creationId xmlns:p14="http://schemas.microsoft.com/office/powerpoint/2010/main" val="110989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CAE61-165C-3299-280E-3768FB20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C7C21-8705-6ACD-6AF7-D77D98441C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28/120</a:t>
            </a:r>
          </a:p>
        </p:txBody>
      </p:sp>
    </p:spTree>
    <p:extLst>
      <p:ext uri="{BB962C8B-B14F-4D97-AF65-F5344CB8AC3E}">
        <p14:creationId xmlns:p14="http://schemas.microsoft.com/office/powerpoint/2010/main" val="54799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EE497-D49E-42F3-EB4B-C5F1D82A0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C259C6-7589-BBC5-C7DB-BE17430112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29/120</a:t>
            </a:r>
          </a:p>
        </p:txBody>
      </p:sp>
    </p:spTree>
    <p:extLst>
      <p:ext uri="{BB962C8B-B14F-4D97-AF65-F5344CB8AC3E}">
        <p14:creationId xmlns:p14="http://schemas.microsoft.com/office/powerpoint/2010/main" val="59667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0DCBF-BD7A-6E05-5DAF-A3EFF698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D618A-6327-058B-B015-B5B76DC005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3/120</a:t>
            </a:r>
          </a:p>
        </p:txBody>
      </p:sp>
    </p:spTree>
    <p:extLst>
      <p:ext uri="{BB962C8B-B14F-4D97-AF65-F5344CB8AC3E}">
        <p14:creationId xmlns:p14="http://schemas.microsoft.com/office/powerpoint/2010/main" val="223734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39ABE-A202-CCEF-5849-AC3ACB4A3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2DEDB-8163-6887-4546-EEE5BB0F4A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30/120</a:t>
            </a:r>
          </a:p>
        </p:txBody>
      </p:sp>
    </p:spTree>
    <p:extLst>
      <p:ext uri="{BB962C8B-B14F-4D97-AF65-F5344CB8AC3E}">
        <p14:creationId xmlns:p14="http://schemas.microsoft.com/office/powerpoint/2010/main" val="304128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0CFB-510F-AE07-ED5A-AD8114FC5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31514-7A1A-2A1B-1B40-B7E3442479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31/120</a:t>
            </a:r>
          </a:p>
        </p:txBody>
      </p:sp>
    </p:spTree>
    <p:extLst>
      <p:ext uri="{BB962C8B-B14F-4D97-AF65-F5344CB8AC3E}">
        <p14:creationId xmlns:p14="http://schemas.microsoft.com/office/powerpoint/2010/main" val="143377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C447C-15E0-E390-9436-A75097F0C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9B918-B220-E07F-EB93-701D93D802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32/120</a:t>
            </a:r>
          </a:p>
        </p:txBody>
      </p:sp>
    </p:spTree>
    <p:extLst>
      <p:ext uri="{BB962C8B-B14F-4D97-AF65-F5344CB8AC3E}">
        <p14:creationId xmlns:p14="http://schemas.microsoft.com/office/powerpoint/2010/main" val="218670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33983-F222-A586-1A33-C469D6F18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8FCD2-CEB8-DF79-BC4F-A9C7ABA1EB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33/120</a:t>
            </a:r>
          </a:p>
        </p:txBody>
      </p:sp>
    </p:spTree>
    <p:extLst>
      <p:ext uri="{BB962C8B-B14F-4D97-AF65-F5344CB8AC3E}">
        <p14:creationId xmlns:p14="http://schemas.microsoft.com/office/powerpoint/2010/main" val="42632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A76D8-C9E4-799E-CBC7-1B060520A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00CF4-795C-0131-CF78-0C79679E5D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34/120</a:t>
            </a:r>
          </a:p>
        </p:txBody>
      </p:sp>
    </p:spTree>
    <p:extLst>
      <p:ext uri="{BB962C8B-B14F-4D97-AF65-F5344CB8AC3E}">
        <p14:creationId xmlns:p14="http://schemas.microsoft.com/office/powerpoint/2010/main" val="26888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C91E1-5E3E-EB50-3149-F36A7D3AC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82E7D-1525-F453-1BB5-161CBA1ACF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35/120</a:t>
            </a:r>
          </a:p>
        </p:txBody>
      </p:sp>
    </p:spTree>
    <p:extLst>
      <p:ext uri="{BB962C8B-B14F-4D97-AF65-F5344CB8AC3E}">
        <p14:creationId xmlns:p14="http://schemas.microsoft.com/office/powerpoint/2010/main" val="415251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14D2D-60D2-972B-06B0-8CB330993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CDCDB-BC25-C454-9297-86ABE5588D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36/120</a:t>
            </a:r>
          </a:p>
        </p:txBody>
      </p:sp>
    </p:spTree>
    <p:extLst>
      <p:ext uri="{BB962C8B-B14F-4D97-AF65-F5344CB8AC3E}">
        <p14:creationId xmlns:p14="http://schemas.microsoft.com/office/powerpoint/2010/main" val="313978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2EA34-3568-1F73-3CC1-D1F129F30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F9278-EB20-040F-1976-B39027181B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37/120</a:t>
            </a:r>
          </a:p>
        </p:txBody>
      </p:sp>
    </p:spTree>
    <p:extLst>
      <p:ext uri="{BB962C8B-B14F-4D97-AF65-F5344CB8AC3E}">
        <p14:creationId xmlns:p14="http://schemas.microsoft.com/office/powerpoint/2010/main" val="149301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44A8A-9249-A353-F373-BB0043038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43E7A-58CA-8A15-F959-D33D9FED7F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38/120</a:t>
            </a:r>
          </a:p>
        </p:txBody>
      </p:sp>
    </p:spTree>
    <p:extLst>
      <p:ext uri="{BB962C8B-B14F-4D97-AF65-F5344CB8AC3E}">
        <p14:creationId xmlns:p14="http://schemas.microsoft.com/office/powerpoint/2010/main" val="290933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A0C66-E296-691B-2D74-49E9EF97A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AA24E-26C5-EE9F-6176-03BEF1BEB7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39/120</a:t>
            </a:r>
          </a:p>
        </p:txBody>
      </p:sp>
    </p:spTree>
    <p:extLst>
      <p:ext uri="{BB962C8B-B14F-4D97-AF65-F5344CB8AC3E}">
        <p14:creationId xmlns:p14="http://schemas.microsoft.com/office/powerpoint/2010/main" val="299549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19459-C289-1A2C-C019-3094E065A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2CAFD-941A-9127-E45A-17C0EE00AC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4/120</a:t>
            </a:r>
          </a:p>
        </p:txBody>
      </p:sp>
    </p:spTree>
    <p:extLst>
      <p:ext uri="{BB962C8B-B14F-4D97-AF65-F5344CB8AC3E}">
        <p14:creationId xmlns:p14="http://schemas.microsoft.com/office/powerpoint/2010/main" val="129436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9F6DD-C989-2AE7-1EAB-4CCE62C9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F2738-3C36-AAAC-5C4B-DE7ECEFF9A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40/120</a:t>
            </a:r>
          </a:p>
        </p:txBody>
      </p:sp>
    </p:spTree>
    <p:extLst>
      <p:ext uri="{BB962C8B-B14F-4D97-AF65-F5344CB8AC3E}">
        <p14:creationId xmlns:p14="http://schemas.microsoft.com/office/powerpoint/2010/main" val="199523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FE1B0-89B4-E244-0A07-8279979B1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783D1-BCF3-4D8C-019A-A5B7AE701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41/120</a:t>
            </a:r>
          </a:p>
        </p:txBody>
      </p:sp>
    </p:spTree>
    <p:extLst>
      <p:ext uri="{BB962C8B-B14F-4D97-AF65-F5344CB8AC3E}">
        <p14:creationId xmlns:p14="http://schemas.microsoft.com/office/powerpoint/2010/main" val="121977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68C97-64D2-F207-BCFC-F5BD42BD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CE87B-7CD0-6EF8-6382-06E1F40069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42/120</a:t>
            </a:r>
          </a:p>
        </p:txBody>
      </p:sp>
    </p:spTree>
    <p:extLst>
      <p:ext uri="{BB962C8B-B14F-4D97-AF65-F5344CB8AC3E}">
        <p14:creationId xmlns:p14="http://schemas.microsoft.com/office/powerpoint/2010/main" val="247634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CFB2F-3585-DAF5-ACEA-AC4BD57B1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B29F7-1F70-0B00-300B-AE99D84D97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43/120</a:t>
            </a:r>
          </a:p>
        </p:txBody>
      </p:sp>
    </p:spTree>
    <p:extLst>
      <p:ext uri="{BB962C8B-B14F-4D97-AF65-F5344CB8AC3E}">
        <p14:creationId xmlns:p14="http://schemas.microsoft.com/office/powerpoint/2010/main" val="228703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35DF5-C693-3ACA-4DAC-45022BA14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1A9A8-AE98-6254-A08A-58459E2046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44/120</a:t>
            </a:r>
          </a:p>
        </p:txBody>
      </p:sp>
    </p:spTree>
    <p:extLst>
      <p:ext uri="{BB962C8B-B14F-4D97-AF65-F5344CB8AC3E}">
        <p14:creationId xmlns:p14="http://schemas.microsoft.com/office/powerpoint/2010/main" val="359754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5E04C-FE8C-883D-9433-45C28C4A0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93" y="0"/>
            <a:ext cx="50014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DDF30-C222-D7C0-6A97-9DF808BE9B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156768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E8F3D-9181-5281-205B-C33AD5841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89F94-39D3-14CF-5CBC-A3CA95AD79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46/120</a:t>
            </a:r>
          </a:p>
        </p:txBody>
      </p:sp>
    </p:spTree>
    <p:extLst>
      <p:ext uri="{BB962C8B-B14F-4D97-AF65-F5344CB8AC3E}">
        <p14:creationId xmlns:p14="http://schemas.microsoft.com/office/powerpoint/2010/main" val="267198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23C09-E53B-3BBA-FF97-4B8AECADA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AB44D-8478-FD2C-A8B3-39DB782D05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47/120</a:t>
            </a:r>
          </a:p>
        </p:txBody>
      </p:sp>
    </p:spTree>
    <p:extLst>
      <p:ext uri="{BB962C8B-B14F-4D97-AF65-F5344CB8AC3E}">
        <p14:creationId xmlns:p14="http://schemas.microsoft.com/office/powerpoint/2010/main" val="171686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B0A1A-C36F-2320-FF06-A79461082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328E4-41F5-4294-5AEA-492016CC47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48/120</a:t>
            </a:r>
          </a:p>
        </p:txBody>
      </p:sp>
    </p:spTree>
    <p:extLst>
      <p:ext uri="{BB962C8B-B14F-4D97-AF65-F5344CB8AC3E}">
        <p14:creationId xmlns:p14="http://schemas.microsoft.com/office/powerpoint/2010/main" val="346729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00523-1BD7-0025-8540-B10F16D11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ADBE4-A2BA-3B3C-DB22-73CB651627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370389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C145E-93F1-890A-C122-8EB88A7B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96E8B-9F06-8DDC-0305-89626F1C71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5/120</a:t>
            </a:r>
          </a:p>
        </p:txBody>
      </p:sp>
    </p:spTree>
    <p:extLst>
      <p:ext uri="{BB962C8B-B14F-4D97-AF65-F5344CB8AC3E}">
        <p14:creationId xmlns:p14="http://schemas.microsoft.com/office/powerpoint/2010/main" val="96318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3F243-4D85-60AE-8BA1-0AB6507A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89900-88B3-3B99-FBDD-CE7D772FEA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50/120</a:t>
            </a:r>
          </a:p>
        </p:txBody>
      </p:sp>
    </p:spTree>
    <p:extLst>
      <p:ext uri="{BB962C8B-B14F-4D97-AF65-F5344CB8AC3E}">
        <p14:creationId xmlns:p14="http://schemas.microsoft.com/office/powerpoint/2010/main" val="34278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6EB4D-6E6A-D9EE-7487-755317A68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1BD4C-C71C-739A-EC84-7CEB535C1A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51/120</a:t>
            </a:r>
          </a:p>
        </p:txBody>
      </p:sp>
    </p:spTree>
    <p:extLst>
      <p:ext uri="{BB962C8B-B14F-4D97-AF65-F5344CB8AC3E}">
        <p14:creationId xmlns:p14="http://schemas.microsoft.com/office/powerpoint/2010/main" val="135893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D4E3A-68A4-316B-6D35-0471C64E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3ED51-CEF1-EF5A-90AB-9005C4755A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52/120</a:t>
            </a:r>
          </a:p>
        </p:txBody>
      </p:sp>
    </p:spTree>
    <p:extLst>
      <p:ext uri="{BB962C8B-B14F-4D97-AF65-F5344CB8AC3E}">
        <p14:creationId xmlns:p14="http://schemas.microsoft.com/office/powerpoint/2010/main" val="22849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864A5-6533-5A96-A96D-29089F922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3C0AA-90D2-ED31-468D-C57D078AE5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53/120</a:t>
            </a:r>
          </a:p>
        </p:txBody>
      </p:sp>
    </p:spTree>
    <p:extLst>
      <p:ext uri="{BB962C8B-B14F-4D97-AF65-F5344CB8AC3E}">
        <p14:creationId xmlns:p14="http://schemas.microsoft.com/office/powerpoint/2010/main" val="41343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0B2F1-A5D2-0D1C-1BC6-2301590F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133C9-517A-3CDF-5DB9-41C3DC6F95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54/120</a:t>
            </a:r>
          </a:p>
        </p:txBody>
      </p:sp>
    </p:spTree>
    <p:extLst>
      <p:ext uri="{BB962C8B-B14F-4D97-AF65-F5344CB8AC3E}">
        <p14:creationId xmlns:p14="http://schemas.microsoft.com/office/powerpoint/2010/main" val="133385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8C360-3F6A-8939-70EB-64A40BB75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26729-880C-D4A1-62DE-C2FEA97418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55/120</a:t>
            </a:r>
          </a:p>
        </p:txBody>
      </p:sp>
    </p:spTree>
    <p:extLst>
      <p:ext uri="{BB962C8B-B14F-4D97-AF65-F5344CB8AC3E}">
        <p14:creationId xmlns:p14="http://schemas.microsoft.com/office/powerpoint/2010/main" val="190024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C64CD-1175-1CC4-3107-4FCDFCCB1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DD9E5-779B-0ADB-DE16-2FCB0714C8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31027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006D3-BD7E-4C28-637C-30E633DA0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6DF71-6256-329D-94A8-4EF8E27DBB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57/120</a:t>
            </a:r>
          </a:p>
        </p:txBody>
      </p:sp>
    </p:spTree>
    <p:extLst>
      <p:ext uri="{BB962C8B-B14F-4D97-AF65-F5344CB8AC3E}">
        <p14:creationId xmlns:p14="http://schemas.microsoft.com/office/powerpoint/2010/main" val="185179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1413E-928A-8421-AF68-392067FEC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1B73F-7013-4246-0283-1513982F8D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58/120</a:t>
            </a:r>
          </a:p>
        </p:txBody>
      </p:sp>
    </p:spTree>
    <p:extLst>
      <p:ext uri="{BB962C8B-B14F-4D97-AF65-F5344CB8AC3E}">
        <p14:creationId xmlns:p14="http://schemas.microsoft.com/office/powerpoint/2010/main" val="18464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F63BD-3EF1-4544-343D-5274AFC7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B81B8-BB64-FDBD-A2D3-3B180E30D7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59/120</a:t>
            </a:r>
          </a:p>
        </p:txBody>
      </p:sp>
    </p:spTree>
    <p:extLst>
      <p:ext uri="{BB962C8B-B14F-4D97-AF65-F5344CB8AC3E}">
        <p14:creationId xmlns:p14="http://schemas.microsoft.com/office/powerpoint/2010/main" val="389883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DADA8-50BF-AAFB-4943-1282AF2F9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DDFA1-7730-D5AB-572C-59A99C19D8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6/120</a:t>
            </a:r>
          </a:p>
        </p:txBody>
      </p:sp>
    </p:spTree>
    <p:extLst>
      <p:ext uri="{BB962C8B-B14F-4D97-AF65-F5344CB8AC3E}">
        <p14:creationId xmlns:p14="http://schemas.microsoft.com/office/powerpoint/2010/main" val="1598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A41899-E5CC-43FF-5D4E-FC811633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BE461-F554-17E7-849D-2932B0BF8B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60/120</a:t>
            </a:r>
          </a:p>
        </p:txBody>
      </p:sp>
    </p:spTree>
    <p:extLst>
      <p:ext uri="{BB962C8B-B14F-4D97-AF65-F5344CB8AC3E}">
        <p14:creationId xmlns:p14="http://schemas.microsoft.com/office/powerpoint/2010/main" val="20442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C4F47-2949-69D3-A7C3-6D6019D5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B6F11-6DD5-5C15-2612-D1D5CBF43A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61/120</a:t>
            </a:r>
          </a:p>
        </p:txBody>
      </p:sp>
    </p:spTree>
    <p:extLst>
      <p:ext uri="{BB962C8B-B14F-4D97-AF65-F5344CB8AC3E}">
        <p14:creationId xmlns:p14="http://schemas.microsoft.com/office/powerpoint/2010/main" val="102424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A561F-F602-EF46-06C2-DAEA9385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CF5C3-B4F9-E0AC-67F1-D29DAE02AC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62/120</a:t>
            </a:r>
          </a:p>
        </p:txBody>
      </p:sp>
    </p:spTree>
    <p:extLst>
      <p:ext uri="{BB962C8B-B14F-4D97-AF65-F5344CB8AC3E}">
        <p14:creationId xmlns:p14="http://schemas.microsoft.com/office/powerpoint/2010/main" val="15539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E4DB7-B163-DED7-C69B-52A83F76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0E599-CF28-0CEA-312D-0F7278B398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63/120</a:t>
            </a:r>
          </a:p>
        </p:txBody>
      </p:sp>
    </p:spTree>
    <p:extLst>
      <p:ext uri="{BB962C8B-B14F-4D97-AF65-F5344CB8AC3E}">
        <p14:creationId xmlns:p14="http://schemas.microsoft.com/office/powerpoint/2010/main" val="27942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504D6-1726-F0E5-4765-0A03D3564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87415-D6BE-5F94-ECF4-0F3F1AB467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64/120</a:t>
            </a:r>
          </a:p>
        </p:txBody>
      </p:sp>
    </p:spTree>
    <p:extLst>
      <p:ext uri="{BB962C8B-B14F-4D97-AF65-F5344CB8AC3E}">
        <p14:creationId xmlns:p14="http://schemas.microsoft.com/office/powerpoint/2010/main" val="10973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69469-AFF7-E029-DD53-CD7DEEBFD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D6B66-AF27-F7B5-68D7-A59F4AC375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65/120</a:t>
            </a:r>
          </a:p>
        </p:txBody>
      </p:sp>
    </p:spTree>
    <p:extLst>
      <p:ext uri="{BB962C8B-B14F-4D97-AF65-F5344CB8AC3E}">
        <p14:creationId xmlns:p14="http://schemas.microsoft.com/office/powerpoint/2010/main" val="421493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CF62B-8240-5D21-4FDA-B60C9369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03C60-BE9B-E304-AB68-673732196B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66/120</a:t>
            </a:r>
          </a:p>
        </p:txBody>
      </p:sp>
    </p:spTree>
    <p:extLst>
      <p:ext uri="{BB962C8B-B14F-4D97-AF65-F5344CB8AC3E}">
        <p14:creationId xmlns:p14="http://schemas.microsoft.com/office/powerpoint/2010/main" val="118324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A98E2-E286-B80A-D37C-E121A815C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2551B-AF1D-398F-8B5F-94BA9969AC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67/120</a:t>
            </a:r>
          </a:p>
        </p:txBody>
      </p:sp>
    </p:spTree>
    <p:extLst>
      <p:ext uri="{BB962C8B-B14F-4D97-AF65-F5344CB8AC3E}">
        <p14:creationId xmlns:p14="http://schemas.microsoft.com/office/powerpoint/2010/main" val="99026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44428-9A4C-6920-8890-0436637B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E4BE2-A478-375C-1E85-5D7F6C00447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68/120</a:t>
            </a:r>
          </a:p>
        </p:txBody>
      </p:sp>
    </p:spTree>
    <p:extLst>
      <p:ext uri="{BB962C8B-B14F-4D97-AF65-F5344CB8AC3E}">
        <p14:creationId xmlns:p14="http://schemas.microsoft.com/office/powerpoint/2010/main" val="237532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2F00A-D435-7477-BCF7-438014B59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43DBC-0ED2-67B3-4447-6A7A761ED0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359296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4D12A-F726-B4AE-A1E9-F4C14665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E0170-C83E-7A72-1D2F-2B884D0A66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7/120</a:t>
            </a:r>
          </a:p>
        </p:txBody>
      </p:sp>
    </p:spTree>
    <p:extLst>
      <p:ext uri="{BB962C8B-B14F-4D97-AF65-F5344CB8AC3E}">
        <p14:creationId xmlns:p14="http://schemas.microsoft.com/office/powerpoint/2010/main" val="342576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C91E8-D6F7-7E69-42F1-3190707B2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4A262-C821-A5ED-5450-3FCDE02480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70/120</a:t>
            </a:r>
          </a:p>
        </p:txBody>
      </p:sp>
    </p:spTree>
    <p:extLst>
      <p:ext uri="{BB962C8B-B14F-4D97-AF65-F5344CB8AC3E}">
        <p14:creationId xmlns:p14="http://schemas.microsoft.com/office/powerpoint/2010/main" val="153880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B8EE8-9986-C5EF-E3C0-5A032D81A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8C379-C53F-7497-9562-0CDF5C6783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71/120</a:t>
            </a:r>
          </a:p>
        </p:txBody>
      </p:sp>
    </p:spTree>
    <p:extLst>
      <p:ext uri="{BB962C8B-B14F-4D97-AF65-F5344CB8AC3E}">
        <p14:creationId xmlns:p14="http://schemas.microsoft.com/office/powerpoint/2010/main" val="230476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E1D17-72C6-C5E1-9BDA-FEB555176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21D06-7A22-2625-318B-C76030F46B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72/120</a:t>
            </a:r>
          </a:p>
        </p:txBody>
      </p:sp>
    </p:spTree>
    <p:extLst>
      <p:ext uri="{BB962C8B-B14F-4D97-AF65-F5344CB8AC3E}">
        <p14:creationId xmlns:p14="http://schemas.microsoft.com/office/powerpoint/2010/main" val="320653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7B42E-C534-57D1-3C5F-69220D2A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7764F-BAF9-B5EA-112A-D20B57000A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73/120</a:t>
            </a:r>
          </a:p>
        </p:txBody>
      </p:sp>
    </p:spTree>
    <p:extLst>
      <p:ext uri="{BB962C8B-B14F-4D97-AF65-F5344CB8AC3E}">
        <p14:creationId xmlns:p14="http://schemas.microsoft.com/office/powerpoint/2010/main" val="331893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4731-9B95-AB3B-D744-A6A32847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95CE2-84AF-30AB-BC09-2D4A3BAEF0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374711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F534C-56A0-CE5F-7A72-19FEA9268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83" y="0"/>
            <a:ext cx="45724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D7077-774E-B301-C81E-6E85368BDB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75/120</a:t>
            </a:r>
          </a:p>
        </p:txBody>
      </p:sp>
    </p:spTree>
    <p:extLst>
      <p:ext uri="{BB962C8B-B14F-4D97-AF65-F5344CB8AC3E}">
        <p14:creationId xmlns:p14="http://schemas.microsoft.com/office/powerpoint/2010/main" val="29990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707E9-9843-AEE9-23E3-70AAD750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531EE3-D75F-7855-6761-7348DB8ECC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76/120</a:t>
            </a:r>
          </a:p>
        </p:txBody>
      </p:sp>
    </p:spTree>
    <p:extLst>
      <p:ext uri="{BB962C8B-B14F-4D97-AF65-F5344CB8AC3E}">
        <p14:creationId xmlns:p14="http://schemas.microsoft.com/office/powerpoint/2010/main" val="330511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80F4C-5054-6FBE-06F9-032ED80B9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A8405-F9CB-B8D1-2979-0C4BA847B3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77/120</a:t>
            </a:r>
          </a:p>
        </p:txBody>
      </p:sp>
    </p:spTree>
    <p:extLst>
      <p:ext uri="{BB962C8B-B14F-4D97-AF65-F5344CB8AC3E}">
        <p14:creationId xmlns:p14="http://schemas.microsoft.com/office/powerpoint/2010/main" val="47205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A95647-9F48-5F08-846F-84CC02ECF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F55E5-839E-5D8E-527D-5FB46357AE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78/120</a:t>
            </a:r>
          </a:p>
        </p:txBody>
      </p:sp>
    </p:spTree>
    <p:extLst>
      <p:ext uri="{BB962C8B-B14F-4D97-AF65-F5344CB8AC3E}">
        <p14:creationId xmlns:p14="http://schemas.microsoft.com/office/powerpoint/2010/main" val="27394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A7D23-E5E8-2B47-67C7-6899E07F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F89E5-64D5-6F1D-2137-E1DCE2D5A6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14313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98986-34AA-1B3C-2024-DD6E17D0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D0917-0646-F54E-1747-9FC68908E4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175103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85FF8-9B69-A0F7-EB83-2AC6177A4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68B75-CC3E-D488-A7BE-CD01BF34EE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80/120</a:t>
            </a:r>
          </a:p>
        </p:txBody>
      </p:sp>
    </p:spTree>
    <p:extLst>
      <p:ext uri="{BB962C8B-B14F-4D97-AF65-F5344CB8AC3E}">
        <p14:creationId xmlns:p14="http://schemas.microsoft.com/office/powerpoint/2010/main" val="159702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2CB05-4367-0209-E6A2-3494A7F39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3EBF9-A8DF-C77D-6397-2A48C15251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81/120</a:t>
            </a:r>
          </a:p>
        </p:txBody>
      </p:sp>
    </p:spTree>
    <p:extLst>
      <p:ext uri="{BB962C8B-B14F-4D97-AF65-F5344CB8AC3E}">
        <p14:creationId xmlns:p14="http://schemas.microsoft.com/office/powerpoint/2010/main" val="209056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09F74-F5D1-1B35-E578-5EBF822D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EAF5F-77A5-12B5-11F2-FE5477A4D0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82/120</a:t>
            </a:r>
          </a:p>
        </p:txBody>
      </p:sp>
    </p:spTree>
    <p:extLst>
      <p:ext uri="{BB962C8B-B14F-4D97-AF65-F5344CB8AC3E}">
        <p14:creationId xmlns:p14="http://schemas.microsoft.com/office/powerpoint/2010/main" val="336545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1C550-8768-1DFD-E7D2-BE0AA288E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16E8A8-C62B-2A55-DCF2-1B4D4A1A94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83/120</a:t>
            </a:r>
          </a:p>
        </p:txBody>
      </p:sp>
    </p:spTree>
    <p:extLst>
      <p:ext uri="{BB962C8B-B14F-4D97-AF65-F5344CB8AC3E}">
        <p14:creationId xmlns:p14="http://schemas.microsoft.com/office/powerpoint/2010/main" val="42911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93EF1-8AC2-BAE3-BB93-621C5A719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01A63-886E-0218-85F8-C11A69DF5C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183601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A1B10-8B85-AFA4-35A1-F84072F1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A8783F-9A9B-4FE7-04EF-903DB4E0CD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392778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90425-4AB3-BE70-50AE-119EACD66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85257-56D5-5D45-6B14-FA44C9D4DF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86/120</a:t>
            </a:r>
          </a:p>
        </p:txBody>
      </p:sp>
    </p:spTree>
    <p:extLst>
      <p:ext uri="{BB962C8B-B14F-4D97-AF65-F5344CB8AC3E}">
        <p14:creationId xmlns:p14="http://schemas.microsoft.com/office/powerpoint/2010/main" val="373634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7874A-347D-A78D-276F-2F85F1E3F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13F11-E862-C167-5A71-8035042B35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87/120</a:t>
            </a:r>
          </a:p>
        </p:txBody>
      </p:sp>
    </p:spTree>
    <p:extLst>
      <p:ext uri="{BB962C8B-B14F-4D97-AF65-F5344CB8AC3E}">
        <p14:creationId xmlns:p14="http://schemas.microsoft.com/office/powerpoint/2010/main" val="422671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3FC91-21EE-844A-5D01-D50A6195A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8B333-AAED-A446-42CE-F58FB4A419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88/120</a:t>
            </a:r>
          </a:p>
        </p:txBody>
      </p:sp>
    </p:spTree>
    <p:extLst>
      <p:ext uri="{BB962C8B-B14F-4D97-AF65-F5344CB8AC3E}">
        <p14:creationId xmlns:p14="http://schemas.microsoft.com/office/powerpoint/2010/main" val="116376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500B9-20BB-1D53-9E91-1B4B6C78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B3C66-2697-9ED8-C6F0-A394633DDF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89/120</a:t>
            </a:r>
          </a:p>
        </p:txBody>
      </p:sp>
    </p:spTree>
    <p:extLst>
      <p:ext uri="{BB962C8B-B14F-4D97-AF65-F5344CB8AC3E}">
        <p14:creationId xmlns:p14="http://schemas.microsoft.com/office/powerpoint/2010/main" val="340943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3F294-4A5A-F58D-6B43-791EE0BF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95B7A-892D-3730-4A26-5D4A10354E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9/120</a:t>
            </a:r>
          </a:p>
        </p:txBody>
      </p:sp>
    </p:spTree>
    <p:extLst>
      <p:ext uri="{BB962C8B-B14F-4D97-AF65-F5344CB8AC3E}">
        <p14:creationId xmlns:p14="http://schemas.microsoft.com/office/powerpoint/2010/main" val="378527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21EDF-BDF4-011B-3DF1-145A91D3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55861-1DCE-D20F-D262-1F68900679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90/120</a:t>
            </a:r>
          </a:p>
        </p:txBody>
      </p:sp>
    </p:spTree>
    <p:extLst>
      <p:ext uri="{BB962C8B-B14F-4D97-AF65-F5344CB8AC3E}">
        <p14:creationId xmlns:p14="http://schemas.microsoft.com/office/powerpoint/2010/main" val="186199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04810-5B32-C0A6-311B-CBC2EC21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5BD18C-828A-1E03-DB98-1766A04C09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91/120</a:t>
            </a:r>
          </a:p>
        </p:txBody>
      </p:sp>
    </p:spTree>
    <p:extLst>
      <p:ext uri="{BB962C8B-B14F-4D97-AF65-F5344CB8AC3E}">
        <p14:creationId xmlns:p14="http://schemas.microsoft.com/office/powerpoint/2010/main" val="261162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E8502-88E0-A51A-2A09-1A8CF1261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EF146-71B3-34CC-29E1-D95861F65FB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92/120</a:t>
            </a:r>
          </a:p>
        </p:txBody>
      </p:sp>
    </p:spTree>
    <p:extLst>
      <p:ext uri="{BB962C8B-B14F-4D97-AF65-F5344CB8AC3E}">
        <p14:creationId xmlns:p14="http://schemas.microsoft.com/office/powerpoint/2010/main" val="40964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3ECF6-3793-A1C4-59C6-7C15F5A7C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87D0E-3501-DB1B-D03C-B41A6B6BC2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40542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F6F58-8CB0-5884-F119-6B45A700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4978D-CDFA-ED08-5686-202831F92F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94/120</a:t>
            </a:r>
          </a:p>
        </p:txBody>
      </p:sp>
    </p:spTree>
    <p:extLst>
      <p:ext uri="{BB962C8B-B14F-4D97-AF65-F5344CB8AC3E}">
        <p14:creationId xmlns:p14="http://schemas.microsoft.com/office/powerpoint/2010/main" val="132814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4675E-30DB-B8A6-098A-AFDB8CE95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BA50A-D177-F735-2E93-45D88AA209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95/120</a:t>
            </a:r>
          </a:p>
        </p:txBody>
      </p:sp>
    </p:spTree>
    <p:extLst>
      <p:ext uri="{BB962C8B-B14F-4D97-AF65-F5344CB8AC3E}">
        <p14:creationId xmlns:p14="http://schemas.microsoft.com/office/powerpoint/2010/main" val="337459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CA720F-758F-9A26-40CC-782140D0A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88289-35B0-54DC-A8D1-8B646F94C4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96/120</a:t>
            </a:r>
          </a:p>
        </p:txBody>
      </p:sp>
    </p:spTree>
    <p:extLst>
      <p:ext uri="{BB962C8B-B14F-4D97-AF65-F5344CB8AC3E}">
        <p14:creationId xmlns:p14="http://schemas.microsoft.com/office/powerpoint/2010/main" val="19793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C6186-34E7-0F58-5BD2-C4DEE9967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C2360-80CB-24EC-8988-5CDBFC419B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97/120</a:t>
            </a:r>
          </a:p>
        </p:txBody>
      </p:sp>
    </p:spTree>
    <p:extLst>
      <p:ext uri="{BB962C8B-B14F-4D97-AF65-F5344CB8AC3E}">
        <p14:creationId xmlns:p14="http://schemas.microsoft.com/office/powerpoint/2010/main" val="68978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14FD9-5005-E3CE-5EAA-ED470267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4C6EF-6A5B-A301-965D-58FEBF787B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98/120</a:t>
            </a:r>
          </a:p>
        </p:txBody>
      </p:sp>
    </p:spTree>
    <p:extLst>
      <p:ext uri="{BB962C8B-B14F-4D97-AF65-F5344CB8AC3E}">
        <p14:creationId xmlns:p14="http://schemas.microsoft.com/office/powerpoint/2010/main" val="91194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F96A3-B632-4366-32B2-30BF04E93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1EBE6-C951-BF23-0017-AD5F30AAB9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99/120</a:t>
            </a:r>
          </a:p>
        </p:txBody>
      </p:sp>
    </p:spTree>
    <p:extLst>
      <p:ext uri="{BB962C8B-B14F-4D97-AF65-F5344CB8AC3E}">
        <p14:creationId xmlns:p14="http://schemas.microsoft.com/office/powerpoint/2010/main" val="280092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Widescreen</PresentationFormat>
  <Paragraphs>361</Paragraphs>
  <Slides>121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2024-02-13T17:06:58Z</dcterms:created>
  <dcterms:modified xsi:type="dcterms:W3CDTF">2024-02-13T17:06:59Z</dcterms:modified>
</cp:coreProperties>
</file>