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4"/>
  </p:notesMasterIdLst>
  <p:sldIdLst>
    <p:sldId id="367" r:id="rId2"/>
    <p:sldId id="366" r:id="rId3"/>
    <p:sldId id="365" r:id="rId4"/>
    <p:sldId id="364" r:id="rId5"/>
    <p:sldId id="363" r:id="rId6"/>
    <p:sldId id="362" r:id="rId7"/>
    <p:sldId id="361" r:id="rId8"/>
    <p:sldId id="360" r:id="rId9"/>
    <p:sldId id="359" r:id="rId10"/>
    <p:sldId id="358" r:id="rId11"/>
    <p:sldId id="357" r:id="rId12"/>
    <p:sldId id="356" r:id="rId13"/>
    <p:sldId id="355" r:id="rId14"/>
    <p:sldId id="354" r:id="rId15"/>
    <p:sldId id="353" r:id="rId16"/>
    <p:sldId id="352" r:id="rId17"/>
    <p:sldId id="351" r:id="rId18"/>
    <p:sldId id="350" r:id="rId19"/>
    <p:sldId id="349" r:id="rId20"/>
    <p:sldId id="348" r:id="rId21"/>
    <p:sldId id="347" r:id="rId22"/>
    <p:sldId id="346" r:id="rId23"/>
    <p:sldId id="345" r:id="rId24"/>
    <p:sldId id="344" r:id="rId25"/>
    <p:sldId id="343" r:id="rId26"/>
    <p:sldId id="342" r:id="rId27"/>
    <p:sldId id="341" r:id="rId28"/>
    <p:sldId id="340" r:id="rId29"/>
    <p:sldId id="339" r:id="rId30"/>
    <p:sldId id="338" r:id="rId31"/>
    <p:sldId id="337" r:id="rId32"/>
    <p:sldId id="336" r:id="rId33"/>
    <p:sldId id="335" r:id="rId34"/>
    <p:sldId id="334" r:id="rId35"/>
    <p:sldId id="333" r:id="rId36"/>
    <p:sldId id="332" r:id="rId37"/>
    <p:sldId id="331" r:id="rId38"/>
    <p:sldId id="330" r:id="rId39"/>
    <p:sldId id="329" r:id="rId40"/>
    <p:sldId id="328" r:id="rId41"/>
    <p:sldId id="327" r:id="rId42"/>
    <p:sldId id="326" r:id="rId43"/>
    <p:sldId id="325" r:id="rId44"/>
    <p:sldId id="324" r:id="rId45"/>
    <p:sldId id="323" r:id="rId46"/>
    <p:sldId id="322" r:id="rId47"/>
    <p:sldId id="321" r:id="rId48"/>
    <p:sldId id="320" r:id="rId49"/>
    <p:sldId id="319" r:id="rId50"/>
    <p:sldId id="318" r:id="rId51"/>
    <p:sldId id="317" r:id="rId52"/>
    <p:sldId id="316" r:id="rId53"/>
    <p:sldId id="315" r:id="rId54"/>
    <p:sldId id="314" r:id="rId55"/>
    <p:sldId id="313" r:id="rId56"/>
    <p:sldId id="312" r:id="rId57"/>
    <p:sldId id="311" r:id="rId58"/>
    <p:sldId id="310" r:id="rId59"/>
    <p:sldId id="309" r:id="rId60"/>
    <p:sldId id="308" r:id="rId61"/>
    <p:sldId id="307" r:id="rId62"/>
    <p:sldId id="306" r:id="rId63"/>
    <p:sldId id="305" r:id="rId64"/>
    <p:sldId id="304" r:id="rId65"/>
    <p:sldId id="303" r:id="rId66"/>
    <p:sldId id="302" r:id="rId67"/>
    <p:sldId id="301" r:id="rId68"/>
    <p:sldId id="300" r:id="rId69"/>
    <p:sldId id="299" r:id="rId70"/>
    <p:sldId id="298" r:id="rId71"/>
    <p:sldId id="297" r:id="rId72"/>
    <p:sldId id="296" r:id="rId73"/>
    <p:sldId id="295" r:id="rId74"/>
    <p:sldId id="294" r:id="rId75"/>
    <p:sldId id="293" r:id="rId76"/>
    <p:sldId id="292" r:id="rId77"/>
    <p:sldId id="291" r:id="rId78"/>
    <p:sldId id="290" r:id="rId79"/>
    <p:sldId id="289" r:id="rId80"/>
    <p:sldId id="288" r:id="rId81"/>
    <p:sldId id="287" r:id="rId82"/>
    <p:sldId id="286" r:id="rId83"/>
    <p:sldId id="285" r:id="rId84"/>
    <p:sldId id="284" r:id="rId85"/>
    <p:sldId id="283" r:id="rId86"/>
    <p:sldId id="282" r:id="rId87"/>
    <p:sldId id="281" r:id="rId88"/>
    <p:sldId id="280" r:id="rId89"/>
    <p:sldId id="279" r:id="rId90"/>
    <p:sldId id="278" r:id="rId91"/>
    <p:sldId id="277" r:id="rId92"/>
    <p:sldId id="276" r:id="rId93"/>
    <p:sldId id="275" r:id="rId94"/>
    <p:sldId id="274" r:id="rId95"/>
    <p:sldId id="273" r:id="rId96"/>
    <p:sldId id="272" r:id="rId97"/>
    <p:sldId id="271" r:id="rId98"/>
    <p:sldId id="270" r:id="rId99"/>
    <p:sldId id="269" r:id="rId100"/>
    <p:sldId id="268" r:id="rId101"/>
    <p:sldId id="267" r:id="rId102"/>
    <p:sldId id="266" r:id="rId103"/>
    <p:sldId id="265" r:id="rId104"/>
    <p:sldId id="264" r:id="rId105"/>
    <p:sldId id="263" r:id="rId106"/>
    <p:sldId id="262" r:id="rId107"/>
    <p:sldId id="261" r:id="rId108"/>
    <p:sldId id="260" r:id="rId109"/>
    <p:sldId id="259" r:id="rId110"/>
    <p:sldId id="258" r:id="rId111"/>
    <p:sldId id="257" r:id="rId112"/>
    <p:sldId id="256" r:id="rId113"/>
  </p:sldIdLst>
  <p:sldSz cx="12192000" cy="6858000"/>
  <p:notesSz cx="6858000" cy="9144000"/>
  <p:embeddedFontLst>
    <p:embeddedFont>
      <p:font typeface="Calibri" panose="020F0502020204030204" pitchFamily="34" charset="0"/>
      <p:regular r:id="rId115"/>
      <p:bold r:id="rId116"/>
      <p:italic r:id="rId117"/>
      <p:boldItalic r:id="rId118"/>
    </p:embeddedFont>
    <p:embeddedFont>
      <p:font typeface="Calibri Light" panose="020F0302020204030204" pitchFamily="34" charset="0"/>
      <p:regular r:id="rId119"/>
      <p:italic r:id="rId1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3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4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font" Target="fonts/font5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E8B21-1A2F-4B7E-9CF5-AB6512E6AFB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FD04B-2B8A-410B-A5D0-66461CF32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5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zgraneta_poster.jpg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14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tdewys_poster.jpg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8240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bclutte_poster.jpg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3597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ahassen8_poster.jpg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3103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ahasna2_poster.jpg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5457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ahamdan4_poster.jpg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6501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agoosen_poster.jpg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5857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agarci52_poster.jpg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6942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aevan4_poster.jpg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3726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aepshtei_poster.jpg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9736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adissan5_poster.jpg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7389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adibaza_poster.jpg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45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tdahiya_poster.jpg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1302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adiamo2_poster.jpg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2033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acleme52_poster.jpg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7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shaskaj_poster.jpg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84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shashe47_poster.jpg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72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shajiyan_poster.jpg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01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sgrew24_poster.jpg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7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sgill469_poster.jpg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86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sfu224_poster.jpg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27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sdasour_poster.jpg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67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sdang33_poster.jpg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6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zelmadho_poster.jpg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31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scosta42_poster.jpg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55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sclost_poster.jpg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7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rhan69_poster.jpg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4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rgrossi4_poster.jpg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71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rgong26_poster.jpg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14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rgill296_poster.jpg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10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rgao223_poster.jpg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84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rdowhan_poster.jpg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02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rding44_poster.jpg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115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rdeng43_poster.jpg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0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xgu246_poster.jpg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962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rcutone_poster.jpg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01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rcueto_poster.jpg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561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rclar23_poster.jpg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589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pfan28_poster.jpg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113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oedokpay_poster.jpg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17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nhader2_poster.jpg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110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nfenske_poster.jpg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28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nershadi_poster.jpg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855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nclark64_poster.jpg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33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mmollic2_poster.jpg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wduan22_poster.jpg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226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mhan245_poster.jpg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98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mge23_poster.jpg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089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mgavich_poster.jpg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82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mfitton_poster.jpg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537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melshent_poster.jpg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038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mduke4_poster.jpg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386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mdibatt4_poster.jpg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800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mdhill56_poster.jpg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955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lgao228_poster.jpg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684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lfunk4_poster.jpg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2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wcricht_poster.jpg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813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ldilore4_poster.jpg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762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ldeyrmen_poster.jpg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216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ldefran4_poster.jpg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422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ldaviso8_poster.jpg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30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khagiwa_poster.jpg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825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kfung224_poster.jpg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099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kfan52_poster.jpg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104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kelanche_poster.jpg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23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kdabbas_poster.jpg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381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jhan386_poster.jpg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wchui7_poster.jpg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765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jdo33_poster.jpg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5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jdhill94_poster.jpg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188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jdeck4_poster.jpg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367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jdasil53_poster.jpg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91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jcurriga_poster.jpg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216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jcolang9_poster.jpg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452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iferazzo_poster.jpg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322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hhabib8_poster.jpg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704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hellis22_poster.jpg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74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hdamera_poster.jpg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9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vdarmien_poster.jpg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077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ggrewa94_poster.jpg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252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ggiordan_poster.jpg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227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ggilles5_poster.jpg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622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ggallo8_poster.jpg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3710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gdalesi_poster.jpg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4295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fgebi_poster.jpg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036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ffaniyi_poster.jpg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64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eglazie_poster.jpg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72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egertin_poster.jpg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763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eferrar4_poster.jpg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97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thassa8_poster.jpg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8897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efabing_poster.jpg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158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edunnett_poster.jpg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441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ealtman3_poster.jpg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351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dgranulo_poster.jpg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39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dforough_poster.jpg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5156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ddsouz55_poster.jpg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624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ddeepshi_poster.jpg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9474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dcullen5_poster.jpg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129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cgreatre_poster.jpg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1946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cgelman2_poster.jpg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7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tgill57_poster.jpg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3846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cgao96_poster.jpg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468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cgao94_poster.jpg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3959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cfoo7_poster.jpg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4832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cdooleyp_poster.jpg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4013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cdiamon5_poster.jpg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9809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cdhawan2_poster.jpg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6551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ccoope73_poster.jpg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6388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bdonsky_poster.jpg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9825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bdarrach_poster.jpg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82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bcoban_poster.jpg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FD04B-2B8A-410B-A5D0-66461CF32D6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2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20F9-0AD8-C1F3-1CE9-EF695B280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2BFAF-D497-0084-7C6E-21B7B2E04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EC4B2-8E4F-9FD3-59C4-FDCADDF5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78445-F9A0-09BE-1249-6F709FBB9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77666-0B36-F908-7F9F-3FAE6D0CD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2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978D7-5480-8533-D46C-AC3EDD9A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413DB-F24D-1A81-041E-25CE8073E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C30F2-0B90-28DC-61C9-A7907903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6F218-BDE5-0041-BEB8-44FEF801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01BD9-B342-DD98-A2A0-E7E76216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68D77-3B9E-1ED6-177A-3C7D4C63F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981FB-114C-7871-679C-6175B1E9A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9CBA3-C6E8-084B-342B-297A52E3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F2FAE-515E-9728-FF63-CAE8AB96E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7A0EE-44DB-368F-F740-97A10842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7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3A36-844A-5F9E-F178-F7363648A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3BA59-FE92-07A7-BC5A-67721F778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4599E-9705-4AB0-F88F-C9C965005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BE974-45FF-56D6-409E-06B3EC87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9670D-F081-0EE5-82C6-7D6EEE69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9D35-D7BC-B57C-EA48-397941BD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B24E8-E99B-0314-B158-3271CB456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47079-6E57-1083-6650-A2FA15B7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CDE7-BA4E-C65B-50DB-B7FDCB8B2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4DC39-01C3-AB16-A0EA-B3C9C16B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7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75779-E390-B606-3FEF-B0515B71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EEB18-5514-7C5D-6305-94D88345B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9AA51-89AF-5D5E-C532-17F2BAE7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FEE97-EA10-B962-CB85-7A956A00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436AF-8742-1CB1-BAFB-64AB8504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668F3-5A26-B5FA-5779-5E1AB459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2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36A3B-21CB-79D2-3811-B67202B2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BB132-D3CA-D907-DD26-007072938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A581F-805E-4531-0E51-1F7F66143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A9D3C-CD85-4EE4-9D39-862E344C8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67A44-FB65-8E69-76CE-0AB885EB4E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DBE0E7-4FEF-BAD6-122D-D9A37A5D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35AD81-418A-3C08-90B1-10CCF7E6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D6FB5E-A44D-9AE6-FE28-A3978148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1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204BD-A50A-CACA-F140-581A32C9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16C4A1-E201-EA12-149C-50977E56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20626-B4EC-D984-AFFE-A0A20C18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FFDD4-832C-ED08-570C-54B2E1C3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88ED5-22FF-67F8-DAFB-FB43835F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EA5FE-4348-907A-08CA-51C10FC3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E3BCD-6BB9-1D44-00AC-1FA1D878F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9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AF83-1127-CF3A-8C2B-C103A67C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F8212-CC64-9E1F-B42B-F8F95AB1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A0CF1-A742-A63B-C6E9-EB89EE22C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8B0BB-7382-8662-CBF4-9DC66BF8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A7ECC-E37F-2DDC-3B1F-8DCB143D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6EBEA-552E-435C-2A83-07B4F72C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BE3A-93EF-2ECF-6F2C-36FF87E73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066DA-52F7-7235-4DEB-513F4DCFDC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96DC4-D16D-476C-6A51-3DAC8013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E3279-0498-AEFC-02CD-758B0254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D6488-710C-DBB9-5BA6-EF454898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C83D2-E9F4-DC63-ECC9-23F75EC7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3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7F20E-A580-6B75-509C-24E0CD51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02288-4292-88FD-D904-9541466B2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BD457-1E37-D759-9957-5114E906A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1EA98-9E31-4783-BFEC-729684A133A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2AF60-847C-5882-25BC-91C0147B1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81804-4ECB-C226-0DD6-FEC1465D5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20324-7801-4CC7-9CE6-BF9EBBCE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5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AED41-1FD7-AE35-A1A4-FD3BB06CD8AC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</a:p>
        </p:txBody>
      </p:sp>
    </p:spTree>
    <p:extLst>
      <p:ext uri="{BB962C8B-B14F-4D97-AF65-F5344CB8AC3E}">
        <p14:creationId xmlns:p14="http://schemas.microsoft.com/office/powerpoint/2010/main" val="375531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45A48-BC14-519F-2A63-F8B4DB5DB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D9DC68-B102-5E00-1A63-0FAAA088A8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10/111</a:t>
            </a:r>
          </a:p>
        </p:txBody>
      </p:sp>
    </p:spTree>
    <p:extLst>
      <p:ext uri="{BB962C8B-B14F-4D97-AF65-F5344CB8AC3E}">
        <p14:creationId xmlns:p14="http://schemas.microsoft.com/office/powerpoint/2010/main" val="174776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8CD3B-82BD-3D94-1101-FA59EEF11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E892E-C394-4B98-76B7-441474BBA4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100/111</a:t>
            </a:r>
          </a:p>
        </p:txBody>
      </p:sp>
    </p:spTree>
    <p:extLst>
      <p:ext uri="{BB962C8B-B14F-4D97-AF65-F5344CB8AC3E}">
        <p14:creationId xmlns:p14="http://schemas.microsoft.com/office/powerpoint/2010/main" val="244957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7AAB0-DCDE-ACB2-9AFD-5BA1CE99A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21076-7B29-0CAF-899D-7937339724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101/111</a:t>
            </a:r>
          </a:p>
        </p:txBody>
      </p:sp>
    </p:spTree>
    <p:extLst>
      <p:ext uri="{BB962C8B-B14F-4D97-AF65-F5344CB8AC3E}">
        <p14:creationId xmlns:p14="http://schemas.microsoft.com/office/powerpoint/2010/main" val="220216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4BC48-1947-0616-8288-AA0C72A36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A6EB91-E07F-054E-B441-D755ACC481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102/111</a:t>
            </a:r>
          </a:p>
        </p:txBody>
      </p:sp>
    </p:spTree>
    <p:extLst>
      <p:ext uri="{BB962C8B-B14F-4D97-AF65-F5344CB8AC3E}">
        <p14:creationId xmlns:p14="http://schemas.microsoft.com/office/powerpoint/2010/main" val="111326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A8600-49E6-9B5A-13A6-7CBEC1274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6B3915-E66C-27D7-E5E9-06527611BA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103/111</a:t>
            </a:r>
          </a:p>
        </p:txBody>
      </p:sp>
    </p:spTree>
    <p:extLst>
      <p:ext uri="{BB962C8B-B14F-4D97-AF65-F5344CB8AC3E}">
        <p14:creationId xmlns:p14="http://schemas.microsoft.com/office/powerpoint/2010/main" val="25627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09203-01A4-312B-4FE8-D12ABD9F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508F7-4D78-44BA-FE3B-257491974C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104/111</a:t>
            </a:r>
          </a:p>
        </p:txBody>
      </p:sp>
    </p:spTree>
    <p:extLst>
      <p:ext uri="{BB962C8B-B14F-4D97-AF65-F5344CB8AC3E}">
        <p14:creationId xmlns:p14="http://schemas.microsoft.com/office/powerpoint/2010/main" val="366758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3FA80-8374-CEC7-2685-486310527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FA69E6-D87B-7C04-DBC7-713B508C629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105/111</a:t>
            </a:r>
          </a:p>
        </p:txBody>
      </p:sp>
    </p:spTree>
    <p:extLst>
      <p:ext uri="{BB962C8B-B14F-4D97-AF65-F5344CB8AC3E}">
        <p14:creationId xmlns:p14="http://schemas.microsoft.com/office/powerpoint/2010/main" val="333473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7C0E9-1FA7-70DD-C44B-87CC590E3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344EE-90A4-26F5-3AA0-9CEF3DBE1B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106/111</a:t>
            </a:r>
          </a:p>
        </p:txBody>
      </p:sp>
    </p:spTree>
    <p:extLst>
      <p:ext uri="{BB962C8B-B14F-4D97-AF65-F5344CB8AC3E}">
        <p14:creationId xmlns:p14="http://schemas.microsoft.com/office/powerpoint/2010/main" val="357914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D75A8C-F829-06A0-4427-AC408143B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63CA2-BB15-07FE-7FEC-EBEFAAFB62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107/111</a:t>
            </a:r>
          </a:p>
        </p:txBody>
      </p:sp>
    </p:spTree>
    <p:extLst>
      <p:ext uri="{BB962C8B-B14F-4D97-AF65-F5344CB8AC3E}">
        <p14:creationId xmlns:p14="http://schemas.microsoft.com/office/powerpoint/2010/main" val="412561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EFFDA-F99F-37D1-4AB3-4431D16D3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7E038-C630-01FB-91A9-3CC705A578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108/111</a:t>
            </a:r>
          </a:p>
        </p:txBody>
      </p:sp>
    </p:spTree>
    <p:extLst>
      <p:ext uri="{BB962C8B-B14F-4D97-AF65-F5344CB8AC3E}">
        <p14:creationId xmlns:p14="http://schemas.microsoft.com/office/powerpoint/2010/main" val="2680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9685A-DCC7-E394-51D6-CC9174C19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2B7CB8-8975-6CD9-F75F-F5CBE3A617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109/111</a:t>
            </a:r>
          </a:p>
        </p:txBody>
      </p:sp>
    </p:spTree>
    <p:extLst>
      <p:ext uri="{BB962C8B-B14F-4D97-AF65-F5344CB8AC3E}">
        <p14:creationId xmlns:p14="http://schemas.microsoft.com/office/powerpoint/2010/main" val="247475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80E717-B0F1-E9AE-BE6C-397FE2BA9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667222-37F6-F2F8-B3E6-53FCD45038B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11/111</a:t>
            </a:r>
          </a:p>
        </p:txBody>
      </p:sp>
    </p:spTree>
    <p:extLst>
      <p:ext uri="{BB962C8B-B14F-4D97-AF65-F5344CB8AC3E}">
        <p14:creationId xmlns:p14="http://schemas.microsoft.com/office/powerpoint/2010/main" val="136015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49BCD-6E86-8223-1251-FEA48C83B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0"/>
            <a:ext cx="3979147" cy="6149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A25E70-240D-B017-DBBF-DABBE6E748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110/111</a:t>
            </a:r>
          </a:p>
        </p:txBody>
      </p:sp>
    </p:spTree>
    <p:extLst>
      <p:ext uri="{BB962C8B-B14F-4D97-AF65-F5344CB8AC3E}">
        <p14:creationId xmlns:p14="http://schemas.microsoft.com/office/powerpoint/2010/main" val="46148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C26B8-7B8E-6CB5-3A1A-5B69FE8E6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A6C0-83CF-D043-E415-9A7A0D07C2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111/111</a:t>
            </a:r>
          </a:p>
        </p:txBody>
      </p:sp>
    </p:spTree>
    <p:extLst>
      <p:ext uri="{BB962C8B-B14F-4D97-AF65-F5344CB8AC3E}">
        <p14:creationId xmlns:p14="http://schemas.microsoft.com/office/powerpoint/2010/main" val="163741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80BC2-F742-7C63-E852-E82C9D1CE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80D0DE-5319-14E6-4B54-014C2B6BAD8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112/111</a:t>
            </a:r>
          </a:p>
        </p:txBody>
      </p:sp>
    </p:spTree>
    <p:extLst>
      <p:ext uri="{BB962C8B-B14F-4D97-AF65-F5344CB8AC3E}">
        <p14:creationId xmlns:p14="http://schemas.microsoft.com/office/powerpoint/2010/main" val="370274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FD5C4-9CD2-B465-71A5-4A5A66D39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4D2C1E-8E1F-7A49-8CD2-48E5448527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12/111</a:t>
            </a:r>
          </a:p>
        </p:txBody>
      </p:sp>
    </p:spTree>
    <p:extLst>
      <p:ext uri="{BB962C8B-B14F-4D97-AF65-F5344CB8AC3E}">
        <p14:creationId xmlns:p14="http://schemas.microsoft.com/office/powerpoint/2010/main" val="134368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77951-DC71-FE9B-DBC3-29A7BB17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FEF34C-5851-6834-C9BA-F5E9601D14C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13/111</a:t>
            </a:r>
          </a:p>
        </p:txBody>
      </p:sp>
    </p:spTree>
    <p:extLst>
      <p:ext uri="{BB962C8B-B14F-4D97-AF65-F5344CB8AC3E}">
        <p14:creationId xmlns:p14="http://schemas.microsoft.com/office/powerpoint/2010/main" val="404007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80022-D10E-3487-B3C9-BBA482881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9D57A-712D-1C02-CECA-27D62DACEC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14/111</a:t>
            </a:r>
          </a:p>
        </p:txBody>
      </p:sp>
    </p:spTree>
    <p:extLst>
      <p:ext uri="{BB962C8B-B14F-4D97-AF65-F5344CB8AC3E}">
        <p14:creationId xmlns:p14="http://schemas.microsoft.com/office/powerpoint/2010/main" val="261811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F7A643-289D-D139-9224-B720B163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D066E3-6918-44B6-7752-3E83DB0FD4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15/111</a:t>
            </a:r>
          </a:p>
        </p:txBody>
      </p:sp>
    </p:spTree>
    <p:extLst>
      <p:ext uri="{BB962C8B-B14F-4D97-AF65-F5344CB8AC3E}">
        <p14:creationId xmlns:p14="http://schemas.microsoft.com/office/powerpoint/2010/main" val="235297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BE9FD-9039-346D-BBEB-0A0BB318E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6A3563-FB31-01AE-4811-9FC96FD244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16/111</a:t>
            </a:r>
          </a:p>
        </p:txBody>
      </p:sp>
    </p:spTree>
    <p:extLst>
      <p:ext uri="{BB962C8B-B14F-4D97-AF65-F5344CB8AC3E}">
        <p14:creationId xmlns:p14="http://schemas.microsoft.com/office/powerpoint/2010/main" val="264101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D1212-7C87-D807-EB3A-267B789C6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A6556A-FE8E-7168-DE5E-40CC8A94D1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17/111</a:t>
            </a:r>
          </a:p>
        </p:txBody>
      </p:sp>
    </p:spTree>
    <p:extLst>
      <p:ext uri="{BB962C8B-B14F-4D97-AF65-F5344CB8AC3E}">
        <p14:creationId xmlns:p14="http://schemas.microsoft.com/office/powerpoint/2010/main" val="148262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06842-C69A-5967-5D61-03B5EC320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826027-3A20-DAE7-B6FA-52A6B930AA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18/111</a:t>
            </a:r>
          </a:p>
        </p:txBody>
      </p:sp>
    </p:spTree>
    <p:extLst>
      <p:ext uri="{BB962C8B-B14F-4D97-AF65-F5344CB8AC3E}">
        <p14:creationId xmlns:p14="http://schemas.microsoft.com/office/powerpoint/2010/main" val="9012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82FBF-169E-11F3-563E-3365A100E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BD1F9E-2F2E-ACEC-6C43-16E6EE07B0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19/111</a:t>
            </a:r>
          </a:p>
        </p:txBody>
      </p:sp>
    </p:spTree>
    <p:extLst>
      <p:ext uri="{BB962C8B-B14F-4D97-AF65-F5344CB8AC3E}">
        <p14:creationId xmlns:p14="http://schemas.microsoft.com/office/powerpoint/2010/main" val="216694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C6F76-CAB7-2021-E82D-1BD8B2F28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5D7767-B7C6-89DE-80BC-5465D320D1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2/111</a:t>
            </a:r>
          </a:p>
        </p:txBody>
      </p:sp>
    </p:spTree>
    <p:extLst>
      <p:ext uri="{BB962C8B-B14F-4D97-AF65-F5344CB8AC3E}">
        <p14:creationId xmlns:p14="http://schemas.microsoft.com/office/powerpoint/2010/main" val="246308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4C221-3577-EA78-C87F-153CC3B4E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6256FA-579C-1763-98ED-F84C18CF52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20/111</a:t>
            </a:r>
          </a:p>
        </p:txBody>
      </p:sp>
    </p:spTree>
    <p:extLst>
      <p:ext uri="{BB962C8B-B14F-4D97-AF65-F5344CB8AC3E}">
        <p14:creationId xmlns:p14="http://schemas.microsoft.com/office/powerpoint/2010/main" val="251705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62C268-4331-417C-A268-8EEECCC09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DED662-4A01-BDBF-AD1E-58DA50DE7F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21/111</a:t>
            </a:r>
          </a:p>
        </p:txBody>
      </p:sp>
    </p:spTree>
    <p:extLst>
      <p:ext uri="{BB962C8B-B14F-4D97-AF65-F5344CB8AC3E}">
        <p14:creationId xmlns:p14="http://schemas.microsoft.com/office/powerpoint/2010/main" val="64407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952AE-FC21-AEDA-3908-5DD44A289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499195-FC80-B416-93C6-685B40DB74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22/111</a:t>
            </a:r>
          </a:p>
        </p:txBody>
      </p:sp>
    </p:spTree>
    <p:extLst>
      <p:ext uri="{BB962C8B-B14F-4D97-AF65-F5344CB8AC3E}">
        <p14:creationId xmlns:p14="http://schemas.microsoft.com/office/powerpoint/2010/main" val="262476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2C63F-0F50-DBB3-A508-D1EE26598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DD6064-FA77-E171-1DA5-9CFA0E47CF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23/111</a:t>
            </a:r>
          </a:p>
        </p:txBody>
      </p:sp>
    </p:spTree>
    <p:extLst>
      <p:ext uri="{BB962C8B-B14F-4D97-AF65-F5344CB8AC3E}">
        <p14:creationId xmlns:p14="http://schemas.microsoft.com/office/powerpoint/2010/main" val="314577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3695-B599-B90B-0AE9-F4D88A67F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381D4B-6E76-3A8E-78C4-893FE4934E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24/111</a:t>
            </a:r>
          </a:p>
        </p:txBody>
      </p:sp>
    </p:spTree>
    <p:extLst>
      <p:ext uri="{BB962C8B-B14F-4D97-AF65-F5344CB8AC3E}">
        <p14:creationId xmlns:p14="http://schemas.microsoft.com/office/powerpoint/2010/main" val="235515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8AABE-8EDD-9D5C-84E2-04D36E91F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FFF8F6-CC06-584F-4EA2-A11F8D21CE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25/111</a:t>
            </a:r>
          </a:p>
        </p:txBody>
      </p:sp>
    </p:spTree>
    <p:extLst>
      <p:ext uri="{BB962C8B-B14F-4D97-AF65-F5344CB8AC3E}">
        <p14:creationId xmlns:p14="http://schemas.microsoft.com/office/powerpoint/2010/main" val="206072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6A1A2-3BFD-822B-5F54-90A7514CD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098893-BD02-3842-5E7B-ACB5524174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26/111</a:t>
            </a:r>
          </a:p>
        </p:txBody>
      </p:sp>
    </p:spTree>
    <p:extLst>
      <p:ext uri="{BB962C8B-B14F-4D97-AF65-F5344CB8AC3E}">
        <p14:creationId xmlns:p14="http://schemas.microsoft.com/office/powerpoint/2010/main" val="146186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9E5E0-E7E6-C147-BE26-9949289EA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6B46D1-39A1-A865-70FB-4B4BB18A5E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27/111</a:t>
            </a:r>
          </a:p>
        </p:txBody>
      </p:sp>
    </p:spTree>
    <p:extLst>
      <p:ext uri="{BB962C8B-B14F-4D97-AF65-F5344CB8AC3E}">
        <p14:creationId xmlns:p14="http://schemas.microsoft.com/office/powerpoint/2010/main" val="383388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FC2E29-6AAC-75E0-DAC3-F84C3ECBA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5EA0D6-65B9-C308-1424-EA22041C31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28/111</a:t>
            </a:r>
          </a:p>
        </p:txBody>
      </p:sp>
    </p:spTree>
    <p:extLst>
      <p:ext uri="{BB962C8B-B14F-4D97-AF65-F5344CB8AC3E}">
        <p14:creationId xmlns:p14="http://schemas.microsoft.com/office/powerpoint/2010/main" val="391432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CD37E-54C1-F347-D888-BB391ACD6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A41EA-AE4B-0D88-D224-59379056D8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29/111</a:t>
            </a:r>
          </a:p>
        </p:txBody>
      </p:sp>
    </p:spTree>
    <p:extLst>
      <p:ext uri="{BB962C8B-B14F-4D97-AF65-F5344CB8AC3E}">
        <p14:creationId xmlns:p14="http://schemas.microsoft.com/office/powerpoint/2010/main" val="278649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4DE2D-0762-9F21-1799-AF9C385C4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40" y="0"/>
            <a:ext cx="2484120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C040C-C4A9-5CE4-CD30-2975DD7F84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3/111</a:t>
            </a:r>
          </a:p>
        </p:txBody>
      </p:sp>
    </p:spTree>
    <p:extLst>
      <p:ext uri="{BB962C8B-B14F-4D97-AF65-F5344CB8AC3E}">
        <p14:creationId xmlns:p14="http://schemas.microsoft.com/office/powerpoint/2010/main" val="268197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326B5-B6B0-91AD-4926-EF20D3374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989780-15C1-78AF-F70F-D9E63F3463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30/111</a:t>
            </a:r>
          </a:p>
        </p:txBody>
      </p:sp>
    </p:spTree>
    <p:extLst>
      <p:ext uri="{BB962C8B-B14F-4D97-AF65-F5344CB8AC3E}">
        <p14:creationId xmlns:p14="http://schemas.microsoft.com/office/powerpoint/2010/main" val="173814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20FEF-BDC9-57F9-01DF-1A1AD2A5D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34B6A-A362-ED49-A0C8-D1B6C193474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31/111</a:t>
            </a:r>
          </a:p>
        </p:txBody>
      </p:sp>
    </p:spTree>
    <p:extLst>
      <p:ext uri="{BB962C8B-B14F-4D97-AF65-F5344CB8AC3E}">
        <p14:creationId xmlns:p14="http://schemas.microsoft.com/office/powerpoint/2010/main" val="175725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AD2ED-A5AF-2923-4C13-00DC0C0C8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9DF851-A42F-59C8-3413-3343FFA6FE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32/111</a:t>
            </a:r>
          </a:p>
        </p:txBody>
      </p:sp>
    </p:spTree>
    <p:extLst>
      <p:ext uri="{BB962C8B-B14F-4D97-AF65-F5344CB8AC3E}">
        <p14:creationId xmlns:p14="http://schemas.microsoft.com/office/powerpoint/2010/main" val="244549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CB697-F0FF-686F-30A8-275358A6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C87D94-C181-ECC6-2A04-B0E5B9376F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33/111</a:t>
            </a:r>
          </a:p>
        </p:txBody>
      </p:sp>
    </p:spTree>
    <p:extLst>
      <p:ext uri="{BB962C8B-B14F-4D97-AF65-F5344CB8AC3E}">
        <p14:creationId xmlns:p14="http://schemas.microsoft.com/office/powerpoint/2010/main" val="121661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B297B-0160-5159-2E97-B4998F3D3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2927DC-5E1B-F373-B6C1-C77186A7800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34/111</a:t>
            </a:r>
          </a:p>
        </p:txBody>
      </p:sp>
    </p:spTree>
    <p:extLst>
      <p:ext uri="{BB962C8B-B14F-4D97-AF65-F5344CB8AC3E}">
        <p14:creationId xmlns:p14="http://schemas.microsoft.com/office/powerpoint/2010/main" val="262842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A5BE3-BFDA-E485-FCFE-23F2BABF1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FDE60-2ECD-9990-B5AF-E7A6F55B87C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35/111</a:t>
            </a:r>
          </a:p>
        </p:txBody>
      </p:sp>
    </p:spTree>
    <p:extLst>
      <p:ext uri="{BB962C8B-B14F-4D97-AF65-F5344CB8AC3E}">
        <p14:creationId xmlns:p14="http://schemas.microsoft.com/office/powerpoint/2010/main" val="183764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5DA9B-F4FD-3C0D-47C3-5D66AAA22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2375D-F38A-46EF-7395-56B2AC1989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36/111</a:t>
            </a:r>
          </a:p>
        </p:txBody>
      </p:sp>
    </p:spTree>
    <p:extLst>
      <p:ext uri="{BB962C8B-B14F-4D97-AF65-F5344CB8AC3E}">
        <p14:creationId xmlns:p14="http://schemas.microsoft.com/office/powerpoint/2010/main" val="70111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5D392-05FE-8EC5-C210-E535F5912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E5611C-6822-DFBB-EED3-1DE1B6ED2A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37/111</a:t>
            </a:r>
          </a:p>
        </p:txBody>
      </p:sp>
    </p:spTree>
    <p:extLst>
      <p:ext uri="{BB962C8B-B14F-4D97-AF65-F5344CB8AC3E}">
        <p14:creationId xmlns:p14="http://schemas.microsoft.com/office/powerpoint/2010/main" val="232904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B17BA-F98A-4739-0CC6-7D288059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A99426-7316-B0A3-ED36-981153FB92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38/111</a:t>
            </a:r>
          </a:p>
        </p:txBody>
      </p:sp>
    </p:spTree>
    <p:extLst>
      <p:ext uri="{BB962C8B-B14F-4D97-AF65-F5344CB8AC3E}">
        <p14:creationId xmlns:p14="http://schemas.microsoft.com/office/powerpoint/2010/main" val="273391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68498-E736-A7A8-A792-1F464E6B3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577C41-EB11-3820-726E-367FCADF79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39/111</a:t>
            </a:r>
          </a:p>
        </p:txBody>
      </p:sp>
    </p:spTree>
    <p:extLst>
      <p:ext uri="{BB962C8B-B14F-4D97-AF65-F5344CB8AC3E}">
        <p14:creationId xmlns:p14="http://schemas.microsoft.com/office/powerpoint/2010/main" val="11624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7AFC6-1419-3755-E80C-066BD5B82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1E139-9B46-D5E6-4115-5D66E066BB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4/111</a:t>
            </a:r>
          </a:p>
        </p:txBody>
      </p:sp>
    </p:spTree>
    <p:extLst>
      <p:ext uri="{BB962C8B-B14F-4D97-AF65-F5344CB8AC3E}">
        <p14:creationId xmlns:p14="http://schemas.microsoft.com/office/powerpoint/2010/main" val="33457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71079-9C6A-3556-9FE2-153F55174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9A095B-36BC-4815-7469-68DCCACB01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40/111</a:t>
            </a:r>
          </a:p>
        </p:txBody>
      </p:sp>
    </p:spTree>
    <p:extLst>
      <p:ext uri="{BB962C8B-B14F-4D97-AF65-F5344CB8AC3E}">
        <p14:creationId xmlns:p14="http://schemas.microsoft.com/office/powerpoint/2010/main" val="9623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9FDA1E-4C4B-7616-410C-D92A4B292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F813E-7106-EC5E-581D-C45646C6A47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41/111</a:t>
            </a:r>
          </a:p>
        </p:txBody>
      </p:sp>
    </p:spTree>
    <p:extLst>
      <p:ext uri="{BB962C8B-B14F-4D97-AF65-F5344CB8AC3E}">
        <p14:creationId xmlns:p14="http://schemas.microsoft.com/office/powerpoint/2010/main" val="286296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05BA4-CA28-EC5B-B76B-2412EA61B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B7710-E56E-48F3-D6DB-1BABF5E52F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42/111</a:t>
            </a:r>
          </a:p>
        </p:txBody>
      </p:sp>
    </p:spTree>
    <p:extLst>
      <p:ext uri="{BB962C8B-B14F-4D97-AF65-F5344CB8AC3E}">
        <p14:creationId xmlns:p14="http://schemas.microsoft.com/office/powerpoint/2010/main" val="401813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5E92A-8E8D-CEAC-0225-F5D685F7B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E87BB-D652-F8CA-E702-CB859DD137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43/111</a:t>
            </a:r>
          </a:p>
        </p:txBody>
      </p:sp>
    </p:spTree>
    <p:extLst>
      <p:ext uri="{BB962C8B-B14F-4D97-AF65-F5344CB8AC3E}">
        <p14:creationId xmlns:p14="http://schemas.microsoft.com/office/powerpoint/2010/main" val="66392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E6260-2C31-C4A7-773E-7F181EF7A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19DC6-0FD6-A5B7-12A1-374F249CDF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44/111</a:t>
            </a:r>
          </a:p>
        </p:txBody>
      </p:sp>
    </p:spTree>
    <p:extLst>
      <p:ext uri="{BB962C8B-B14F-4D97-AF65-F5344CB8AC3E}">
        <p14:creationId xmlns:p14="http://schemas.microsoft.com/office/powerpoint/2010/main" val="118936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E0FC8-4D32-0D77-F4B6-E8E255B25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DC560-0CD1-EA67-0B8A-80466489EE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45/111</a:t>
            </a:r>
          </a:p>
        </p:txBody>
      </p:sp>
    </p:spTree>
    <p:extLst>
      <p:ext uri="{BB962C8B-B14F-4D97-AF65-F5344CB8AC3E}">
        <p14:creationId xmlns:p14="http://schemas.microsoft.com/office/powerpoint/2010/main" val="418429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6338F0-4BB2-5C4B-F720-D5083F59F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2F8D1-5584-B66F-13C7-C5D25F92F54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46/111</a:t>
            </a:r>
          </a:p>
        </p:txBody>
      </p:sp>
    </p:spTree>
    <p:extLst>
      <p:ext uri="{BB962C8B-B14F-4D97-AF65-F5344CB8AC3E}">
        <p14:creationId xmlns:p14="http://schemas.microsoft.com/office/powerpoint/2010/main" val="309821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07CD3-BDF1-9E53-B630-8FB25E0A0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3636A-8B06-6F08-A888-A7F3CE5FCD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47/111</a:t>
            </a:r>
          </a:p>
        </p:txBody>
      </p:sp>
    </p:spTree>
    <p:extLst>
      <p:ext uri="{BB962C8B-B14F-4D97-AF65-F5344CB8AC3E}">
        <p14:creationId xmlns:p14="http://schemas.microsoft.com/office/powerpoint/2010/main" val="154823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48F60-5F1B-3315-E33C-629A22C23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49615-C44A-CF52-F94D-824F51D187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48/111</a:t>
            </a:r>
          </a:p>
        </p:txBody>
      </p:sp>
    </p:spTree>
    <p:extLst>
      <p:ext uri="{BB962C8B-B14F-4D97-AF65-F5344CB8AC3E}">
        <p14:creationId xmlns:p14="http://schemas.microsoft.com/office/powerpoint/2010/main" val="184118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9086C-C693-0A05-50A8-5E24AB2CB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196A0-B95F-CF48-C5CC-1E13AAE47C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49/111</a:t>
            </a:r>
          </a:p>
        </p:txBody>
      </p:sp>
    </p:spTree>
    <p:extLst>
      <p:ext uri="{BB962C8B-B14F-4D97-AF65-F5344CB8AC3E}">
        <p14:creationId xmlns:p14="http://schemas.microsoft.com/office/powerpoint/2010/main" val="314418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1ACA5-7EC8-F5A9-0256-BD3B5A1DD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5B086-A244-FD5E-A146-78237C6566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5/111</a:t>
            </a:r>
          </a:p>
        </p:txBody>
      </p:sp>
    </p:spTree>
    <p:extLst>
      <p:ext uri="{BB962C8B-B14F-4D97-AF65-F5344CB8AC3E}">
        <p14:creationId xmlns:p14="http://schemas.microsoft.com/office/powerpoint/2010/main" val="370861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3D29D-843D-098E-A76D-8FCD7085B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00A57B-DCAE-5681-F135-110E12A9F2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50/111</a:t>
            </a:r>
          </a:p>
        </p:txBody>
      </p:sp>
    </p:spTree>
    <p:extLst>
      <p:ext uri="{BB962C8B-B14F-4D97-AF65-F5344CB8AC3E}">
        <p14:creationId xmlns:p14="http://schemas.microsoft.com/office/powerpoint/2010/main" val="107034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4B05D-D1C8-EAEC-49FD-EC8A8910C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36A80-2838-BA47-9B79-D87C182F745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51/111</a:t>
            </a:r>
          </a:p>
        </p:txBody>
      </p:sp>
    </p:spTree>
    <p:extLst>
      <p:ext uri="{BB962C8B-B14F-4D97-AF65-F5344CB8AC3E}">
        <p14:creationId xmlns:p14="http://schemas.microsoft.com/office/powerpoint/2010/main" val="377286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9B2C87-1911-3019-D020-96BB844C6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2531F-E3FD-7275-E3DA-EBC068D8737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52/111</a:t>
            </a:r>
          </a:p>
        </p:txBody>
      </p:sp>
    </p:spTree>
    <p:extLst>
      <p:ext uri="{BB962C8B-B14F-4D97-AF65-F5344CB8AC3E}">
        <p14:creationId xmlns:p14="http://schemas.microsoft.com/office/powerpoint/2010/main" val="135680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33CD0-90EE-AB45-7FCE-08EB6F4ED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02CB92-660B-04BA-4588-6A7F33046C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53/111</a:t>
            </a:r>
          </a:p>
        </p:txBody>
      </p:sp>
    </p:spTree>
    <p:extLst>
      <p:ext uri="{BB962C8B-B14F-4D97-AF65-F5344CB8AC3E}">
        <p14:creationId xmlns:p14="http://schemas.microsoft.com/office/powerpoint/2010/main" val="30115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3F619-85E5-0488-F6D5-CD0FF76A2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33367-60EA-E3E9-D9C5-27E79B6471F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54/111</a:t>
            </a:r>
          </a:p>
        </p:txBody>
      </p:sp>
    </p:spTree>
    <p:extLst>
      <p:ext uri="{BB962C8B-B14F-4D97-AF65-F5344CB8AC3E}">
        <p14:creationId xmlns:p14="http://schemas.microsoft.com/office/powerpoint/2010/main" val="383062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939DC-A575-25A6-8256-B6EFA4C95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A3315D-E28D-DC47-0AA7-9370035290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55/111</a:t>
            </a:r>
          </a:p>
        </p:txBody>
      </p:sp>
    </p:spTree>
    <p:extLst>
      <p:ext uri="{BB962C8B-B14F-4D97-AF65-F5344CB8AC3E}">
        <p14:creationId xmlns:p14="http://schemas.microsoft.com/office/powerpoint/2010/main" val="251735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841F8-A346-70EE-3EF9-EAA0D0DC3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DB8083-0FEB-17AB-7B17-3C98FA9774E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56/111</a:t>
            </a:r>
          </a:p>
        </p:txBody>
      </p:sp>
    </p:spTree>
    <p:extLst>
      <p:ext uri="{BB962C8B-B14F-4D97-AF65-F5344CB8AC3E}">
        <p14:creationId xmlns:p14="http://schemas.microsoft.com/office/powerpoint/2010/main" val="70936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1B34E-D330-C5BF-950C-085662B4E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E9EAA-BFCF-9942-7BE9-D8E7C1D8447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57/111</a:t>
            </a:r>
          </a:p>
        </p:txBody>
      </p:sp>
    </p:spTree>
    <p:extLst>
      <p:ext uri="{BB962C8B-B14F-4D97-AF65-F5344CB8AC3E}">
        <p14:creationId xmlns:p14="http://schemas.microsoft.com/office/powerpoint/2010/main" val="411584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A4940-83F7-E51D-A2AF-0BD6D37A7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0883B2-CE82-A0B2-FFC6-50259FD577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58/111</a:t>
            </a:r>
          </a:p>
        </p:txBody>
      </p:sp>
    </p:spTree>
    <p:extLst>
      <p:ext uri="{BB962C8B-B14F-4D97-AF65-F5344CB8AC3E}">
        <p14:creationId xmlns:p14="http://schemas.microsoft.com/office/powerpoint/2010/main" val="283638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C70A5C-4ECE-31FF-BDFC-63F4487D7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2FBDC-5BE5-5CC2-6F38-B7A59018F73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59/111</a:t>
            </a:r>
          </a:p>
        </p:txBody>
      </p:sp>
    </p:spTree>
    <p:extLst>
      <p:ext uri="{BB962C8B-B14F-4D97-AF65-F5344CB8AC3E}">
        <p14:creationId xmlns:p14="http://schemas.microsoft.com/office/powerpoint/2010/main" val="346709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311AF-52CF-EE02-1395-76986DE28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7D42C-65B0-0CB3-E157-2076943058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6/111</a:t>
            </a:r>
          </a:p>
        </p:txBody>
      </p:sp>
    </p:spTree>
    <p:extLst>
      <p:ext uri="{BB962C8B-B14F-4D97-AF65-F5344CB8AC3E}">
        <p14:creationId xmlns:p14="http://schemas.microsoft.com/office/powerpoint/2010/main" val="188934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FE2B5-5415-3504-F3D1-6C89C03C8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EA4394-637B-E33A-4BCE-17A80B614E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60/111</a:t>
            </a:r>
          </a:p>
        </p:txBody>
      </p:sp>
    </p:spTree>
    <p:extLst>
      <p:ext uri="{BB962C8B-B14F-4D97-AF65-F5344CB8AC3E}">
        <p14:creationId xmlns:p14="http://schemas.microsoft.com/office/powerpoint/2010/main" val="69146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914A1B-3644-87C0-50DA-BDA2102F4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213339-7AD1-75C0-3ABC-B409ED79526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61/111</a:t>
            </a:r>
          </a:p>
        </p:txBody>
      </p:sp>
    </p:spTree>
    <p:extLst>
      <p:ext uri="{BB962C8B-B14F-4D97-AF65-F5344CB8AC3E}">
        <p14:creationId xmlns:p14="http://schemas.microsoft.com/office/powerpoint/2010/main" val="217910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73D13B-B429-1102-2219-435922414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E191FD-3B7B-8698-2460-2DED51FBDB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62/111</a:t>
            </a:r>
          </a:p>
        </p:txBody>
      </p:sp>
    </p:spTree>
    <p:extLst>
      <p:ext uri="{BB962C8B-B14F-4D97-AF65-F5344CB8AC3E}">
        <p14:creationId xmlns:p14="http://schemas.microsoft.com/office/powerpoint/2010/main" val="281207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339FF-38F4-DC58-7DAA-535757497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675745-8CCD-45A6-6186-7343A5A2E97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63/111</a:t>
            </a:r>
          </a:p>
        </p:txBody>
      </p:sp>
    </p:spTree>
    <p:extLst>
      <p:ext uri="{BB962C8B-B14F-4D97-AF65-F5344CB8AC3E}">
        <p14:creationId xmlns:p14="http://schemas.microsoft.com/office/powerpoint/2010/main" val="248087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FAF05-530E-E04D-9C05-FBD7188A0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03376-B37F-9ACC-578E-FD9231EAF2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64/111</a:t>
            </a:r>
          </a:p>
        </p:txBody>
      </p:sp>
    </p:spTree>
    <p:extLst>
      <p:ext uri="{BB962C8B-B14F-4D97-AF65-F5344CB8AC3E}">
        <p14:creationId xmlns:p14="http://schemas.microsoft.com/office/powerpoint/2010/main" val="283985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BCC33D-6B24-DC51-C7E2-F1B5F91C3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540DC2-8E1A-6DDC-5CF3-A89814AA60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65/111</a:t>
            </a:r>
          </a:p>
        </p:txBody>
      </p:sp>
    </p:spTree>
    <p:extLst>
      <p:ext uri="{BB962C8B-B14F-4D97-AF65-F5344CB8AC3E}">
        <p14:creationId xmlns:p14="http://schemas.microsoft.com/office/powerpoint/2010/main" val="167315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CD21F-BDF6-6C23-77B9-C7C75AE71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CCD11-3DCD-9771-5CAA-31A9620AD7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66/111</a:t>
            </a:r>
          </a:p>
        </p:txBody>
      </p:sp>
    </p:spTree>
    <p:extLst>
      <p:ext uri="{BB962C8B-B14F-4D97-AF65-F5344CB8AC3E}">
        <p14:creationId xmlns:p14="http://schemas.microsoft.com/office/powerpoint/2010/main" val="34475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BED54-335D-A5E0-EDD6-D9714969B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D64A6-06AE-B953-C7AF-85ED49E9AA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67/111</a:t>
            </a:r>
          </a:p>
        </p:txBody>
      </p:sp>
    </p:spTree>
    <p:extLst>
      <p:ext uri="{BB962C8B-B14F-4D97-AF65-F5344CB8AC3E}">
        <p14:creationId xmlns:p14="http://schemas.microsoft.com/office/powerpoint/2010/main" val="269534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9D312E-A2DB-441B-E6D3-6C0AA8D17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09A53C-D484-7C1E-F379-337A95BBB72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68/111</a:t>
            </a:r>
          </a:p>
        </p:txBody>
      </p:sp>
    </p:spTree>
    <p:extLst>
      <p:ext uri="{BB962C8B-B14F-4D97-AF65-F5344CB8AC3E}">
        <p14:creationId xmlns:p14="http://schemas.microsoft.com/office/powerpoint/2010/main" val="102721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F2E50-0D15-F1EB-81FF-462584A33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47EA87-EDC6-014E-8394-70E50CF7CA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69/111</a:t>
            </a:r>
          </a:p>
        </p:txBody>
      </p:sp>
    </p:spTree>
    <p:extLst>
      <p:ext uri="{BB962C8B-B14F-4D97-AF65-F5344CB8AC3E}">
        <p14:creationId xmlns:p14="http://schemas.microsoft.com/office/powerpoint/2010/main" val="303456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B7D00-54CD-C667-3F0A-F539743B1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C18C6-1184-8456-9931-FA3214587E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7/111</a:t>
            </a:r>
          </a:p>
        </p:txBody>
      </p:sp>
    </p:spTree>
    <p:extLst>
      <p:ext uri="{BB962C8B-B14F-4D97-AF65-F5344CB8AC3E}">
        <p14:creationId xmlns:p14="http://schemas.microsoft.com/office/powerpoint/2010/main" val="369243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B9438-D8B3-1D1B-4ED0-3A82BCEC0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0F8B9-D2FF-14B2-5B97-3612C611CC7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70/111</a:t>
            </a:r>
          </a:p>
        </p:txBody>
      </p:sp>
    </p:spTree>
    <p:extLst>
      <p:ext uri="{BB962C8B-B14F-4D97-AF65-F5344CB8AC3E}">
        <p14:creationId xmlns:p14="http://schemas.microsoft.com/office/powerpoint/2010/main" val="339141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9CFF2-5CED-1EF6-5254-0FB6332D9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DBE74C-F739-B022-8562-14029A6325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71/111</a:t>
            </a:r>
          </a:p>
        </p:txBody>
      </p:sp>
    </p:spTree>
    <p:extLst>
      <p:ext uri="{BB962C8B-B14F-4D97-AF65-F5344CB8AC3E}">
        <p14:creationId xmlns:p14="http://schemas.microsoft.com/office/powerpoint/2010/main" val="18368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DAA8D-2C15-4880-95F7-50D32C61C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39DEEC-7431-F5CC-8285-D6CD30EC4D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72/111</a:t>
            </a:r>
          </a:p>
        </p:txBody>
      </p:sp>
    </p:spTree>
    <p:extLst>
      <p:ext uri="{BB962C8B-B14F-4D97-AF65-F5344CB8AC3E}">
        <p14:creationId xmlns:p14="http://schemas.microsoft.com/office/powerpoint/2010/main" val="180180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A7A7D-DF94-179E-31C3-7C6DF6625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EF89D1-A854-1AB7-86D4-68D7B79E88F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73/111</a:t>
            </a:r>
          </a:p>
        </p:txBody>
      </p:sp>
    </p:spTree>
    <p:extLst>
      <p:ext uri="{BB962C8B-B14F-4D97-AF65-F5344CB8AC3E}">
        <p14:creationId xmlns:p14="http://schemas.microsoft.com/office/powerpoint/2010/main" val="290284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D32E4-0EA5-9F77-7701-FD45D568F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903F15-FFAD-A359-7BBB-F3CDD3E621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74/111</a:t>
            </a:r>
          </a:p>
        </p:txBody>
      </p:sp>
    </p:spTree>
    <p:extLst>
      <p:ext uri="{BB962C8B-B14F-4D97-AF65-F5344CB8AC3E}">
        <p14:creationId xmlns:p14="http://schemas.microsoft.com/office/powerpoint/2010/main" val="19293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DE0D5-20C0-DC34-EF8C-DDC8AC13A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3C36C6-B4CD-A9C4-95FF-6C12C0F38E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75/111</a:t>
            </a:r>
          </a:p>
        </p:txBody>
      </p:sp>
    </p:spTree>
    <p:extLst>
      <p:ext uri="{BB962C8B-B14F-4D97-AF65-F5344CB8AC3E}">
        <p14:creationId xmlns:p14="http://schemas.microsoft.com/office/powerpoint/2010/main" val="244591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1AD9D-A18A-F1B8-DE1C-BF4985F8E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A076B9-7A4A-EDEE-A968-338E0DF6817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76/111</a:t>
            </a:r>
          </a:p>
        </p:txBody>
      </p:sp>
    </p:spTree>
    <p:extLst>
      <p:ext uri="{BB962C8B-B14F-4D97-AF65-F5344CB8AC3E}">
        <p14:creationId xmlns:p14="http://schemas.microsoft.com/office/powerpoint/2010/main" val="17099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C396E-3E22-7956-A3C3-61294FAC0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C5814-D2C3-6ACF-0E8F-E198EEEC923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77/111</a:t>
            </a:r>
          </a:p>
        </p:txBody>
      </p:sp>
    </p:spTree>
    <p:extLst>
      <p:ext uri="{BB962C8B-B14F-4D97-AF65-F5344CB8AC3E}">
        <p14:creationId xmlns:p14="http://schemas.microsoft.com/office/powerpoint/2010/main" val="367683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C9EAE-D0D0-53D0-92E6-C08AE37C6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539707-0DF3-4CB5-6211-A0703A57C56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78/111</a:t>
            </a:r>
          </a:p>
        </p:txBody>
      </p:sp>
    </p:spTree>
    <p:extLst>
      <p:ext uri="{BB962C8B-B14F-4D97-AF65-F5344CB8AC3E}">
        <p14:creationId xmlns:p14="http://schemas.microsoft.com/office/powerpoint/2010/main" val="259870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FFB931-D786-1D0C-D18D-73363A7E8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DFE435-E2DF-70AC-03FD-0449060DAD9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79/111</a:t>
            </a:r>
          </a:p>
        </p:txBody>
      </p:sp>
    </p:spTree>
    <p:extLst>
      <p:ext uri="{BB962C8B-B14F-4D97-AF65-F5344CB8AC3E}">
        <p14:creationId xmlns:p14="http://schemas.microsoft.com/office/powerpoint/2010/main" val="39013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D897D-2603-9B1C-DABD-D697AF14C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9CA650-1B80-A9B3-0E08-F7B03531A4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8/111</a:t>
            </a:r>
          </a:p>
        </p:txBody>
      </p:sp>
    </p:spTree>
    <p:extLst>
      <p:ext uri="{BB962C8B-B14F-4D97-AF65-F5344CB8AC3E}">
        <p14:creationId xmlns:p14="http://schemas.microsoft.com/office/powerpoint/2010/main" val="259631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86E76D-9283-03BD-E0C9-56AF95CCA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38A670-876C-FA2B-D607-22037FED25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80/111</a:t>
            </a:r>
          </a:p>
        </p:txBody>
      </p:sp>
    </p:spTree>
    <p:extLst>
      <p:ext uri="{BB962C8B-B14F-4D97-AF65-F5344CB8AC3E}">
        <p14:creationId xmlns:p14="http://schemas.microsoft.com/office/powerpoint/2010/main" val="343874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943E7-3514-9322-6093-82552DC7A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782D-3A5D-B7BC-72A0-855954D3A8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81/111</a:t>
            </a:r>
          </a:p>
        </p:txBody>
      </p:sp>
    </p:spTree>
    <p:extLst>
      <p:ext uri="{BB962C8B-B14F-4D97-AF65-F5344CB8AC3E}">
        <p14:creationId xmlns:p14="http://schemas.microsoft.com/office/powerpoint/2010/main" val="373130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66789-561A-F65B-5FAC-A7AE1CE76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0FFC9-5E31-301B-2A99-84A43395D4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82/111</a:t>
            </a:r>
          </a:p>
        </p:txBody>
      </p:sp>
    </p:spTree>
    <p:extLst>
      <p:ext uri="{BB962C8B-B14F-4D97-AF65-F5344CB8AC3E}">
        <p14:creationId xmlns:p14="http://schemas.microsoft.com/office/powerpoint/2010/main" val="227098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FCC5A-8AB4-27E4-AAD4-7A4DB4DDD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28E335-7CE3-CD93-2A38-2FD017AB5F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83/111</a:t>
            </a:r>
          </a:p>
        </p:txBody>
      </p:sp>
    </p:spTree>
    <p:extLst>
      <p:ext uri="{BB962C8B-B14F-4D97-AF65-F5344CB8AC3E}">
        <p14:creationId xmlns:p14="http://schemas.microsoft.com/office/powerpoint/2010/main" val="104622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33ED3-ADDC-F006-81C8-9062DFE9C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205B5-0E4D-AEE5-C1FC-FFFD896389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84/111</a:t>
            </a:r>
          </a:p>
        </p:txBody>
      </p:sp>
    </p:spTree>
    <p:extLst>
      <p:ext uri="{BB962C8B-B14F-4D97-AF65-F5344CB8AC3E}">
        <p14:creationId xmlns:p14="http://schemas.microsoft.com/office/powerpoint/2010/main" val="322490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3EB63-C917-4013-2CAB-4B7B1C596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DE13C5-DD13-492E-D445-53606D13C2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85/111</a:t>
            </a:r>
          </a:p>
        </p:txBody>
      </p:sp>
    </p:spTree>
    <p:extLst>
      <p:ext uri="{BB962C8B-B14F-4D97-AF65-F5344CB8AC3E}">
        <p14:creationId xmlns:p14="http://schemas.microsoft.com/office/powerpoint/2010/main" val="415789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8F88A8-76B3-2A2B-9838-574BD9765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2EF92-235B-CCAD-48EF-9739F039C41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86/111</a:t>
            </a:r>
          </a:p>
        </p:txBody>
      </p:sp>
    </p:spTree>
    <p:extLst>
      <p:ext uri="{BB962C8B-B14F-4D97-AF65-F5344CB8AC3E}">
        <p14:creationId xmlns:p14="http://schemas.microsoft.com/office/powerpoint/2010/main" val="57202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B87F6-EF26-183B-AC97-15368B68F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28C5E-58D0-D1FA-AF69-054946F37C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87/111</a:t>
            </a:r>
          </a:p>
        </p:txBody>
      </p:sp>
    </p:spTree>
    <p:extLst>
      <p:ext uri="{BB962C8B-B14F-4D97-AF65-F5344CB8AC3E}">
        <p14:creationId xmlns:p14="http://schemas.microsoft.com/office/powerpoint/2010/main" val="51874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9CC00A-7A3C-FFCA-ACDF-06D43B5CE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AB89C0-26F0-8C40-5A0A-CE3DBEAF71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88/111</a:t>
            </a:r>
          </a:p>
        </p:txBody>
      </p:sp>
    </p:spTree>
    <p:extLst>
      <p:ext uri="{BB962C8B-B14F-4D97-AF65-F5344CB8AC3E}">
        <p14:creationId xmlns:p14="http://schemas.microsoft.com/office/powerpoint/2010/main" val="65562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EA2C6-41DB-4E31-B0FD-066297B1E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E8690E-A313-67F2-EBAB-DE445832A47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89/111</a:t>
            </a:r>
          </a:p>
        </p:txBody>
      </p:sp>
    </p:spTree>
    <p:extLst>
      <p:ext uri="{BB962C8B-B14F-4D97-AF65-F5344CB8AC3E}">
        <p14:creationId xmlns:p14="http://schemas.microsoft.com/office/powerpoint/2010/main" val="653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D4E3A-7BFC-3143-4044-178A55513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26BE5-4710-EEB2-88D5-142A195388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9/111</a:t>
            </a:r>
          </a:p>
        </p:txBody>
      </p:sp>
    </p:spTree>
    <p:extLst>
      <p:ext uri="{BB962C8B-B14F-4D97-AF65-F5344CB8AC3E}">
        <p14:creationId xmlns:p14="http://schemas.microsoft.com/office/powerpoint/2010/main" val="145212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CF494-BC09-87E2-C45D-21FFA517C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061D5-CBE2-06DD-2ECC-1C9E4C578E5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90/111</a:t>
            </a:r>
          </a:p>
        </p:txBody>
      </p:sp>
    </p:spTree>
    <p:extLst>
      <p:ext uri="{BB962C8B-B14F-4D97-AF65-F5344CB8AC3E}">
        <p14:creationId xmlns:p14="http://schemas.microsoft.com/office/powerpoint/2010/main" val="134270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0E70CC-933D-65B4-D6CC-01A99992E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B8EABA-B3F8-904C-6878-8E9CC22B22E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91/111</a:t>
            </a:r>
          </a:p>
        </p:txBody>
      </p:sp>
    </p:spTree>
    <p:extLst>
      <p:ext uri="{BB962C8B-B14F-4D97-AF65-F5344CB8AC3E}">
        <p14:creationId xmlns:p14="http://schemas.microsoft.com/office/powerpoint/2010/main" val="266743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0480F-2E7A-3C1C-ECD4-E20D34B60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CB5252-58B1-52A2-E7D3-9C98961A49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92/111</a:t>
            </a:r>
          </a:p>
        </p:txBody>
      </p:sp>
    </p:spTree>
    <p:extLst>
      <p:ext uri="{BB962C8B-B14F-4D97-AF65-F5344CB8AC3E}">
        <p14:creationId xmlns:p14="http://schemas.microsoft.com/office/powerpoint/2010/main" val="68976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55CA5-FB4C-FE14-1B33-521AA438D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99689-D004-FA42-847A-09E2CC608F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93/111</a:t>
            </a:r>
          </a:p>
        </p:txBody>
      </p:sp>
    </p:spTree>
    <p:extLst>
      <p:ext uri="{BB962C8B-B14F-4D97-AF65-F5344CB8AC3E}">
        <p14:creationId xmlns:p14="http://schemas.microsoft.com/office/powerpoint/2010/main" val="296582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0C5A5B-D6EB-C28C-F1CB-452D3D64D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3753EA-A396-2CC0-2C53-82505CE26CE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94/111</a:t>
            </a:r>
          </a:p>
        </p:txBody>
      </p:sp>
    </p:spTree>
    <p:extLst>
      <p:ext uri="{BB962C8B-B14F-4D97-AF65-F5344CB8AC3E}">
        <p14:creationId xmlns:p14="http://schemas.microsoft.com/office/powerpoint/2010/main" val="211450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028AB-0732-DDE6-3185-358FCBC9B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587FE3-C615-BB2A-E367-832E319B2A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95/111</a:t>
            </a:r>
          </a:p>
        </p:txBody>
      </p:sp>
    </p:spTree>
    <p:extLst>
      <p:ext uri="{BB962C8B-B14F-4D97-AF65-F5344CB8AC3E}">
        <p14:creationId xmlns:p14="http://schemas.microsoft.com/office/powerpoint/2010/main" val="52670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2F44F-3C2A-2ECC-301C-44DA82A4F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4771A0-F39A-541B-02CB-76AACF2F40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96/111</a:t>
            </a:r>
          </a:p>
        </p:txBody>
      </p:sp>
    </p:spTree>
    <p:extLst>
      <p:ext uri="{BB962C8B-B14F-4D97-AF65-F5344CB8AC3E}">
        <p14:creationId xmlns:p14="http://schemas.microsoft.com/office/powerpoint/2010/main" val="228846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77BD88-24E6-AF1C-0141-C44561F3D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E2E49-4882-0BCE-8F38-E3A5EB67B57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97/111</a:t>
            </a:r>
          </a:p>
        </p:txBody>
      </p:sp>
    </p:spTree>
    <p:extLst>
      <p:ext uri="{BB962C8B-B14F-4D97-AF65-F5344CB8AC3E}">
        <p14:creationId xmlns:p14="http://schemas.microsoft.com/office/powerpoint/2010/main" val="130283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7167F-41A7-F041-BFB0-568A767CB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00ACD-8771-F207-9CCD-09537B2908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98/111</a:t>
            </a:r>
          </a:p>
        </p:txBody>
      </p:sp>
    </p:spTree>
    <p:extLst>
      <p:ext uri="{BB962C8B-B14F-4D97-AF65-F5344CB8AC3E}">
        <p14:creationId xmlns:p14="http://schemas.microsoft.com/office/powerpoint/2010/main" val="416740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686EA-204B-3706-B8DF-D908537E6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BE9346-E875-88A6-9F91-A0767E236B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99/111</a:t>
            </a:r>
          </a:p>
        </p:txBody>
      </p:sp>
    </p:spTree>
    <p:extLst>
      <p:ext uri="{BB962C8B-B14F-4D97-AF65-F5344CB8AC3E}">
        <p14:creationId xmlns:p14="http://schemas.microsoft.com/office/powerpoint/2010/main" val="386160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</Words>
  <Application>Microsoft Office PowerPoint</Application>
  <PresentationFormat>Widescreen</PresentationFormat>
  <Paragraphs>334</Paragraphs>
  <Slides>112</Slides>
  <Notes>111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6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2024-02-13T17:08:21Z</dcterms:created>
  <dcterms:modified xsi:type="dcterms:W3CDTF">2024-02-13T17:08:22Z</dcterms:modified>
</cp:coreProperties>
</file>