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9"/>
  </p:notesMasterIdLst>
  <p:sldIdLst>
    <p:sldId id="362" r:id="rId2"/>
    <p:sldId id="361" r:id="rId3"/>
    <p:sldId id="360" r:id="rId4"/>
    <p:sldId id="359" r:id="rId5"/>
    <p:sldId id="358" r:id="rId6"/>
    <p:sldId id="357" r:id="rId7"/>
    <p:sldId id="356" r:id="rId8"/>
    <p:sldId id="355" r:id="rId9"/>
    <p:sldId id="354" r:id="rId10"/>
    <p:sldId id="353" r:id="rId11"/>
    <p:sldId id="352" r:id="rId12"/>
    <p:sldId id="351" r:id="rId13"/>
    <p:sldId id="350" r:id="rId14"/>
    <p:sldId id="349" r:id="rId15"/>
    <p:sldId id="348" r:id="rId16"/>
    <p:sldId id="347" r:id="rId17"/>
    <p:sldId id="346" r:id="rId18"/>
    <p:sldId id="345" r:id="rId19"/>
    <p:sldId id="344" r:id="rId20"/>
    <p:sldId id="343" r:id="rId21"/>
    <p:sldId id="342" r:id="rId22"/>
    <p:sldId id="341" r:id="rId23"/>
    <p:sldId id="340" r:id="rId24"/>
    <p:sldId id="339" r:id="rId25"/>
    <p:sldId id="338" r:id="rId26"/>
    <p:sldId id="337" r:id="rId27"/>
    <p:sldId id="336" r:id="rId28"/>
    <p:sldId id="335" r:id="rId29"/>
    <p:sldId id="334" r:id="rId30"/>
    <p:sldId id="333" r:id="rId31"/>
    <p:sldId id="332" r:id="rId32"/>
    <p:sldId id="331" r:id="rId33"/>
    <p:sldId id="330" r:id="rId34"/>
    <p:sldId id="329" r:id="rId35"/>
    <p:sldId id="328" r:id="rId36"/>
    <p:sldId id="327" r:id="rId37"/>
    <p:sldId id="326" r:id="rId38"/>
    <p:sldId id="325" r:id="rId39"/>
    <p:sldId id="324" r:id="rId40"/>
    <p:sldId id="323" r:id="rId41"/>
    <p:sldId id="322" r:id="rId42"/>
    <p:sldId id="321" r:id="rId43"/>
    <p:sldId id="320" r:id="rId44"/>
    <p:sldId id="319" r:id="rId45"/>
    <p:sldId id="318" r:id="rId46"/>
    <p:sldId id="317" r:id="rId47"/>
    <p:sldId id="316" r:id="rId48"/>
    <p:sldId id="315" r:id="rId49"/>
    <p:sldId id="314" r:id="rId50"/>
    <p:sldId id="313" r:id="rId51"/>
    <p:sldId id="312" r:id="rId52"/>
    <p:sldId id="311" r:id="rId53"/>
    <p:sldId id="310" r:id="rId54"/>
    <p:sldId id="309" r:id="rId55"/>
    <p:sldId id="308" r:id="rId56"/>
    <p:sldId id="307" r:id="rId57"/>
    <p:sldId id="306" r:id="rId58"/>
    <p:sldId id="305" r:id="rId59"/>
    <p:sldId id="304" r:id="rId60"/>
    <p:sldId id="303" r:id="rId61"/>
    <p:sldId id="302" r:id="rId62"/>
    <p:sldId id="301" r:id="rId63"/>
    <p:sldId id="300" r:id="rId64"/>
    <p:sldId id="299" r:id="rId65"/>
    <p:sldId id="298" r:id="rId66"/>
    <p:sldId id="297" r:id="rId67"/>
    <p:sldId id="296" r:id="rId68"/>
    <p:sldId id="295" r:id="rId69"/>
    <p:sldId id="294" r:id="rId70"/>
    <p:sldId id="293" r:id="rId71"/>
    <p:sldId id="292" r:id="rId72"/>
    <p:sldId id="291" r:id="rId73"/>
    <p:sldId id="290" r:id="rId74"/>
    <p:sldId id="289" r:id="rId75"/>
    <p:sldId id="288" r:id="rId76"/>
    <p:sldId id="287" r:id="rId77"/>
    <p:sldId id="286" r:id="rId78"/>
    <p:sldId id="285" r:id="rId79"/>
    <p:sldId id="284" r:id="rId80"/>
    <p:sldId id="283" r:id="rId81"/>
    <p:sldId id="282" r:id="rId82"/>
    <p:sldId id="281" r:id="rId83"/>
    <p:sldId id="280" r:id="rId84"/>
    <p:sldId id="279" r:id="rId85"/>
    <p:sldId id="278" r:id="rId86"/>
    <p:sldId id="277" r:id="rId87"/>
    <p:sldId id="276" r:id="rId88"/>
    <p:sldId id="275" r:id="rId89"/>
    <p:sldId id="274" r:id="rId90"/>
    <p:sldId id="273" r:id="rId91"/>
    <p:sldId id="272" r:id="rId92"/>
    <p:sldId id="271" r:id="rId93"/>
    <p:sldId id="270" r:id="rId94"/>
    <p:sldId id="269" r:id="rId95"/>
    <p:sldId id="268" r:id="rId96"/>
    <p:sldId id="267" r:id="rId97"/>
    <p:sldId id="266" r:id="rId98"/>
    <p:sldId id="265" r:id="rId99"/>
    <p:sldId id="264" r:id="rId100"/>
    <p:sldId id="263" r:id="rId101"/>
    <p:sldId id="262" r:id="rId102"/>
    <p:sldId id="261" r:id="rId103"/>
    <p:sldId id="260" r:id="rId104"/>
    <p:sldId id="259" r:id="rId105"/>
    <p:sldId id="258" r:id="rId106"/>
    <p:sldId id="257" r:id="rId107"/>
    <p:sldId id="256" r:id="rId108"/>
  </p:sldIdLst>
  <p:sldSz cx="12192000" cy="6858000"/>
  <p:notesSz cx="6858000" cy="9144000"/>
  <p:embeddedFontLst>
    <p:embeddedFont>
      <p:font typeface="Calibri" panose="020F0502020204030204" pitchFamily="34" charset="0"/>
      <p:regular r:id="rId110"/>
      <p:bold r:id="rId111"/>
      <p:italic r:id="rId112"/>
      <p:boldItalic r:id="rId113"/>
    </p:embeddedFont>
    <p:embeddedFont>
      <p:font typeface="Calibri Light" panose="020F0302020204030204" pitchFamily="34" charset="0"/>
      <p:regular r:id="rId114"/>
      <p:italic r:id="rId1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4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5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F6E4D-1EB0-45C8-8DF2-A3A57E3F62C0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460C0-F23B-48AD-B44B-09BE5C13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4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zlin532_poster.jpg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48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yjian846_poster.jpg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8716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akirio_poster.jpg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6339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akapadi8_poster.jpg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797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ajurcic2_poster.jpg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90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ajin27_poster.jpg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052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ajain332_poster.jpg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589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ahuss82_poster.jpg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001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ahunte82_poster.jpg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xjin226_poster.jpg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70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wlin295_poster.jpg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6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wlee457_poster.jpg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wlee452_poster.jpg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6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whoang3_poster.jpg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vlluka_poster.jpg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8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vkonidi_poster.jpg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0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tkarimje_poster.jpg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20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thayes27_poster.jpg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0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zlam5_poster.jpg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00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slin425_poster.jpg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31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slee2979_poster.jpg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00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slebla53_poster.jpg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19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sknigh23_poster.jpg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19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skirkla_poster.jpg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32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sisherwo_poster.jpg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41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shou57_poster.jpg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43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rli657_poster.jpg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rkhan388_poster.jpg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07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rkerkos_poster.jpg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2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zkay3_poster.jpg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rju7_poster.jpg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3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qliu482_poster.jpg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61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pip8_poster.jpg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41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nlesaca_poster.jpg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64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nkleiman_poster.jpg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626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nkiroff_poster.jpg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98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nkim329_poster.jpg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01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nkaushi2_poster.jpg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202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mli2574_poster.jpg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mlee989_poster.jpg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95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zhuangfu_poster.jpg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06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mlasker_poster.jpg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62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mkowalc5_poster.jpg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358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mknapp7_poster.jpg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41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mkiefer_poster.jpg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846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mkhan992_poster.jpg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019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775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mkape_poster.jpg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438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mjin95_poster.jpg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40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mhumayu_poster.jpg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36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mhu248_poster.jpg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7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zhuan623_poster.jpg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141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llam245_poster.jpg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761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llam244_poster.jpg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74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lkadic_poster.jpg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784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ljohnsen_poster.jpg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20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ljilesen_poster.jpg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461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kliuyu_poster.jpg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468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kliu454_poster.jpg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kliu369_poster.jpg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73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khu242_poster.jpg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79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jliu3335_poster.jpg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37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jlian352_poster.jpg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68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jlane45_poster.jpg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13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jkhan227_poster.jpg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362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jkempton_poster.jpg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014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jjoeljoh_poster.jpg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19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jjaeger4_poster.jpg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230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jhu566_poster.jpg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909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jhu564_poster.jpg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64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jho468_poster.jpg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846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jhinton7_poster.jpg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0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zherszko_poster.jpg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414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ilako_poster.jpg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58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ikhan223_poster.jpg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901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ikamins_poster.jpg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8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hlitzgus_poster.jpg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297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hli2539_poster.jpg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28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hlang9_poster.jpg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0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hkim972_poster.jpg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528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gkim333_poster.jpg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61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gizik_poster.jpg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234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fhomam_poster.jpg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3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yli5345_poster.jpg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899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ejosep5_poster.jpg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896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dlichtin_poster.jpg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118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dlau62_poster.jpg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270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dkumar57_poster.jpg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723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djarcas_poster.jpg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56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dhudso6_poster.jpg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474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cliao68_poster.jpg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872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cli2245_poster.jpg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1365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ckoumend_poster.jpg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2157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ckhalil4_poster.jpg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0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ykuerban_poster.jpg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434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chu292_poster.jpg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852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chawery_poster.jpg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863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bkuschei_poster.jpg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703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bkarpala_poster.jpg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3241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binglis2_poster.jpg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512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bhogan26_poster.jpg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012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bho73_poster.jpg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5493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bhenry29_poster.jpg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891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ali696_poster.jpg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014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akolios_poster.jpg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60C0-F23B-48AD-B44B-09BE5C13CF1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7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DAB8-E046-C538-487C-A79635236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8C3D0-CA53-F864-DE2E-2642815E1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34EB8-DE07-0516-2891-5BDB74FA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1C3B8-95EE-2BB6-354B-BCD9BFA0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4FD55-E2DA-93ED-59D5-66CBEBBB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8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FF0F-E1A8-2175-B1D1-9C094001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8157B-29FC-C377-589A-42072815A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AD50A-C6C6-307D-5F6B-F083A33A3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1788-720F-4D9E-5C95-FCEC8375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58AF1-BBB3-C36E-9EFF-523FC4F4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0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6AE1D-A15C-F3C1-BFDF-1DBE22715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CB76A-198C-6AB7-39B2-F7194457D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B5BF8-2809-8B9B-0108-610FE6EA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9E203-5B62-6BBD-7990-0CA93009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105AE-0B77-0A0D-A72E-5941B086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91B19-EB5E-50B7-5F56-88F71F42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24732-40B4-BEDE-15F7-49662353A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E656-61EB-E0E7-5642-4100F853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B43C3-0F8B-4ECB-A85B-A397BC5C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03C75-9E6E-BF9C-D53D-34B10644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4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202E-50A6-D508-653B-F00824A5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86B63-A91B-232F-2FDC-695950D39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8A565-9EA6-25E7-3D0C-49E79718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067D9-FED2-114F-C28D-BAFD75C0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8A962-E8E6-8E3F-E832-B25B985C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735-9165-14EC-6ACD-04370A03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CAF63-12F8-A984-CAA3-0D49CDC6F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B9BE6-15BB-08C8-96F5-6443C74C2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4D0B6-B012-F531-1B9A-741A6585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CD7EE-E7E8-066D-843B-AB406A27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87240-5044-8586-E5E8-F3D96C72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16C7-8FBC-BF28-BCB8-06FE53AA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58EC8-4190-87A0-DD4B-F862927DB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AA7CB-262E-2C6D-7520-24809967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87D26-D244-55E5-C937-46E8F4235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C0D94-A7CB-B80E-243B-4248FD472F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38E07-9F8C-78D7-F2A5-83824171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657C6C-FE70-4C31-C11D-4C380F179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6D1BA-614E-F217-682F-C75312A1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330A-00B7-8E56-7AD0-4956EF4E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F82A74-C57C-DBB5-82F0-4ABCF6318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DB8EB-8DE8-F3D8-B8A4-F0DDC275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8BF9F-3B58-7E76-0C53-C3669C4B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1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F3CC8-0569-B6D7-7C51-16AFB260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CBCAD-5BD0-3FEB-2A8A-9D009101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1717A-C07C-D347-CB9F-4926FEA7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1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73652-DE6D-7CAC-27DE-7C27BBD9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1A4B9-C363-80B6-815A-A9A8A640E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283C8-9755-7E44-1379-1AAF16526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65F7D-6172-B265-329A-5B8C8475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74E1A-9C7C-1D26-8C87-5C0DC58B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8E08A-23CC-171B-EC09-B3E14430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6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A790-D14E-1599-7444-59366914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F609FE-14BB-F923-76C0-034FC63A5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ECC62-2110-6608-B560-AE63DBFFA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B6523-89B5-CEBE-B482-5227A65B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99C05-22E1-D5C4-4BF2-87D33503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909FA-2C68-A9F9-8516-9D5C2AC4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3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72C96-B7E6-4E6F-0A25-8CAE26DA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B434B-3F7F-C967-72CB-965FE5E0A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FD8E2-4C1D-6C96-B592-C638212FA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466D3-3949-45B1-8657-A8C129FF418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B9835-1BEC-BB92-B3BB-81DE0055D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83C67-8C94-4CD4-048C-44F6F0F30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9C122-B9A1-4AA5-B2FA-A0F1B7DE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3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F56A25-0B13-A499-5D2F-61546CE53956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</a:p>
        </p:txBody>
      </p:sp>
    </p:spTree>
    <p:extLst>
      <p:ext uri="{BB962C8B-B14F-4D97-AF65-F5344CB8AC3E}">
        <p14:creationId xmlns:p14="http://schemas.microsoft.com/office/powerpoint/2010/main" val="197163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31B21-0E59-603C-6646-6424AC2F4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D48806-8799-9387-A312-ECF4B307994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10/106</a:t>
            </a:r>
          </a:p>
        </p:txBody>
      </p:sp>
    </p:spTree>
    <p:extLst>
      <p:ext uri="{BB962C8B-B14F-4D97-AF65-F5344CB8AC3E}">
        <p14:creationId xmlns:p14="http://schemas.microsoft.com/office/powerpoint/2010/main" val="120309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A8099-4BB4-5851-9EDD-249DBFCC5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DCFA57-838A-F71A-373C-DB6F05773F5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100/106</a:t>
            </a:r>
          </a:p>
        </p:txBody>
      </p:sp>
    </p:spTree>
    <p:extLst>
      <p:ext uri="{BB962C8B-B14F-4D97-AF65-F5344CB8AC3E}">
        <p14:creationId xmlns:p14="http://schemas.microsoft.com/office/powerpoint/2010/main" val="238372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F0B38-F1BD-6F67-8BE4-4740C3929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D96FE-B674-106E-AF53-74FF125CE4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101/106</a:t>
            </a:r>
          </a:p>
        </p:txBody>
      </p:sp>
    </p:spTree>
    <p:extLst>
      <p:ext uri="{BB962C8B-B14F-4D97-AF65-F5344CB8AC3E}">
        <p14:creationId xmlns:p14="http://schemas.microsoft.com/office/powerpoint/2010/main" val="302618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2E5DF-2A6A-6C65-7F21-B29240ACF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5BF6-CE27-6C17-356F-5F8FCCA04A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102/106</a:t>
            </a:r>
          </a:p>
        </p:txBody>
      </p:sp>
    </p:spTree>
    <p:extLst>
      <p:ext uri="{BB962C8B-B14F-4D97-AF65-F5344CB8AC3E}">
        <p14:creationId xmlns:p14="http://schemas.microsoft.com/office/powerpoint/2010/main" val="61704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A9B08-A97B-2085-9391-ADAA7763F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C39CB-0B74-30B2-8A3F-2F5E7AF45B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103/106</a:t>
            </a:r>
          </a:p>
        </p:txBody>
      </p:sp>
    </p:spTree>
    <p:extLst>
      <p:ext uri="{BB962C8B-B14F-4D97-AF65-F5344CB8AC3E}">
        <p14:creationId xmlns:p14="http://schemas.microsoft.com/office/powerpoint/2010/main" val="134510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B28B1-432D-760D-0A52-838A5B4D9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985D8-0223-0CD9-CBF2-3745C40043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104/106</a:t>
            </a:r>
          </a:p>
        </p:txBody>
      </p:sp>
    </p:spTree>
    <p:extLst>
      <p:ext uri="{BB962C8B-B14F-4D97-AF65-F5344CB8AC3E}">
        <p14:creationId xmlns:p14="http://schemas.microsoft.com/office/powerpoint/2010/main" val="85921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92693-ECFE-95F3-B36D-9ED37413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9E9BB0-DF2F-74A8-B012-FAFB84BCC0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105/106</a:t>
            </a:r>
          </a:p>
        </p:txBody>
      </p:sp>
    </p:spTree>
    <p:extLst>
      <p:ext uri="{BB962C8B-B14F-4D97-AF65-F5344CB8AC3E}">
        <p14:creationId xmlns:p14="http://schemas.microsoft.com/office/powerpoint/2010/main" val="309694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6C179-1F22-B1C9-3707-E0FD7670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42FBF5-362E-FE29-083D-D7F207F3B4D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106/106</a:t>
            </a:r>
          </a:p>
        </p:txBody>
      </p:sp>
    </p:spTree>
    <p:extLst>
      <p:ext uri="{BB962C8B-B14F-4D97-AF65-F5344CB8AC3E}">
        <p14:creationId xmlns:p14="http://schemas.microsoft.com/office/powerpoint/2010/main" val="76642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30675-7A6F-6313-C9CA-DDCF37A58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5450D-2AF4-ADCA-0428-40D83AF53E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107/106</a:t>
            </a:r>
          </a:p>
        </p:txBody>
      </p:sp>
    </p:spTree>
    <p:extLst>
      <p:ext uri="{BB962C8B-B14F-4D97-AF65-F5344CB8AC3E}">
        <p14:creationId xmlns:p14="http://schemas.microsoft.com/office/powerpoint/2010/main" val="79208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699C2-7428-4117-4BCF-AC5B20072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23DC6-45CE-CC4B-A1C2-057D685627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11/106</a:t>
            </a:r>
          </a:p>
        </p:txBody>
      </p:sp>
    </p:spTree>
    <p:extLst>
      <p:ext uri="{BB962C8B-B14F-4D97-AF65-F5344CB8AC3E}">
        <p14:creationId xmlns:p14="http://schemas.microsoft.com/office/powerpoint/2010/main" val="130849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C79A1-86BA-EE2B-BF06-8EFDDF2B1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00CFF-30DC-E23D-0BCE-83CA5B3A6D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12/106</a:t>
            </a:r>
          </a:p>
        </p:txBody>
      </p:sp>
    </p:spTree>
    <p:extLst>
      <p:ext uri="{BB962C8B-B14F-4D97-AF65-F5344CB8AC3E}">
        <p14:creationId xmlns:p14="http://schemas.microsoft.com/office/powerpoint/2010/main" val="250045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A9C47-1B26-A533-2012-5A16A8F7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263C4-EDE1-4B1F-EEEC-72A8678B06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13/106</a:t>
            </a:r>
          </a:p>
        </p:txBody>
      </p:sp>
    </p:spTree>
    <p:extLst>
      <p:ext uri="{BB962C8B-B14F-4D97-AF65-F5344CB8AC3E}">
        <p14:creationId xmlns:p14="http://schemas.microsoft.com/office/powerpoint/2010/main" val="36531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225D5-4349-FD12-4A65-D56F24E15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AEC92-3C6A-1ED5-A442-17B7075540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14/106</a:t>
            </a:r>
          </a:p>
        </p:txBody>
      </p:sp>
    </p:spTree>
    <p:extLst>
      <p:ext uri="{BB962C8B-B14F-4D97-AF65-F5344CB8AC3E}">
        <p14:creationId xmlns:p14="http://schemas.microsoft.com/office/powerpoint/2010/main" val="61779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D0E80-AB32-9214-BAF0-67D5368D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0F711F-DA40-C83F-E0D0-502E256555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15/106</a:t>
            </a:r>
          </a:p>
        </p:txBody>
      </p:sp>
    </p:spTree>
    <p:extLst>
      <p:ext uri="{BB962C8B-B14F-4D97-AF65-F5344CB8AC3E}">
        <p14:creationId xmlns:p14="http://schemas.microsoft.com/office/powerpoint/2010/main" val="4089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D9C19-AF5C-31FB-4CE3-20E3E6C0B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CF6B6-F9F2-9D2C-3B16-7E357D58CB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16/106</a:t>
            </a:r>
          </a:p>
        </p:txBody>
      </p:sp>
    </p:spTree>
    <p:extLst>
      <p:ext uri="{BB962C8B-B14F-4D97-AF65-F5344CB8AC3E}">
        <p14:creationId xmlns:p14="http://schemas.microsoft.com/office/powerpoint/2010/main" val="324665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A28AE-59E7-571B-6077-884F34E17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891BF-3160-CE8B-245F-503215B2C3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17/106</a:t>
            </a:r>
          </a:p>
        </p:txBody>
      </p:sp>
    </p:spTree>
    <p:extLst>
      <p:ext uri="{BB962C8B-B14F-4D97-AF65-F5344CB8AC3E}">
        <p14:creationId xmlns:p14="http://schemas.microsoft.com/office/powerpoint/2010/main" val="170202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07B56-E694-8872-3A10-1912F6DD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A7320-8EC6-154C-8821-B8F3F8F596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18/106</a:t>
            </a:r>
          </a:p>
        </p:txBody>
      </p:sp>
    </p:spTree>
    <p:extLst>
      <p:ext uri="{BB962C8B-B14F-4D97-AF65-F5344CB8AC3E}">
        <p14:creationId xmlns:p14="http://schemas.microsoft.com/office/powerpoint/2010/main" val="410132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F3C4A7-CA2C-FFC3-CCE1-C98CAB307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A7209-C51E-CB6B-4B25-F68DE567842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19/106</a:t>
            </a:r>
          </a:p>
        </p:txBody>
      </p:sp>
    </p:spTree>
    <p:extLst>
      <p:ext uri="{BB962C8B-B14F-4D97-AF65-F5344CB8AC3E}">
        <p14:creationId xmlns:p14="http://schemas.microsoft.com/office/powerpoint/2010/main" val="263723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5B772-08BB-4B81-E4BC-DEFF73A8D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7B31D-B99E-C86E-BD70-EE37A1D7EB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2/106</a:t>
            </a:r>
          </a:p>
        </p:txBody>
      </p:sp>
    </p:spTree>
    <p:extLst>
      <p:ext uri="{BB962C8B-B14F-4D97-AF65-F5344CB8AC3E}">
        <p14:creationId xmlns:p14="http://schemas.microsoft.com/office/powerpoint/2010/main" val="67711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1BBB0-76AE-B660-025B-BAED7A7DF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D8DB1-C7DD-AE32-0AE2-C48BE47B39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20/106</a:t>
            </a:r>
          </a:p>
        </p:txBody>
      </p:sp>
    </p:spTree>
    <p:extLst>
      <p:ext uri="{BB962C8B-B14F-4D97-AF65-F5344CB8AC3E}">
        <p14:creationId xmlns:p14="http://schemas.microsoft.com/office/powerpoint/2010/main" val="207416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557DE-076C-BC2B-F559-5DFD9C7BB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9ED31-7869-51FF-B090-B1669737DF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21/106</a:t>
            </a:r>
          </a:p>
        </p:txBody>
      </p:sp>
    </p:spTree>
    <p:extLst>
      <p:ext uri="{BB962C8B-B14F-4D97-AF65-F5344CB8AC3E}">
        <p14:creationId xmlns:p14="http://schemas.microsoft.com/office/powerpoint/2010/main" val="19097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A3337-18C4-0B8C-5DC6-B287535C0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C3CCA-1789-DB8A-D978-0EFF3A65A7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22/106</a:t>
            </a:r>
          </a:p>
        </p:txBody>
      </p:sp>
    </p:spTree>
    <p:extLst>
      <p:ext uri="{BB962C8B-B14F-4D97-AF65-F5344CB8AC3E}">
        <p14:creationId xmlns:p14="http://schemas.microsoft.com/office/powerpoint/2010/main" val="244293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39726-D1C6-A914-AEB3-C24255A26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1B21B-B3DF-0E0A-CB5C-01CEACEC69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23/106</a:t>
            </a:r>
          </a:p>
        </p:txBody>
      </p:sp>
    </p:spTree>
    <p:extLst>
      <p:ext uri="{BB962C8B-B14F-4D97-AF65-F5344CB8AC3E}">
        <p14:creationId xmlns:p14="http://schemas.microsoft.com/office/powerpoint/2010/main" val="352105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F4EB3-F352-ADB9-7268-A3A037F3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1D277-EAE4-1FF0-30DE-6E5ECA88DE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24/106</a:t>
            </a:r>
          </a:p>
        </p:txBody>
      </p:sp>
    </p:spTree>
    <p:extLst>
      <p:ext uri="{BB962C8B-B14F-4D97-AF65-F5344CB8AC3E}">
        <p14:creationId xmlns:p14="http://schemas.microsoft.com/office/powerpoint/2010/main" val="122711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0EDA1-C298-993F-F68D-922096139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FD1E7-AF91-8E19-B05D-9CC4E0A3A5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25/106</a:t>
            </a:r>
          </a:p>
        </p:txBody>
      </p:sp>
    </p:spTree>
    <p:extLst>
      <p:ext uri="{BB962C8B-B14F-4D97-AF65-F5344CB8AC3E}">
        <p14:creationId xmlns:p14="http://schemas.microsoft.com/office/powerpoint/2010/main" val="220551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204FA-D3BB-FC4F-51DB-C3E21E3FA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D3D9E-2AC0-75C2-9261-ECAF78C16A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26/106</a:t>
            </a:r>
          </a:p>
        </p:txBody>
      </p:sp>
    </p:spTree>
    <p:extLst>
      <p:ext uri="{BB962C8B-B14F-4D97-AF65-F5344CB8AC3E}">
        <p14:creationId xmlns:p14="http://schemas.microsoft.com/office/powerpoint/2010/main" val="341808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9B57B-05D6-B868-0A58-1CDE51CB5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93B93D-7695-1A86-FF2B-F8990E4876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27/106</a:t>
            </a:r>
          </a:p>
        </p:txBody>
      </p:sp>
    </p:spTree>
    <p:extLst>
      <p:ext uri="{BB962C8B-B14F-4D97-AF65-F5344CB8AC3E}">
        <p14:creationId xmlns:p14="http://schemas.microsoft.com/office/powerpoint/2010/main" val="212116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C119F-5D7E-427C-C6FF-BE3A8012A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445C1-F53A-BE53-48C0-09B54BF22B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28/106</a:t>
            </a:r>
          </a:p>
        </p:txBody>
      </p:sp>
    </p:spTree>
    <p:extLst>
      <p:ext uri="{BB962C8B-B14F-4D97-AF65-F5344CB8AC3E}">
        <p14:creationId xmlns:p14="http://schemas.microsoft.com/office/powerpoint/2010/main" val="370861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66AE4-1FA2-C807-7C5E-A852BB0D9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BFF14-2428-8FC4-01B8-72D77BA95E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29/106</a:t>
            </a:r>
          </a:p>
        </p:txBody>
      </p:sp>
    </p:spTree>
    <p:extLst>
      <p:ext uri="{BB962C8B-B14F-4D97-AF65-F5344CB8AC3E}">
        <p14:creationId xmlns:p14="http://schemas.microsoft.com/office/powerpoint/2010/main" val="396145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A3BE5-1C61-A9BF-87EE-B54B9875C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502A7-FFAB-D947-B313-005E23D2E84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3/106</a:t>
            </a:r>
          </a:p>
        </p:txBody>
      </p:sp>
    </p:spTree>
    <p:extLst>
      <p:ext uri="{BB962C8B-B14F-4D97-AF65-F5344CB8AC3E}">
        <p14:creationId xmlns:p14="http://schemas.microsoft.com/office/powerpoint/2010/main" val="380997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40327-453C-6CF1-B999-BDCC84C6C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7F464-FE69-41F5-3307-073D1901DB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30/106</a:t>
            </a:r>
          </a:p>
        </p:txBody>
      </p:sp>
    </p:spTree>
    <p:extLst>
      <p:ext uri="{BB962C8B-B14F-4D97-AF65-F5344CB8AC3E}">
        <p14:creationId xmlns:p14="http://schemas.microsoft.com/office/powerpoint/2010/main" val="75773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B23A5-804D-6C70-47D7-E7D9E1D17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838FC-78B0-97B9-653D-6A0C7D5760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31/106</a:t>
            </a:r>
          </a:p>
        </p:txBody>
      </p:sp>
    </p:spTree>
    <p:extLst>
      <p:ext uri="{BB962C8B-B14F-4D97-AF65-F5344CB8AC3E}">
        <p14:creationId xmlns:p14="http://schemas.microsoft.com/office/powerpoint/2010/main" val="347240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E78DE-62E8-2D78-2A0C-0BC085E11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91334-13A9-0D2A-6CD5-4739D5E8CA2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32/106</a:t>
            </a:r>
          </a:p>
        </p:txBody>
      </p:sp>
    </p:spTree>
    <p:extLst>
      <p:ext uri="{BB962C8B-B14F-4D97-AF65-F5344CB8AC3E}">
        <p14:creationId xmlns:p14="http://schemas.microsoft.com/office/powerpoint/2010/main" val="318714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66D5F-A25A-BAAC-912A-E1647EB2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1E58E-5D88-E68D-BE0F-5D058367A4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33/106</a:t>
            </a:r>
          </a:p>
        </p:txBody>
      </p:sp>
    </p:spTree>
    <p:extLst>
      <p:ext uri="{BB962C8B-B14F-4D97-AF65-F5344CB8AC3E}">
        <p14:creationId xmlns:p14="http://schemas.microsoft.com/office/powerpoint/2010/main" val="63567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2C334-3F97-7C8F-6D75-F776C1D3F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1C09B-E95F-A762-8BF5-CEF14B4EA7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34/106</a:t>
            </a:r>
          </a:p>
        </p:txBody>
      </p:sp>
    </p:spTree>
    <p:extLst>
      <p:ext uri="{BB962C8B-B14F-4D97-AF65-F5344CB8AC3E}">
        <p14:creationId xmlns:p14="http://schemas.microsoft.com/office/powerpoint/2010/main" val="315096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03C38-5A76-881A-DB4E-C6C97B71A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D15039-BD6E-6BCD-DBF5-4C16965D29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35/106</a:t>
            </a:r>
          </a:p>
        </p:txBody>
      </p:sp>
    </p:spTree>
    <p:extLst>
      <p:ext uri="{BB962C8B-B14F-4D97-AF65-F5344CB8AC3E}">
        <p14:creationId xmlns:p14="http://schemas.microsoft.com/office/powerpoint/2010/main" val="423435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6EDBC-4EE2-4855-0E6E-E565CE17F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E24F9-4D55-A91B-C0EB-60C3BC8969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36/106</a:t>
            </a:r>
          </a:p>
        </p:txBody>
      </p:sp>
    </p:spTree>
    <p:extLst>
      <p:ext uri="{BB962C8B-B14F-4D97-AF65-F5344CB8AC3E}">
        <p14:creationId xmlns:p14="http://schemas.microsoft.com/office/powerpoint/2010/main" val="341310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B1BDE-5F99-266F-37E0-13EB3B2F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4EAC53-524A-671B-AC05-3F276491D8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37/106</a:t>
            </a:r>
          </a:p>
        </p:txBody>
      </p:sp>
    </p:spTree>
    <p:extLst>
      <p:ext uri="{BB962C8B-B14F-4D97-AF65-F5344CB8AC3E}">
        <p14:creationId xmlns:p14="http://schemas.microsoft.com/office/powerpoint/2010/main" val="211594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29573-DBDB-AF33-C9ED-B2C7D696C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7460B-8C0A-805C-8E78-1B50972352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38/106</a:t>
            </a:r>
          </a:p>
        </p:txBody>
      </p:sp>
    </p:spTree>
    <p:extLst>
      <p:ext uri="{BB962C8B-B14F-4D97-AF65-F5344CB8AC3E}">
        <p14:creationId xmlns:p14="http://schemas.microsoft.com/office/powerpoint/2010/main" val="165858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5AA66-3AD6-051D-57AB-B2C400478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5FDEF-8261-93EF-0BC4-1B7DFED5D0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39/106</a:t>
            </a:r>
          </a:p>
        </p:txBody>
      </p:sp>
    </p:spTree>
    <p:extLst>
      <p:ext uri="{BB962C8B-B14F-4D97-AF65-F5344CB8AC3E}">
        <p14:creationId xmlns:p14="http://schemas.microsoft.com/office/powerpoint/2010/main" val="8877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F615F-7DDB-7102-5E76-816E1A63D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BC6FDC-13B0-FC2F-82DE-B2C679D3C1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4/106</a:t>
            </a:r>
          </a:p>
        </p:txBody>
      </p:sp>
    </p:spTree>
    <p:extLst>
      <p:ext uri="{BB962C8B-B14F-4D97-AF65-F5344CB8AC3E}">
        <p14:creationId xmlns:p14="http://schemas.microsoft.com/office/powerpoint/2010/main" val="224378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EC697-CB49-5476-CFB8-6274B2EAE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4715C-A163-421F-AB4C-7B0059CF3F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40/106</a:t>
            </a:r>
          </a:p>
        </p:txBody>
      </p:sp>
    </p:spTree>
    <p:extLst>
      <p:ext uri="{BB962C8B-B14F-4D97-AF65-F5344CB8AC3E}">
        <p14:creationId xmlns:p14="http://schemas.microsoft.com/office/powerpoint/2010/main" val="93416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17911-A695-C793-8AAF-95FC8CF38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971A8-14C0-D9D1-6D67-C4C2DEA0F6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41/106</a:t>
            </a:r>
          </a:p>
        </p:txBody>
      </p:sp>
    </p:spTree>
    <p:extLst>
      <p:ext uri="{BB962C8B-B14F-4D97-AF65-F5344CB8AC3E}">
        <p14:creationId xmlns:p14="http://schemas.microsoft.com/office/powerpoint/2010/main" val="256232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971E0-8BC4-2CD4-5660-4CD8693EE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2F44C-F38B-3A31-4C27-72770AA371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42/106</a:t>
            </a:r>
          </a:p>
        </p:txBody>
      </p:sp>
    </p:spTree>
    <p:extLst>
      <p:ext uri="{BB962C8B-B14F-4D97-AF65-F5344CB8AC3E}">
        <p14:creationId xmlns:p14="http://schemas.microsoft.com/office/powerpoint/2010/main" val="40453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C1A79-2C89-521C-4712-89F851E0C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361CD3-72A8-92B2-50C2-525085A694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43/106</a:t>
            </a:r>
          </a:p>
        </p:txBody>
      </p:sp>
    </p:spTree>
    <p:extLst>
      <p:ext uri="{BB962C8B-B14F-4D97-AF65-F5344CB8AC3E}">
        <p14:creationId xmlns:p14="http://schemas.microsoft.com/office/powerpoint/2010/main" val="322232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48F97-4EA3-C5A4-E336-49C67BF4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81321-3B38-FB6B-ADF5-C4417A2964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44/106</a:t>
            </a:r>
          </a:p>
        </p:txBody>
      </p:sp>
    </p:spTree>
    <p:extLst>
      <p:ext uri="{BB962C8B-B14F-4D97-AF65-F5344CB8AC3E}">
        <p14:creationId xmlns:p14="http://schemas.microsoft.com/office/powerpoint/2010/main" val="300185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2945B-BF7B-938E-61B2-CF5D21D18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102D07-B13A-7BD7-F9F8-7CC9F88E4C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45/106</a:t>
            </a:r>
          </a:p>
        </p:txBody>
      </p:sp>
    </p:spTree>
    <p:extLst>
      <p:ext uri="{BB962C8B-B14F-4D97-AF65-F5344CB8AC3E}">
        <p14:creationId xmlns:p14="http://schemas.microsoft.com/office/powerpoint/2010/main" val="367116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5CB61-D171-BA9A-AC8C-3B73027D1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954BF2-03A5-C645-CCF0-CB10827C68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46/106</a:t>
            </a:r>
          </a:p>
        </p:txBody>
      </p:sp>
    </p:spTree>
    <p:extLst>
      <p:ext uri="{BB962C8B-B14F-4D97-AF65-F5344CB8AC3E}">
        <p14:creationId xmlns:p14="http://schemas.microsoft.com/office/powerpoint/2010/main" val="76978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E1B1A-3A72-85D9-3C67-6C0178A5D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CC5217-BD6A-3B38-A1C0-E2B3EC26D3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47/106</a:t>
            </a:r>
          </a:p>
        </p:txBody>
      </p:sp>
    </p:spTree>
    <p:extLst>
      <p:ext uri="{BB962C8B-B14F-4D97-AF65-F5344CB8AC3E}">
        <p14:creationId xmlns:p14="http://schemas.microsoft.com/office/powerpoint/2010/main" val="284059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8D146-98D5-53BC-6B4C-42B46CE07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803B36-4450-7539-FD82-617BEC1F19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48/106</a:t>
            </a:r>
          </a:p>
        </p:txBody>
      </p:sp>
    </p:spTree>
    <p:extLst>
      <p:ext uri="{BB962C8B-B14F-4D97-AF65-F5344CB8AC3E}">
        <p14:creationId xmlns:p14="http://schemas.microsoft.com/office/powerpoint/2010/main" val="336434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42B8D-003A-3DE5-C545-1A0C0ED7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A0206-82F4-608C-F6EE-EFD49E28F6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49/106</a:t>
            </a:r>
          </a:p>
        </p:txBody>
      </p:sp>
    </p:spTree>
    <p:extLst>
      <p:ext uri="{BB962C8B-B14F-4D97-AF65-F5344CB8AC3E}">
        <p14:creationId xmlns:p14="http://schemas.microsoft.com/office/powerpoint/2010/main" val="156825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A2283-2469-DC9F-A87D-12E4B3FB0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566C6-0739-F37A-ACBB-AE245AE636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5/106</a:t>
            </a:r>
          </a:p>
        </p:txBody>
      </p:sp>
    </p:spTree>
    <p:extLst>
      <p:ext uri="{BB962C8B-B14F-4D97-AF65-F5344CB8AC3E}">
        <p14:creationId xmlns:p14="http://schemas.microsoft.com/office/powerpoint/2010/main" val="278310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ED7FF-C777-768B-10D3-9EF97039A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2569D-5B5E-52C3-261C-49C3162FE7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50/106</a:t>
            </a:r>
          </a:p>
        </p:txBody>
      </p:sp>
    </p:spTree>
    <p:extLst>
      <p:ext uri="{BB962C8B-B14F-4D97-AF65-F5344CB8AC3E}">
        <p14:creationId xmlns:p14="http://schemas.microsoft.com/office/powerpoint/2010/main" val="234554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A7D6B-C8BC-775C-BD41-AA419884E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95DD8-EB3A-E052-9BE3-BEE4044561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51/106</a:t>
            </a:r>
          </a:p>
        </p:txBody>
      </p:sp>
    </p:spTree>
    <p:extLst>
      <p:ext uri="{BB962C8B-B14F-4D97-AF65-F5344CB8AC3E}">
        <p14:creationId xmlns:p14="http://schemas.microsoft.com/office/powerpoint/2010/main" val="75409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7AE39-2070-2121-EC26-6A9ACC251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E1876-0F36-8E9D-3CD5-A5C9871503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52/106</a:t>
            </a:r>
          </a:p>
        </p:txBody>
      </p:sp>
    </p:spTree>
    <p:extLst>
      <p:ext uri="{BB962C8B-B14F-4D97-AF65-F5344CB8AC3E}">
        <p14:creationId xmlns:p14="http://schemas.microsoft.com/office/powerpoint/2010/main" val="297670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EE6B2-8EB4-90C7-630D-F83D245D4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3D280-F652-5440-0546-12A4A24F50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53/106</a:t>
            </a:r>
          </a:p>
        </p:txBody>
      </p:sp>
    </p:spTree>
    <p:extLst>
      <p:ext uri="{BB962C8B-B14F-4D97-AF65-F5344CB8AC3E}">
        <p14:creationId xmlns:p14="http://schemas.microsoft.com/office/powerpoint/2010/main" val="193145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1E704-4634-AB64-EAB9-ACF0CC736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F6B74-4BD4-23AC-AC87-895760ABA8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54/106</a:t>
            </a:r>
          </a:p>
        </p:txBody>
      </p:sp>
    </p:spTree>
    <p:extLst>
      <p:ext uri="{BB962C8B-B14F-4D97-AF65-F5344CB8AC3E}">
        <p14:creationId xmlns:p14="http://schemas.microsoft.com/office/powerpoint/2010/main" val="253059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D5F5F-3709-FD87-7091-D3227387B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25B4B7-CA01-B0E6-94AB-5AD56EA63B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55/106</a:t>
            </a:r>
          </a:p>
        </p:txBody>
      </p:sp>
    </p:spTree>
    <p:extLst>
      <p:ext uri="{BB962C8B-B14F-4D97-AF65-F5344CB8AC3E}">
        <p14:creationId xmlns:p14="http://schemas.microsoft.com/office/powerpoint/2010/main" val="410273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CD889-6361-3CD1-8A88-56A4732AF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E0C35E-4F95-7BA7-801F-F325EEC325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56/106</a:t>
            </a:r>
          </a:p>
        </p:txBody>
      </p:sp>
    </p:spTree>
    <p:extLst>
      <p:ext uri="{BB962C8B-B14F-4D97-AF65-F5344CB8AC3E}">
        <p14:creationId xmlns:p14="http://schemas.microsoft.com/office/powerpoint/2010/main" val="151336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D1261-4120-3DC7-6894-66CE1E72A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386D6-E50A-4FE8-BC31-BDC323B4DB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57/106</a:t>
            </a:r>
          </a:p>
        </p:txBody>
      </p:sp>
    </p:spTree>
    <p:extLst>
      <p:ext uri="{BB962C8B-B14F-4D97-AF65-F5344CB8AC3E}">
        <p14:creationId xmlns:p14="http://schemas.microsoft.com/office/powerpoint/2010/main" val="391163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11880-83F5-64DF-9AFB-53CF81A6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57791-3FE8-E433-CF37-663BB4FC2B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58/106</a:t>
            </a:r>
          </a:p>
        </p:txBody>
      </p:sp>
    </p:spTree>
    <p:extLst>
      <p:ext uri="{BB962C8B-B14F-4D97-AF65-F5344CB8AC3E}">
        <p14:creationId xmlns:p14="http://schemas.microsoft.com/office/powerpoint/2010/main" val="247999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B553D-F465-7544-14CA-A92A93E1D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BAFD3-B274-B867-6B88-9836E6AB93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59/106</a:t>
            </a:r>
          </a:p>
        </p:txBody>
      </p:sp>
    </p:spTree>
    <p:extLst>
      <p:ext uri="{BB962C8B-B14F-4D97-AF65-F5344CB8AC3E}">
        <p14:creationId xmlns:p14="http://schemas.microsoft.com/office/powerpoint/2010/main" val="129839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7E9E7-3C57-3D70-CE14-65E82DC29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53E4C-2B8E-8EA8-351E-1EDBBE60A3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6/106</a:t>
            </a:r>
          </a:p>
        </p:txBody>
      </p:sp>
    </p:spTree>
    <p:extLst>
      <p:ext uri="{BB962C8B-B14F-4D97-AF65-F5344CB8AC3E}">
        <p14:creationId xmlns:p14="http://schemas.microsoft.com/office/powerpoint/2010/main" val="381003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20BC5-9A01-C530-6523-1F0391D9F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3DF4A9-756A-61C7-F031-986DE373DD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60/106</a:t>
            </a:r>
          </a:p>
        </p:txBody>
      </p:sp>
    </p:spTree>
    <p:extLst>
      <p:ext uri="{BB962C8B-B14F-4D97-AF65-F5344CB8AC3E}">
        <p14:creationId xmlns:p14="http://schemas.microsoft.com/office/powerpoint/2010/main" val="65858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245C4-47B1-2F7C-50F9-7365625E9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7A515F-78D4-399E-C78D-CC243BBD21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61/106</a:t>
            </a:r>
          </a:p>
        </p:txBody>
      </p:sp>
    </p:spTree>
    <p:extLst>
      <p:ext uri="{BB962C8B-B14F-4D97-AF65-F5344CB8AC3E}">
        <p14:creationId xmlns:p14="http://schemas.microsoft.com/office/powerpoint/2010/main" val="84792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5F162-A7BE-4962-C3C1-88029045A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09909-3F8B-374F-E6C2-CCC9A66A6D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62/106</a:t>
            </a:r>
          </a:p>
        </p:txBody>
      </p:sp>
    </p:spTree>
    <p:extLst>
      <p:ext uri="{BB962C8B-B14F-4D97-AF65-F5344CB8AC3E}">
        <p14:creationId xmlns:p14="http://schemas.microsoft.com/office/powerpoint/2010/main" val="132057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50604-3C01-EFB0-F29E-325A614C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0855F-ACC6-3ED1-D054-4DD0F118A8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63/106</a:t>
            </a:r>
          </a:p>
        </p:txBody>
      </p:sp>
    </p:spTree>
    <p:extLst>
      <p:ext uri="{BB962C8B-B14F-4D97-AF65-F5344CB8AC3E}">
        <p14:creationId xmlns:p14="http://schemas.microsoft.com/office/powerpoint/2010/main" val="335632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45AB2-99DF-C090-AFA8-5BAF4FC93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6A89D-36A9-26BB-33CF-D6E03121581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64/106</a:t>
            </a:r>
          </a:p>
        </p:txBody>
      </p:sp>
    </p:spTree>
    <p:extLst>
      <p:ext uri="{BB962C8B-B14F-4D97-AF65-F5344CB8AC3E}">
        <p14:creationId xmlns:p14="http://schemas.microsoft.com/office/powerpoint/2010/main" val="66873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62496-A667-5060-3803-49DDE95DA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150FF-1D82-9BB8-BBBA-804B773F6F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65/106</a:t>
            </a:r>
          </a:p>
        </p:txBody>
      </p:sp>
    </p:spTree>
    <p:extLst>
      <p:ext uri="{BB962C8B-B14F-4D97-AF65-F5344CB8AC3E}">
        <p14:creationId xmlns:p14="http://schemas.microsoft.com/office/powerpoint/2010/main" val="288189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1B78A-6426-9A36-D914-803308F88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8178E-EC6B-5A36-D84C-1A7A41D6D4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66/106</a:t>
            </a:r>
          </a:p>
        </p:txBody>
      </p:sp>
    </p:spTree>
    <p:extLst>
      <p:ext uri="{BB962C8B-B14F-4D97-AF65-F5344CB8AC3E}">
        <p14:creationId xmlns:p14="http://schemas.microsoft.com/office/powerpoint/2010/main" val="346199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B528B-F110-0058-3D51-D23B4DC93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3847E4-606B-2BA3-B605-384C0B04BD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67/106</a:t>
            </a:r>
          </a:p>
        </p:txBody>
      </p:sp>
    </p:spTree>
    <p:extLst>
      <p:ext uri="{BB962C8B-B14F-4D97-AF65-F5344CB8AC3E}">
        <p14:creationId xmlns:p14="http://schemas.microsoft.com/office/powerpoint/2010/main" val="21115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56DE9-DF99-C80B-5927-C0ED3211A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9EFBD-2137-A399-B7E3-5CEF512316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68/106</a:t>
            </a:r>
          </a:p>
        </p:txBody>
      </p:sp>
    </p:spTree>
    <p:extLst>
      <p:ext uri="{BB962C8B-B14F-4D97-AF65-F5344CB8AC3E}">
        <p14:creationId xmlns:p14="http://schemas.microsoft.com/office/powerpoint/2010/main" val="255970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9957B-9789-22DF-32D3-757127F42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912A13-1FDD-113D-4488-26EF4A34F4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69/106</a:t>
            </a:r>
          </a:p>
        </p:txBody>
      </p:sp>
    </p:spTree>
    <p:extLst>
      <p:ext uri="{BB962C8B-B14F-4D97-AF65-F5344CB8AC3E}">
        <p14:creationId xmlns:p14="http://schemas.microsoft.com/office/powerpoint/2010/main" val="132442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07303-AC29-23AA-B3A4-305F51E5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25" y="0"/>
            <a:ext cx="3511550" cy="535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69F0A-82CE-6BA8-357F-642E80B455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7/106</a:t>
            </a:r>
          </a:p>
        </p:txBody>
      </p:sp>
    </p:spTree>
    <p:extLst>
      <p:ext uri="{BB962C8B-B14F-4D97-AF65-F5344CB8AC3E}">
        <p14:creationId xmlns:p14="http://schemas.microsoft.com/office/powerpoint/2010/main" val="154124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41E48-22AD-B844-B9E5-99AA1BC2C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2C6A3C-67A6-9BAA-80B5-A0387B5AC4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70/106</a:t>
            </a:r>
          </a:p>
        </p:txBody>
      </p:sp>
    </p:spTree>
    <p:extLst>
      <p:ext uri="{BB962C8B-B14F-4D97-AF65-F5344CB8AC3E}">
        <p14:creationId xmlns:p14="http://schemas.microsoft.com/office/powerpoint/2010/main" val="230625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57B83-03DB-050F-DBF2-2CD47EF78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D7081-D35E-6E63-8F06-D5C1304CC2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71/106</a:t>
            </a:r>
          </a:p>
        </p:txBody>
      </p:sp>
    </p:spTree>
    <p:extLst>
      <p:ext uri="{BB962C8B-B14F-4D97-AF65-F5344CB8AC3E}">
        <p14:creationId xmlns:p14="http://schemas.microsoft.com/office/powerpoint/2010/main" val="168718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59FF7-41FF-A9A3-3643-85452B466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ACB702-5680-36A5-A3C3-629EA81944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72/106</a:t>
            </a:r>
          </a:p>
        </p:txBody>
      </p:sp>
    </p:spTree>
    <p:extLst>
      <p:ext uri="{BB962C8B-B14F-4D97-AF65-F5344CB8AC3E}">
        <p14:creationId xmlns:p14="http://schemas.microsoft.com/office/powerpoint/2010/main" val="345737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0E104-AAF6-6DDC-DC05-A0AC4C1BF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8105EB-E391-9849-C59F-30C8DD93C7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73/106</a:t>
            </a:r>
          </a:p>
        </p:txBody>
      </p:sp>
    </p:spTree>
    <p:extLst>
      <p:ext uri="{BB962C8B-B14F-4D97-AF65-F5344CB8AC3E}">
        <p14:creationId xmlns:p14="http://schemas.microsoft.com/office/powerpoint/2010/main" val="360604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58BD3-B49B-1541-8432-4D2B0DE28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8E3E2-95B1-65E7-D949-2CC578B7F2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74/106</a:t>
            </a:r>
          </a:p>
        </p:txBody>
      </p:sp>
    </p:spTree>
    <p:extLst>
      <p:ext uri="{BB962C8B-B14F-4D97-AF65-F5344CB8AC3E}">
        <p14:creationId xmlns:p14="http://schemas.microsoft.com/office/powerpoint/2010/main" val="121698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78C10-3416-FAED-EC4D-617B353E6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1C5EF0-ABFB-B7D6-30C8-CF24F1C6BC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75/106</a:t>
            </a:r>
          </a:p>
        </p:txBody>
      </p:sp>
    </p:spTree>
    <p:extLst>
      <p:ext uri="{BB962C8B-B14F-4D97-AF65-F5344CB8AC3E}">
        <p14:creationId xmlns:p14="http://schemas.microsoft.com/office/powerpoint/2010/main" val="268686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48EAE2-D972-9F41-2518-076F40EBB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7CC7F-5B66-6FD7-A7B9-38E481BA28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76/106</a:t>
            </a:r>
          </a:p>
        </p:txBody>
      </p:sp>
    </p:spTree>
    <p:extLst>
      <p:ext uri="{BB962C8B-B14F-4D97-AF65-F5344CB8AC3E}">
        <p14:creationId xmlns:p14="http://schemas.microsoft.com/office/powerpoint/2010/main" val="19952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F300C-4D4E-A72A-350E-D0F56586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9EBD3-DF62-6521-0F44-71108A4901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77/106</a:t>
            </a:r>
          </a:p>
        </p:txBody>
      </p:sp>
    </p:spTree>
    <p:extLst>
      <p:ext uri="{BB962C8B-B14F-4D97-AF65-F5344CB8AC3E}">
        <p14:creationId xmlns:p14="http://schemas.microsoft.com/office/powerpoint/2010/main" val="352972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DE80A-228B-A43F-349D-B8473621F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39EA7-9BEA-FB00-9698-D12C04D636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78/106</a:t>
            </a:r>
          </a:p>
        </p:txBody>
      </p:sp>
    </p:spTree>
    <p:extLst>
      <p:ext uri="{BB962C8B-B14F-4D97-AF65-F5344CB8AC3E}">
        <p14:creationId xmlns:p14="http://schemas.microsoft.com/office/powerpoint/2010/main" val="234020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973EE-ED55-E708-2AD7-133CCC53E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D4D8D-254E-6B70-7899-86DD22878A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79/106</a:t>
            </a:r>
          </a:p>
        </p:txBody>
      </p:sp>
    </p:spTree>
    <p:extLst>
      <p:ext uri="{BB962C8B-B14F-4D97-AF65-F5344CB8AC3E}">
        <p14:creationId xmlns:p14="http://schemas.microsoft.com/office/powerpoint/2010/main" val="363851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4AA67-7DB1-278C-A2FB-EE05F9B78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67324-FABE-23C7-F160-347D04A8DE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8/106</a:t>
            </a:r>
          </a:p>
        </p:txBody>
      </p:sp>
    </p:spTree>
    <p:extLst>
      <p:ext uri="{BB962C8B-B14F-4D97-AF65-F5344CB8AC3E}">
        <p14:creationId xmlns:p14="http://schemas.microsoft.com/office/powerpoint/2010/main" val="227280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E06DF-C152-0A37-2B9A-6D322B63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4B61D7-BDC4-70EF-6961-2295F8CEF3F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80/106</a:t>
            </a:r>
          </a:p>
        </p:txBody>
      </p:sp>
    </p:spTree>
    <p:extLst>
      <p:ext uri="{BB962C8B-B14F-4D97-AF65-F5344CB8AC3E}">
        <p14:creationId xmlns:p14="http://schemas.microsoft.com/office/powerpoint/2010/main" val="105129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BEF49-70C8-A34A-79F8-D712C430F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A35BAF-F675-6A18-0311-248DC584FF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81/106</a:t>
            </a:r>
          </a:p>
        </p:txBody>
      </p:sp>
    </p:spTree>
    <p:extLst>
      <p:ext uri="{BB962C8B-B14F-4D97-AF65-F5344CB8AC3E}">
        <p14:creationId xmlns:p14="http://schemas.microsoft.com/office/powerpoint/2010/main" val="4628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6589E-8937-9E2B-A028-C3EBCF09F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C55DE-0B04-AE2A-E223-A2F5345961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82/106</a:t>
            </a:r>
          </a:p>
        </p:txBody>
      </p:sp>
    </p:spTree>
    <p:extLst>
      <p:ext uri="{BB962C8B-B14F-4D97-AF65-F5344CB8AC3E}">
        <p14:creationId xmlns:p14="http://schemas.microsoft.com/office/powerpoint/2010/main" val="203756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7EA1A-DC2F-3CED-9784-FAAD7183D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25E6B-AA6B-2E07-4C57-DABDC68E39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83/106</a:t>
            </a:r>
          </a:p>
        </p:txBody>
      </p:sp>
    </p:spTree>
    <p:extLst>
      <p:ext uri="{BB962C8B-B14F-4D97-AF65-F5344CB8AC3E}">
        <p14:creationId xmlns:p14="http://schemas.microsoft.com/office/powerpoint/2010/main" val="98453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C1CD7-DAD6-30A7-430D-17DED4037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FC277-F312-AAE2-1D9B-9F757F6472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84/106</a:t>
            </a:r>
          </a:p>
        </p:txBody>
      </p:sp>
    </p:spTree>
    <p:extLst>
      <p:ext uri="{BB962C8B-B14F-4D97-AF65-F5344CB8AC3E}">
        <p14:creationId xmlns:p14="http://schemas.microsoft.com/office/powerpoint/2010/main" val="220131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25147-EB87-6832-E642-6BDBEAC0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D74E1-F1FE-0FBD-73B8-D56B25608A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85/106</a:t>
            </a:r>
          </a:p>
        </p:txBody>
      </p:sp>
    </p:spTree>
    <p:extLst>
      <p:ext uri="{BB962C8B-B14F-4D97-AF65-F5344CB8AC3E}">
        <p14:creationId xmlns:p14="http://schemas.microsoft.com/office/powerpoint/2010/main" val="142927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10A2E-BE4F-CD3C-7BB7-B1C0E88EA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35063-E136-10F7-8930-2D94C2DE6C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86/106</a:t>
            </a:r>
          </a:p>
        </p:txBody>
      </p:sp>
    </p:spTree>
    <p:extLst>
      <p:ext uri="{BB962C8B-B14F-4D97-AF65-F5344CB8AC3E}">
        <p14:creationId xmlns:p14="http://schemas.microsoft.com/office/powerpoint/2010/main" val="362733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1E88C-61DB-7E6A-EFA1-F9EED2EED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0E52FB-CC87-4ED4-9943-AAF7FD4A52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87/106</a:t>
            </a:r>
          </a:p>
        </p:txBody>
      </p:sp>
    </p:spTree>
    <p:extLst>
      <p:ext uri="{BB962C8B-B14F-4D97-AF65-F5344CB8AC3E}">
        <p14:creationId xmlns:p14="http://schemas.microsoft.com/office/powerpoint/2010/main" val="147388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B2001-DEAA-80B3-D436-AFD4ECFCC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163CA1-48D3-FE1F-4FFE-451D05CE78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88/106</a:t>
            </a:r>
          </a:p>
        </p:txBody>
      </p:sp>
    </p:spTree>
    <p:extLst>
      <p:ext uri="{BB962C8B-B14F-4D97-AF65-F5344CB8AC3E}">
        <p14:creationId xmlns:p14="http://schemas.microsoft.com/office/powerpoint/2010/main" val="156079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3B243-DB0D-98CD-7D3E-005F76C85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F39B0-A97E-20DA-1C20-43C83BB5FD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89/106</a:t>
            </a:r>
          </a:p>
        </p:txBody>
      </p:sp>
    </p:spTree>
    <p:extLst>
      <p:ext uri="{BB962C8B-B14F-4D97-AF65-F5344CB8AC3E}">
        <p14:creationId xmlns:p14="http://schemas.microsoft.com/office/powerpoint/2010/main" val="342472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70D85-0B43-D73E-95D9-0348C83B4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EEBE7-6917-65D3-AB4B-6B70A279AD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9/106</a:t>
            </a:r>
          </a:p>
        </p:txBody>
      </p:sp>
    </p:spTree>
    <p:extLst>
      <p:ext uri="{BB962C8B-B14F-4D97-AF65-F5344CB8AC3E}">
        <p14:creationId xmlns:p14="http://schemas.microsoft.com/office/powerpoint/2010/main" val="279861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13518-7053-94DD-4CF6-A5ED23576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57084-AC18-F5DC-13FA-3E8F519BBB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90/106</a:t>
            </a:r>
          </a:p>
        </p:txBody>
      </p:sp>
    </p:spTree>
    <p:extLst>
      <p:ext uri="{BB962C8B-B14F-4D97-AF65-F5344CB8AC3E}">
        <p14:creationId xmlns:p14="http://schemas.microsoft.com/office/powerpoint/2010/main" val="202244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4642E-E022-F930-0C03-30E082AF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9AD3A8-F29A-3FC5-3BE8-2822AC06F9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91/106</a:t>
            </a:r>
          </a:p>
        </p:txBody>
      </p:sp>
    </p:spTree>
    <p:extLst>
      <p:ext uri="{BB962C8B-B14F-4D97-AF65-F5344CB8AC3E}">
        <p14:creationId xmlns:p14="http://schemas.microsoft.com/office/powerpoint/2010/main" val="184869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6A4D4-91A8-E5BF-2335-4A420C226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0DA4A-8D92-EDD2-C0C1-C28EB80FA87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92/106</a:t>
            </a:r>
          </a:p>
        </p:txBody>
      </p:sp>
    </p:spTree>
    <p:extLst>
      <p:ext uri="{BB962C8B-B14F-4D97-AF65-F5344CB8AC3E}">
        <p14:creationId xmlns:p14="http://schemas.microsoft.com/office/powerpoint/2010/main" val="406382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BD59C-928E-5910-7207-4826F5B0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C1882-74F1-3D8E-3519-5CB953DB3B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93/106</a:t>
            </a:r>
          </a:p>
        </p:txBody>
      </p:sp>
    </p:spTree>
    <p:extLst>
      <p:ext uri="{BB962C8B-B14F-4D97-AF65-F5344CB8AC3E}">
        <p14:creationId xmlns:p14="http://schemas.microsoft.com/office/powerpoint/2010/main" val="97745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BBC54-78CF-FB9D-C220-2C1075A9D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B8E7C-DDC5-0BE3-FF60-63B11A1E5D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94/106</a:t>
            </a:r>
          </a:p>
        </p:txBody>
      </p:sp>
    </p:spTree>
    <p:extLst>
      <p:ext uri="{BB962C8B-B14F-4D97-AF65-F5344CB8AC3E}">
        <p14:creationId xmlns:p14="http://schemas.microsoft.com/office/powerpoint/2010/main" val="226645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64841-DE70-537C-BDBF-2B64E859E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19C02E-2134-DDF2-8A5B-234925C307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95/106</a:t>
            </a:r>
          </a:p>
        </p:txBody>
      </p:sp>
    </p:spTree>
    <p:extLst>
      <p:ext uri="{BB962C8B-B14F-4D97-AF65-F5344CB8AC3E}">
        <p14:creationId xmlns:p14="http://schemas.microsoft.com/office/powerpoint/2010/main" val="13059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33E95-0FF6-DB4D-D48D-E1DBB12A1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B4256-B5B7-425B-F343-F4E1414E21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96/106</a:t>
            </a:r>
          </a:p>
        </p:txBody>
      </p:sp>
    </p:spTree>
    <p:extLst>
      <p:ext uri="{BB962C8B-B14F-4D97-AF65-F5344CB8AC3E}">
        <p14:creationId xmlns:p14="http://schemas.microsoft.com/office/powerpoint/2010/main" val="47618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87F45-FF1A-3A71-EEC8-4C56AE659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DEFE23-375C-AF90-A91A-4D15A6F174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97/106</a:t>
            </a:r>
          </a:p>
        </p:txBody>
      </p:sp>
    </p:spTree>
    <p:extLst>
      <p:ext uri="{BB962C8B-B14F-4D97-AF65-F5344CB8AC3E}">
        <p14:creationId xmlns:p14="http://schemas.microsoft.com/office/powerpoint/2010/main" val="206247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2B7FD-3F47-A67D-9E25-8E1292C93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6DB74-9E22-262E-CCAE-9A8C833E89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98/106</a:t>
            </a:r>
          </a:p>
        </p:txBody>
      </p:sp>
    </p:spTree>
    <p:extLst>
      <p:ext uri="{BB962C8B-B14F-4D97-AF65-F5344CB8AC3E}">
        <p14:creationId xmlns:p14="http://schemas.microsoft.com/office/powerpoint/2010/main" val="228732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E9C4E-B672-F3AA-6A21-EB27A7B1F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050FF-351C-B869-1ED2-BC79149966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99/106</a:t>
            </a:r>
          </a:p>
        </p:txBody>
      </p:sp>
    </p:spTree>
    <p:extLst>
      <p:ext uri="{BB962C8B-B14F-4D97-AF65-F5344CB8AC3E}">
        <p14:creationId xmlns:p14="http://schemas.microsoft.com/office/powerpoint/2010/main" val="105879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</Words>
  <Application>Microsoft Office PowerPoint</Application>
  <PresentationFormat>Widescreen</PresentationFormat>
  <Paragraphs>319</Paragraphs>
  <Slides>107</Slides>
  <Notes>106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2024-02-13T17:09:23Z</dcterms:created>
  <dcterms:modified xsi:type="dcterms:W3CDTF">2024-02-13T17:09:23Z</dcterms:modified>
</cp:coreProperties>
</file>