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7"/>
  </p:notesMasterIdLst>
  <p:sldIdLst>
    <p:sldId id="370" r:id="rId2"/>
    <p:sldId id="369" r:id="rId3"/>
    <p:sldId id="368" r:id="rId4"/>
    <p:sldId id="367" r:id="rId5"/>
    <p:sldId id="366" r:id="rId6"/>
    <p:sldId id="365" r:id="rId7"/>
    <p:sldId id="364" r:id="rId8"/>
    <p:sldId id="363" r:id="rId9"/>
    <p:sldId id="362" r:id="rId10"/>
    <p:sldId id="361" r:id="rId11"/>
    <p:sldId id="360" r:id="rId12"/>
    <p:sldId id="359" r:id="rId13"/>
    <p:sldId id="358" r:id="rId14"/>
    <p:sldId id="357" r:id="rId15"/>
    <p:sldId id="356" r:id="rId16"/>
    <p:sldId id="355" r:id="rId17"/>
    <p:sldId id="354" r:id="rId18"/>
    <p:sldId id="353" r:id="rId19"/>
    <p:sldId id="352" r:id="rId20"/>
    <p:sldId id="351" r:id="rId21"/>
    <p:sldId id="350" r:id="rId22"/>
    <p:sldId id="349" r:id="rId23"/>
    <p:sldId id="348" r:id="rId24"/>
    <p:sldId id="347" r:id="rId25"/>
    <p:sldId id="346" r:id="rId26"/>
    <p:sldId id="345" r:id="rId27"/>
    <p:sldId id="344" r:id="rId28"/>
    <p:sldId id="343" r:id="rId29"/>
    <p:sldId id="342" r:id="rId30"/>
    <p:sldId id="341" r:id="rId31"/>
    <p:sldId id="340" r:id="rId32"/>
    <p:sldId id="339" r:id="rId33"/>
    <p:sldId id="338" r:id="rId34"/>
    <p:sldId id="337" r:id="rId35"/>
    <p:sldId id="336" r:id="rId36"/>
    <p:sldId id="335" r:id="rId37"/>
    <p:sldId id="334" r:id="rId38"/>
    <p:sldId id="333" r:id="rId39"/>
    <p:sldId id="332" r:id="rId40"/>
    <p:sldId id="331" r:id="rId41"/>
    <p:sldId id="330" r:id="rId42"/>
    <p:sldId id="329" r:id="rId43"/>
    <p:sldId id="328" r:id="rId44"/>
    <p:sldId id="327" r:id="rId45"/>
    <p:sldId id="326" r:id="rId46"/>
    <p:sldId id="325" r:id="rId47"/>
    <p:sldId id="324" r:id="rId48"/>
    <p:sldId id="323" r:id="rId49"/>
    <p:sldId id="322" r:id="rId50"/>
    <p:sldId id="321" r:id="rId51"/>
    <p:sldId id="320" r:id="rId52"/>
    <p:sldId id="319" r:id="rId53"/>
    <p:sldId id="318" r:id="rId54"/>
    <p:sldId id="317" r:id="rId55"/>
    <p:sldId id="316" r:id="rId56"/>
    <p:sldId id="315" r:id="rId57"/>
    <p:sldId id="314" r:id="rId58"/>
    <p:sldId id="313" r:id="rId59"/>
    <p:sldId id="312" r:id="rId60"/>
    <p:sldId id="311" r:id="rId61"/>
    <p:sldId id="310" r:id="rId62"/>
    <p:sldId id="309" r:id="rId63"/>
    <p:sldId id="308" r:id="rId64"/>
    <p:sldId id="307" r:id="rId65"/>
    <p:sldId id="306" r:id="rId66"/>
    <p:sldId id="305" r:id="rId67"/>
    <p:sldId id="304" r:id="rId68"/>
    <p:sldId id="303" r:id="rId69"/>
    <p:sldId id="302" r:id="rId70"/>
    <p:sldId id="301" r:id="rId71"/>
    <p:sldId id="300" r:id="rId72"/>
    <p:sldId id="299" r:id="rId73"/>
    <p:sldId id="298" r:id="rId74"/>
    <p:sldId id="297" r:id="rId75"/>
    <p:sldId id="296" r:id="rId76"/>
    <p:sldId id="295" r:id="rId77"/>
    <p:sldId id="294" r:id="rId78"/>
    <p:sldId id="293" r:id="rId79"/>
    <p:sldId id="292" r:id="rId80"/>
    <p:sldId id="291" r:id="rId81"/>
    <p:sldId id="290" r:id="rId82"/>
    <p:sldId id="289" r:id="rId83"/>
    <p:sldId id="288" r:id="rId84"/>
    <p:sldId id="287" r:id="rId85"/>
    <p:sldId id="286" r:id="rId86"/>
    <p:sldId id="285" r:id="rId87"/>
    <p:sldId id="284" r:id="rId88"/>
    <p:sldId id="283" r:id="rId89"/>
    <p:sldId id="282" r:id="rId90"/>
    <p:sldId id="281" r:id="rId91"/>
    <p:sldId id="280" r:id="rId92"/>
    <p:sldId id="279" r:id="rId93"/>
    <p:sldId id="278" r:id="rId94"/>
    <p:sldId id="277" r:id="rId95"/>
    <p:sldId id="276" r:id="rId96"/>
    <p:sldId id="275" r:id="rId97"/>
    <p:sldId id="274" r:id="rId98"/>
    <p:sldId id="273" r:id="rId99"/>
    <p:sldId id="272" r:id="rId100"/>
    <p:sldId id="271" r:id="rId101"/>
    <p:sldId id="270" r:id="rId102"/>
    <p:sldId id="269" r:id="rId103"/>
    <p:sldId id="268" r:id="rId104"/>
    <p:sldId id="267" r:id="rId105"/>
    <p:sldId id="266" r:id="rId106"/>
    <p:sldId id="265" r:id="rId107"/>
    <p:sldId id="264" r:id="rId108"/>
    <p:sldId id="263" r:id="rId109"/>
    <p:sldId id="262" r:id="rId110"/>
    <p:sldId id="261" r:id="rId111"/>
    <p:sldId id="260" r:id="rId112"/>
    <p:sldId id="259" r:id="rId113"/>
    <p:sldId id="258" r:id="rId114"/>
    <p:sldId id="257" r:id="rId115"/>
    <p:sldId id="256" r:id="rId116"/>
  </p:sldIdLst>
  <p:sldSz cx="12192000" cy="6858000"/>
  <p:notesSz cx="6858000" cy="9144000"/>
  <p:embeddedFontLst>
    <p:embeddedFont>
      <p:font typeface="Calibri" panose="020F0502020204030204" pitchFamily="34" charset="0"/>
      <p:regular r:id="rId118"/>
      <p:bold r:id="rId119"/>
      <p:italic r:id="rId120"/>
      <p:boldItalic r:id="rId121"/>
    </p:embeddedFont>
    <p:embeddedFont>
      <p:font typeface="Calibri Light" panose="020F0302020204030204" pitchFamily="34" charset="0"/>
      <p:regular r:id="rId122"/>
      <p:italic r:id="rId1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8" d="100"/>
          <a:sy n="118" d="100"/>
        </p:scale>
        <p:origin x="610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font" Target="fonts/font6.fntdata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font" Target="fonts/font1.fntdata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font" Target="fonts/font2.fntdata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font" Target="fonts/font3.fntdata"/><Relationship Id="rId125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font" Target="fonts/font4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B4A2CE-DB75-4718-8F63-410B5AF6A8CC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B206B7-83A8-4300-9AA9-6328A66D15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481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zratans_poster.jpg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5078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tpilgrim_poster.jpg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094220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clu323_poster.jpg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075353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bonay_poster.jpg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38261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aramsey6_poster.jpg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180215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aqazi8_poster.jpg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764649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aqaiser3_poster.jpg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592608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apilla3_poster.jpg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025060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apeng22_poster.jpg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489703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apan32_poster.jpg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496708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aotis2_poster.jpg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650564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anelso52_poster.jpg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49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tpatte22_poster.jpg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800092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anasman2_poster.jpg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444934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amoha542_poster.jpg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688096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amerce5_poster.jpg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789225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amcquai3_poster.jpg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879107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amair8_poster.jpg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8109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tnijhawa_poster.jpg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4190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tnewman9_poster.jpg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5763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tmovahe_poster.jpg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7638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srana64_poster.jpg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8574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spirie4_poster.jpg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3972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spassafi_poster.jpg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9681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spande46_poster.jpg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4723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soziel5_poster.jpg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90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zpesnani_poster.jpg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5044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smilan4_poster.jpg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5877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smicha_poster.jpg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6032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smercan3_poster.jpg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2183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smayorov_poster.jpg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5139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smatar2_poster.jpg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230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smalamou_poster.jpg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2461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slu428_poster.jpg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2090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rpannert_poster.jpg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9170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rnguye25_poster.jpg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8617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rmaclac_poster.jpg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0833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znaqvi6_poster.jpg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0961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oramage_poster.jpg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8968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oqu_poster.jpg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1495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oqi_poster.jpg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53271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oolaiya2_poster.jpg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12358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nmoha25_poster.jpg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90476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nmasalov_poster.jpg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03845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mqazi23_poster.jpg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9003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mpark282_poster.jpg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38046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mpachows_poster.jpg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4968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mnouri9_poster.jpg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0782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zmccarth_poster.jpg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68635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mnguy327_poster.jpg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51740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mnaqvi29_poster.jpg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8057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mmoshoia_poster.jpg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18655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mmorr224_poster.jpg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25990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mmorabi2_poster.jpg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81921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mmills55_poster.jpg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9646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mmilla28_poster.jpg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93229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mmcclos3_poster.jpg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04083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mmatos_poster.jpg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21308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mmansfi2_poster.jpg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71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zma333_poster.jpg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38836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mmahbo_poster.jpg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10395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mlyu24_poster.jpg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86382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lpavlov2_poster.jpg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82830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lmillsap_poster.jpg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75432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lmcken26_poster.jpg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59018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lmaliwa_poster.jpg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90585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lmakwana_poster.jpg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09167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lluo249_poster.jpg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83198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llu252_poster.jpg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2827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kqi24_poster.jpg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6042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ylu965_poster.jpg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29020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kpunia3_poster.jpg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16022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kpate656_poster.jpg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59686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knash22_poster.jpg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18887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kmoeini_poster.jpg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37884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jraguimo_poster.jpg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66139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jpopik_poster.jpg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76189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jpiment6_poster.jpg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01067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jpeloqui_poster.jpg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84561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jokafor2_poster.jpg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52189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jnie33_poster.jpg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5861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xrao4_poster.jpg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23228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jmastrog_poster.jpg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0445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jmahon26_poster.jpg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67224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jlu582_poster.jpg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59096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iparente_poster.jpg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58348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hpark386_poster.jpg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23891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hmoha_poster.jpg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79882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hmistr9_poster.jpg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02780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gperri5_poster.jpg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12210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gmclell4_poster.jpg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97602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fpiepp_poster.jpg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5725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xluo282_poster.jpg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400062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fmuhamm4_poster.jpg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85651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fmalik53_poster.jpg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349136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fmalak_poster.jpg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36478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epizzoni_poster.jpg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5258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eor3_poster.jpg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743706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enkuutu_poster.jpg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98607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enica_poster.jpg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253432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emcclos6_poster.jpg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744276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emacki9_poster.jpg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09387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dnajarya_poster.jpg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5863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vmirand_poster.jpg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824995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dmill5_poster.jpg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602693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dmerkur2_poster.jpg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077456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cqu43_poster.jpg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419683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cphill69_poster.jpg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996323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cparke63_poster.jpg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394356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couimet_poster.jpg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586268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cmount3_poster.jpg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937301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cmohan6_poster.jpg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995986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cmitra2_poster.jpg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913203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cmart335_poster.jpg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206B7-83A8-4300-9AA9-6328A66D1523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151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59383-0C76-8AB9-12EE-431C517F63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E25931-DB06-BB88-07D9-9FE29DB2E7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A2B79-627D-7E63-A8F4-A5359C07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0002-0AED-4092-A5AC-1DFA7E3915BE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0EB59C-D267-A944-8B57-9039FB623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780581-FAA4-CD15-DFEE-8A8806A4E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03D99-39E3-482B-88E8-657E8049A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824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408F0-7D3E-D04B-4F85-D17AC3298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BF4FFD-2916-DD91-0619-572AD27583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54329F-A002-6CE3-F08F-3B365A2B5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0002-0AED-4092-A5AC-1DFA7E3915BE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E80E7D-8A40-1BA4-D8BD-1E0C8D31A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B38564-49A9-C046-A821-8C7D6E43C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03D99-39E3-482B-88E8-657E8049A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681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521C4E-6854-BAD7-80A5-C69D628CD2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49E2C0-A326-4BD5-DCD8-39BB8F8FB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8D037-D7B6-EA3E-F2F4-CA32042A1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0002-0AED-4092-A5AC-1DFA7E3915BE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59085E-F4A0-DCB0-38DA-717D4E69D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D65FC7-7F0D-2245-A090-391F910B3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03D99-39E3-482B-88E8-657E8049A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28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1B0AB-BE74-A983-63FC-04E7B4F65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0090BF-13E3-1C19-C4D7-40FCA9F546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90FEFE-3FE4-22A9-4CA7-8407AFBC5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0002-0AED-4092-A5AC-1DFA7E3915BE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BAFA7D-90CF-BC36-74E9-E2E887B95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12DFAE-FDF3-0057-1EE7-07175C11B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03D99-39E3-482B-88E8-657E8049A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818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6143C-D5E5-3A3B-FF56-C2BC1C3C9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654393-D51B-3FED-3AE8-DE2C303C72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740C2-6022-9868-16B4-B0536B8AC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0002-0AED-4092-A5AC-1DFA7E3915BE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019CC-B5E7-C04A-ACAE-C7885FEB2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D2DA59-F085-57F8-862D-B7223D934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03D99-39E3-482B-88E8-657E8049A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220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43B38-5988-7A4D-4D68-7F647A12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3C0A2-F36B-D72B-12C1-698E8E2D58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EA1398-8908-B118-E5D5-35FF75B093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F6BD83-01EA-42E4-0A46-6AD817DB1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0002-0AED-4092-A5AC-1DFA7E3915BE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47785C-0AA8-2352-66F9-0DEB89740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E25A1A-B7DD-83E1-205E-43C420E2C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03D99-39E3-482B-88E8-657E8049A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694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80602-4CE0-5020-8A80-365BBF70A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7B8588-780D-51C7-0FC1-E50C50596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8413C5-0750-6C77-8250-1038D1D6AA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08E1C7-4732-5509-7FAA-85388ED31B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D36C3C-040D-0090-7341-70B577F8E7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ADD26C-D119-3B4E-17B4-6F55652D7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0002-0AED-4092-A5AC-1DFA7E3915BE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1D388B-8ACB-42E4-0C2C-C7F3FEDD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3CE915-3CCD-DF5F-9FB9-ED2E88389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03D99-39E3-482B-88E8-657E8049A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329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4A263-FE9D-4AE1-B2B5-D6C995FF2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B16060-414B-2F53-5B36-EC278E115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0002-0AED-4092-A5AC-1DFA7E3915BE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FE23C0-65B9-D18A-1971-4F43A7A10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6AE7AD-F15A-1155-29F0-DFE264AC7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03D99-39E3-482B-88E8-657E8049A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474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4BAE76-4BEB-6336-E257-C33C137A5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0002-0AED-4092-A5AC-1DFA7E3915BE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26ADF0-C549-326A-99B2-C0ACCE457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B51111-26BB-9F1B-6CC9-025A402F6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03D99-39E3-482B-88E8-657E8049A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996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5B70E-A189-6C84-EDC2-BA7663A72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D84F0F-824A-D9A5-40C9-CF89170F8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E7ECDB-0AB7-4809-F734-03FB2E96D9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47EA18-960D-BDC7-2828-843E86B73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0002-0AED-4092-A5AC-1DFA7E3915BE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3E753F-2753-4402-217C-3E746AE09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F8AE6-B7F7-7B4A-7C45-4BF43F04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03D99-39E3-482B-88E8-657E8049A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829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4670E-D366-0A07-0AF6-CBB2A1387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D150CA-ADD4-4A3C-E430-A723F0190C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F4060A-6CC9-D227-C743-4304868AF9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E72B28-751B-EC17-E680-FD78F940B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0002-0AED-4092-A5AC-1DFA7E3915BE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DCC344-3213-EB53-BD4A-A46A19BCB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BD028B-4562-3501-0C92-B65F04265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03D99-39E3-482B-88E8-657E8049A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846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D19464-CB33-85D3-629F-0EFC75B67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DA8BE8-E4B5-2A4D-FA10-0E4DE9A501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F9D92E-1E92-EE24-AE75-6BB392DDB4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6E0002-0AED-4092-A5AC-1DFA7E3915BE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7AF16A-D28D-F5B5-245C-1F53514633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ECBD56-4C37-15C8-0585-B54D362A80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503D99-39E3-482B-88E8-657E8049A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305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738363-5384-63BB-BA61-40ADFAE8CD44}"/>
              </a:ext>
            </a:extLst>
          </p:cNvPr>
          <p:cNvSpPr txBox="1"/>
          <p:nvPr/>
        </p:nvSpPr>
        <p:spPr>
          <a:xfrm>
            <a:off x="1828800" y="2057400"/>
            <a:ext cx="8686800" cy="156966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4800" b="1">
                <a:solidFill>
                  <a:srgbClr val="EEE8AA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  <a:latin typeface="Arial" panose="020B0604020202020204" pitchFamily="34" charset="0"/>
              </a:rPr>
              <a:t>CS1033 Assignment 1 Slide Show (Group 4)</a:t>
            </a:r>
          </a:p>
        </p:txBody>
      </p:sp>
    </p:spTree>
    <p:extLst>
      <p:ext uri="{BB962C8B-B14F-4D97-AF65-F5344CB8AC3E}">
        <p14:creationId xmlns:p14="http://schemas.microsoft.com/office/powerpoint/2010/main" val="56556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DEABF5-595C-0ACE-501A-1A517ACEC9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EB20B5-96DE-7CC4-13D8-DC0FB98954A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10/114</a:t>
            </a:r>
          </a:p>
        </p:txBody>
      </p:sp>
    </p:spTree>
    <p:extLst>
      <p:ext uri="{BB962C8B-B14F-4D97-AF65-F5344CB8AC3E}">
        <p14:creationId xmlns:p14="http://schemas.microsoft.com/office/powerpoint/2010/main" val="2574942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7BA043-E470-FBC8-45E1-AEE480648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3C1813-862E-2560-F2E3-8A3BAFEF360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100/114</a:t>
            </a:r>
          </a:p>
        </p:txBody>
      </p:sp>
    </p:spTree>
    <p:extLst>
      <p:ext uri="{BB962C8B-B14F-4D97-AF65-F5344CB8AC3E}">
        <p14:creationId xmlns:p14="http://schemas.microsoft.com/office/powerpoint/2010/main" val="1515262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8676B2-96CE-1CD4-14C0-74202D1C7F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A13621-6A7A-6ED4-1A35-265AFB54391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101/114</a:t>
            </a:r>
          </a:p>
        </p:txBody>
      </p:sp>
    </p:spTree>
    <p:extLst>
      <p:ext uri="{BB962C8B-B14F-4D97-AF65-F5344CB8AC3E}">
        <p14:creationId xmlns:p14="http://schemas.microsoft.com/office/powerpoint/2010/main" val="2778365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087238-9E59-741D-E2C7-BE20BCD271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B1909F-C328-3B84-308E-3AF505836F1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102/114</a:t>
            </a:r>
          </a:p>
        </p:txBody>
      </p:sp>
    </p:spTree>
    <p:extLst>
      <p:ext uri="{BB962C8B-B14F-4D97-AF65-F5344CB8AC3E}">
        <p14:creationId xmlns:p14="http://schemas.microsoft.com/office/powerpoint/2010/main" val="2522037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056039-6BF5-7EFC-1B50-DBDDECDF59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98300F-D707-DBF4-492A-5821D26517D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103/114</a:t>
            </a:r>
          </a:p>
        </p:txBody>
      </p:sp>
    </p:spTree>
    <p:extLst>
      <p:ext uri="{BB962C8B-B14F-4D97-AF65-F5344CB8AC3E}">
        <p14:creationId xmlns:p14="http://schemas.microsoft.com/office/powerpoint/2010/main" val="3648345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6273B4-01C8-B90A-FC18-EB1AB82612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C0C2F7-214D-B9A7-F622-16AC7976E02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104/114</a:t>
            </a:r>
          </a:p>
        </p:txBody>
      </p:sp>
    </p:spTree>
    <p:extLst>
      <p:ext uri="{BB962C8B-B14F-4D97-AF65-F5344CB8AC3E}">
        <p14:creationId xmlns:p14="http://schemas.microsoft.com/office/powerpoint/2010/main" val="4177374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EBD818-AC27-A0E3-30B5-2AA5AB4A1B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7252D6-C1FE-9412-A18B-0F5956EA4F7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105/114</a:t>
            </a:r>
          </a:p>
        </p:txBody>
      </p:sp>
    </p:spTree>
    <p:extLst>
      <p:ext uri="{BB962C8B-B14F-4D97-AF65-F5344CB8AC3E}">
        <p14:creationId xmlns:p14="http://schemas.microsoft.com/office/powerpoint/2010/main" val="3377538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CC409A-8E2B-79A9-B210-F26F34E0C2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633BE0-C11E-B74C-DD2C-2F6B6B761E2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106/114</a:t>
            </a:r>
          </a:p>
        </p:txBody>
      </p:sp>
    </p:spTree>
    <p:extLst>
      <p:ext uri="{BB962C8B-B14F-4D97-AF65-F5344CB8AC3E}">
        <p14:creationId xmlns:p14="http://schemas.microsoft.com/office/powerpoint/2010/main" val="1322464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86784E-B442-D2D0-E62F-B2A34123B3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33E0A8-E735-62A6-C9B8-473D700D176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107/114</a:t>
            </a:r>
          </a:p>
        </p:txBody>
      </p:sp>
    </p:spTree>
    <p:extLst>
      <p:ext uri="{BB962C8B-B14F-4D97-AF65-F5344CB8AC3E}">
        <p14:creationId xmlns:p14="http://schemas.microsoft.com/office/powerpoint/2010/main" val="1266320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664807-BBFA-A7F1-8D96-3744EC80A0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9D1D1E-93F8-55FB-0A8A-1FDAC3A61FF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108/114</a:t>
            </a:r>
          </a:p>
        </p:txBody>
      </p:sp>
    </p:spTree>
    <p:extLst>
      <p:ext uri="{BB962C8B-B14F-4D97-AF65-F5344CB8AC3E}">
        <p14:creationId xmlns:p14="http://schemas.microsoft.com/office/powerpoint/2010/main" val="3655539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A332AA-D3D3-7415-7E1C-79DF186B97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706CA1-76FD-DCD7-E36F-5E98BA17424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109/114</a:t>
            </a:r>
          </a:p>
        </p:txBody>
      </p:sp>
    </p:spTree>
    <p:extLst>
      <p:ext uri="{BB962C8B-B14F-4D97-AF65-F5344CB8AC3E}">
        <p14:creationId xmlns:p14="http://schemas.microsoft.com/office/powerpoint/2010/main" val="222012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79E4CC-EC22-1E31-E0B0-C08D05AA3D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77019B-3CC9-3FA4-F8D1-BA7525D879B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11/114</a:t>
            </a:r>
          </a:p>
        </p:txBody>
      </p:sp>
    </p:spTree>
    <p:extLst>
      <p:ext uri="{BB962C8B-B14F-4D97-AF65-F5344CB8AC3E}">
        <p14:creationId xmlns:p14="http://schemas.microsoft.com/office/powerpoint/2010/main" val="596961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01FC8D-65FC-7E73-0D9F-95D1BC6061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735" y="0"/>
            <a:ext cx="479453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47BC58-471E-FB41-092A-47C5C6786AE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110/114</a:t>
            </a:r>
          </a:p>
        </p:txBody>
      </p:sp>
    </p:spTree>
    <p:extLst>
      <p:ext uri="{BB962C8B-B14F-4D97-AF65-F5344CB8AC3E}">
        <p14:creationId xmlns:p14="http://schemas.microsoft.com/office/powerpoint/2010/main" val="2389632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A146F8-ECA2-85C7-3F86-DB96C0EEE7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81A095-23F8-7090-C47D-2376930CB00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111/114</a:t>
            </a:r>
          </a:p>
        </p:txBody>
      </p:sp>
    </p:spTree>
    <p:extLst>
      <p:ext uri="{BB962C8B-B14F-4D97-AF65-F5344CB8AC3E}">
        <p14:creationId xmlns:p14="http://schemas.microsoft.com/office/powerpoint/2010/main" val="2330221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5CE4B2-F178-B74A-97B4-B97881BB9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56B669-8141-ADD8-21C5-4675D5EDA48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112/114</a:t>
            </a:r>
          </a:p>
        </p:txBody>
      </p:sp>
    </p:spTree>
    <p:extLst>
      <p:ext uri="{BB962C8B-B14F-4D97-AF65-F5344CB8AC3E}">
        <p14:creationId xmlns:p14="http://schemas.microsoft.com/office/powerpoint/2010/main" val="3027908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CEE89D-CFC2-8CC9-B494-EE591C9F26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3EBBA4-0B6E-30C2-6D5A-ACFF3128557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113/114</a:t>
            </a:r>
          </a:p>
        </p:txBody>
      </p:sp>
    </p:spTree>
    <p:extLst>
      <p:ext uri="{BB962C8B-B14F-4D97-AF65-F5344CB8AC3E}">
        <p14:creationId xmlns:p14="http://schemas.microsoft.com/office/powerpoint/2010/main" val="3380004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ADB9E0-CBDA-A618-6680-A5B5436CAF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326710-D340-F11E-F83D-74F0B90D77F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114/114</a:t>
            </a:r>
          </a:p>
        </p:txBody>
      </p:sp>
    </p:spTree>
    <p:extLst>
      <p:ext uri="{BB962C8B-B14F-4D97-AF65-F5344CB8AC3E}">
        <p14:creationId xmlns:p14="http://schemas.microsoft.com/office/powerpoint/2010/main" val="1582193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359C26-7FF4-4B06-7F79-B11E23FC55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9BB034-F0F7-8002-13C7-C139B6C2A0C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115/114</a:t>
            </a:r>
          </a:p>
        </p:txBody>
      </p:sp>
    </p:spTree>
    <p:extLst>
      <p:ext uri="{BB962C8B-B14F-4D97-AF65-F5344CB8AC3E}">
        <p14:creationId xmlns:p14="http://schemas.microsoft.com/office/powerpoint/2010/main" val="1176437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73D332-2D1B-F8F2-E3C7-9B43509AE9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2FDF22-F48D-4221-4695-D46DDD553B1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12/114</a:t>
            </a:r>
          </a:p>
        </p:txBody>
      </p:sp>
    </p:spTree>
    <p:extLst>
      <p:ext uri="{BB962C8B-B14F-4D97-AF65-F5344CB8AC3E}">
        <p14:creationId xmlns:p14="http://schemas.microsoft.com/office/powerpoint/2010/main" val="4241335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D7A22D-445B-A6FF-3BA0-E1C31B2842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5211EB-000E-254C-3001-0AAA0B008FE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13/114</a:t>
            </a:r>
          </a:p>
        </p:txBody>
      </p:sp>
    </p:spTree>
    <p:extLst>
      <p:ext uri="{BB962C8B-B14F-4D97-AF65-F5344CB8AC3E}">
        <p14:creationId xmlns:p14="http://schemas.microsoft.com/office/powerpoint/2010/main" val="1776653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FF7359-A2E7-50F8-DF29-E3A3AD274A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7EF347-7291-DC8C-8C83-3938D5A76A8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14/114</a:t>
            </a:r>
          </a:p>
        </p:txBody>
      </p:sp>
    </p:spTree>
    <p:extLst>
      <p:ext uri="{BB962C8B-B14F-4D97-AF65-F5344CB8AC3E}">
        <p14:creationId xmlns:p14="http://schemas.microsoft.com/office/powerpoint/2010/main" val="2996771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9F6E23-E7C5-D9DA-230B-7C0D8A47FD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C7DCFC-BAA5-319A-A7B0-1DFB627AD62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15/114</a:t>
            </a:r>
          </a:p>
        </p:txBody>
      </p:sp>
    </p:spTree>
    <p:extLst>
      <p:ext uri="{BB962C8B-B14F-4D97-AF65-F5344CB8AC3E}">
        <p14:creationId xmlns:p14="http://schemas.microsoft.com/office/powerpoint/2010/main" val="1368191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DFFC8B-B9EB-548B-01C2-B95186333C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8738B8-6B75-72A7-0CC8-27D7BC207B6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16/114</a:t>
            </a:r>
          </a:p>
        </p:txBody>
      </p:sp>
    </p:spTree>
    <p:extLst>
      <p:ext uri="{BB962C8B-B14F-4D97-AF65-F5344CB8AC3E}">
        <p14:creationId xmlns:p14="http://schemas.microsoft.com/office/powerpoint/2010/main" val="3416561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B36634-47D4-4BD3-595E-9754DF4050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0A74D4-2A3C-AD00-18D1-5A775C3D14A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17/114</a:t>
            </a:r>
          </a:p>
        </p:txBody>
      </p:sp>
    </p:spTree>
    <p:extLst>
      <p:ext uri="{BB962C8B-B14F-4D97-AF65-F5344CB8AC3E}">
        <p14:creationId xmlns:p14="http://schemas.microsoft.com/office/powerpoint/2010/main" val="4084352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701727-3C1F-086B-ACE5-0C1C54F89E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714441-E473-98D3-682B-238C1788400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18/114</a:t>
            </a:r>
          </a:p>
        </p:txBody>
      </p:sp>
    </p:spTree>
    <p:extLst>
      <p:ext uri="{BB962C8B-B14F-4D97-AF65-F5344CB8AC3E}">
        <p14:creationId xmlns:p14="http://schemas.microsoft.com/office/powerpoint/2010/main" val="2052913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9EBCBB-EF67-5361-FEFD-37D6BA57C0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544D86-E7F3-8282-8A96-A9E5E495D2E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19/114</a:t>
            </a:r>
          </a:p>
        </p:txBody>
      </p:sp>
    </p:spTree>
    <p:extLst>
      <p:ext uri="{BB962C8B-B14F-4D97-AF65-F5344CB8AC3E}">
        <p14:creationId xmlns:p14="http://schemas.microsoft.com/office/powerpoint/2010/main" val="4240276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1FEC90-031D-603E-24DA-BBBB7902D4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9E91FE-64E2-FEC2-DBA2-D77F886E680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2/114</a:t>
            </a:r>
          </a:p>
        </p:txBody>
      </p:sp>
    </p:spTree>
    <p:extLst>
      <p:ext uri="{BB962C8B-B14F-4D97-AF65-F5344CB8AC3E}">
        <p14:creationId xmlns:p14="http://schemas.microsoft.com/office/powerpoint/2010/main" val="3591723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419EAC-40BD-63FE-58B7-B01FC12B6E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6CC5DC-A93D-D0B5-FCE5-52731C0A939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20/114</a:t>
            </a:r>
          </a:p>
        </p:txBody>
      </p:sp>
    </p:spTree>
    <p:extLst>
      <p:ext uri="{BB962C8B-B14F-4D97-AF65-F5344CB8AC3E}">
        <p14:creationId xmlns:p14="http://schemas.microsoft.com/office/powerpoint/2010/main" val="124032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EAC8DB-4B52-E7F3-CE14-4F2B53D667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BBBBCD-2E02-4EEF-6EEB-6B44AD4A4C3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21/114</a:t>
            </a:r>
          </a:p>
        </p:txBody>
      </p:sp>
    </p:spTree>
    <p:extLst>
      <p:ext uri="{BB962C8B-B14F-4D97-AF65-F5344CB8AC3E}">
        <p14:creationId xmlns:p14="http://schemas.microsoft.com/office/powerpoint/2010/main" val="4166581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BB5043-C145-10D8-6047-5C1222A8D3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C21B03-F4AD-329D-C45C-CC108395970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22/114</a:t>
            </a:r>
          </a:p>
        </p:txBody>
      </p:sp>
    </p:spTree>
    <p:extLst>
      <p:ext uri="{BB962C8B-B14F-4D97-AF65-F5344CB8AC3E}">
        <p14:creationId xmlns:p14="http://schemas.microsoft.com/office/powerpoint/2010/main" val="3692997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EC798B-E58D-5904-BFC6-64E606DBD6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4F1B46-896A-F8A5-20F3-EA3B6EE4162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23/114</a:t>
            </a:r>
          </a:p>
        </p:txBody>
      </p:sp>
    </p:spTree>
    <p:extLst>
      <p:ext uri="{BB962C8B-B14F-4D97-AF65-F5344CB8AC3E}">
        <p14:creationId xmlns:p14="http://schemas.microsoft.com/office/powerpoint/2010/main" val="513471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0A48FD-B237-4ADC-FA16-CF252A0B69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E4DDC7-BD02-26BA-0934-023707C3959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24/114</a:t>
            </a:r>
          </a:p>
        </p:txBody>
      </p:sp>
    </p:spTree>
    <p:extLst>
      <p:ext uri="{BB962C8B-B14F-4D97-AF65-F5344CB8AC3E}">
        <p14:creationId xmlns:p14="http://schemas.microsoft.com/office/powerpoint/2010/main" val="3847212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65CA4E-EAEA-755A-57F6-95844BEC08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BD8281-C644-C76A-CA80-7EF62945E6E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25/114</a:t>
            </a:r>
          </a:p>
        </p:txBody>
      </p:sp>
    </p:spTree>
    <p:extLst>
      <p:ext uri="{BB962C8B-B14F-4D97-AF65-F5344CB8AC3E}">
        <p14:creationId xmlns:p14="http://schemas.microsoft.com/office/powerpoint/2010/main" val="2049040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6B1066-97C8-47EF-B8AC-D27EA7F98B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A83532-22D2-19C5-02F3-C81DA89F9D1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26/114</a:t>
            </a:r>
          </a:p>
        </p:txBody>
      </p:sp>
    </p:spTree>
    <p:extLst>
      <p:ext uri="{BB962C8B-B14F-4D97-AF65-F5344CB8AC3E}">
        <p14:creationId xmlns:p14="http://schemas.microsoft.com/office/powerpoint/2010/main" val="1744451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A5C43D-3AA8-55A6-CDB2-0BFAEE2614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CA390B-4B5C-91E8-DF14-D27B27C1A43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27/114</a:t>
            </a:r>
          </a:p>
        </p:txBody>
      </p:sp>
    </p:spTree>
    <p:extLst>
      <p:ext uri="{BB962C8B-B14F-4D97-AF65-F5344CB8AC3E}">
        <p14:creationId xmlns:p14="http://schemas.microsoft.com/office/powerpoint/2010/main" val="981214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FDEF52-59C2-4D79-1824-BD5F3EADF0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633" y="0"/>
            <a:ext cx="444873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B7D1E7-AE6F-B30B-36D9-28768AD0FF4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28/114</a:t>
            </a:r>
          </a:p>
        </p:txBody>
      </p:sp>
    </p:spTree>
    <p:extLst>
      <p:ext uri="{BB962C8B-B14F-4D97-AF65-F5344CB8AC3E}">
        <p14:creationId xmlns:p14="http://schemas.microsoft.com/office/powerpoint/2010/main" val="772325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A83733-509D-0DF5-1347-82A91B01FA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1DB970-6236-A3C6-F89A-F461E317A2D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29/114</a:t>
            </a:r>
          </a:p>
        </p:txBody>
      </p:sp>
    </p:spTree>
    <p:extLst>
      <p:ext uri="{BB962C8B-B14F-4D97-AF65-F5344CB8AC3E}">
        <p14:creationId xmlns:p14="http://schemas.microsoft.com/office/powerpoint/2010/main" val="3556371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3C6B32-372F-D9BD-48AB-34177C9946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FF7C3A-1B2E-D868-37C5-AEAB721E53F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3/114</a:t>
            </a:r>
          </a:p>
        </p:txBody>
      </p:sp>
    </p:spTree>
    <p:extLst>
      <p:ext uri="{BB962C8B-B14F-4D97-AF65-F5344CB8AC3E}">
        <p14:creationId xmlns:p14="http://schemas.microsoft.com/office/powerpoint/2010/main" val="2846965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78E4AB-A6D4-A9CA-654C-C9717C777A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A72E48-DAE9-C4D9-E04B-90E48F980D8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30/114</a:t>
            </a:r>
          </a:p>
        </p:txBody>
      </p:sp>
    </p:spTree>
    <p:extLst>
      <p:ext uri="{BB962C8B-B14F-4D97-AF65-F5344CB8AC3E}">
        <p14:creationId xmlns:p14="http://schemas.microsoft.com/office/powerpoint/2010/main" val="2598030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98C580-7B0C-E0CF-8324-268F88A516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728" y="0"/>
            <a:ext cx="408454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E870BB-B388-16CD-F526-43D5211457B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31/114</a:t>
            </a:r>
          </a:p>
        </p:txBody>
      </p:sp>
    </p:spTree>
    <p:extLst>
      <p:ext uri="{BB962C8B-B14F-4D97-AF65-F5344CB8AC3E}">
        <p14:creationId xmlns:p14="http://schemas.microsoft.com/office/powerpoint/2010/main" val="1359196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9CCCF4-A42C-822E-17E4-65DDE79F46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633" y="0"/>
            <a:ext cx="444873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AEAF95-8536-2D96-3026-397F85C847E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32/114</a:t>
            </a:r>
          </a:p>
        </p:txBody>
      </p:sp>
    </p:spTree>
    <p:extLst>
      <p:ext uri="{BB962C8B-B14F-4D97-AF65-F5344CB8AC3E}">
        <p14:creationId xmlns:p14="http://schemas.microsoft.com/office/powerpoint/2010/main" val="4187462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044057-1F61-53B6-DE58-76B0B7F9C2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BC5DB8-E51D-6C21-A4E6-E55B1DBAD17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33/114</a:t>
            </a:r>
          </a:p>
        </p:txBody>
      </p:sp>
    </p:spTree>
    <p:extLst>
      <p:ext uri="{BB962C8B-B14F-4D97-AF65-F5344CB8AC3E}">
        <p14:creationId xmlns:p14="http://schemas.microsoft.com/office/powerpoint/2010/main" val="2168244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B8D98E-BBC5-9E44-E3F0-88ACBE622E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A2F16B-A84A-50B1-D928-D005E5D92D8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34/114</a:t>
            </a:r>
          </a:p>
        </p:txBody>
      </p:sp>
    </p:spTree>
    <p:extLst>
      <p:ext uri="{BB962C8B-B14F-4D97-AF65-F5344CB8AC3E}">
        <p14:creationId xmlns:p14="http://schemas.microsoft.com/office/powerpoint/2010/main" val="3859508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B08B59-D58D-1F27-C650-03D2C1C15D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E64D15-2EE3-01CE-168E-C76264EA4E9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35/114</a:t>
            </a:r>
          </a:p>
        </p:txBody>
      </p:sp>
    </p:spTree>
    <p:extLst>
      <p:ext uri="{BB962C8B-B14F-4D97-AF65-F5344CB8AC3E}">
        <p14:creationId xmlns:p14="http://schemas.microsoft.com/office/powerpoint/2010/main" val="814403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CC1F3B-4E84-B102-708A-E853434710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081" y="0"/>
            <a:ext cx="502583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5CA235-E356-9E71-56BD-5434CDCC46E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36/114</a:t>
            </a:r>
          </a:p>
        </p:txBody>
      </p:sp>
    </p:spTree>
    <p:extLst>
      <p:ext uri="{BB962C8B-B14F-4D97-AF65-F5344CB8AC3E}">
        <p14:creationId xmlns:p14="http://schemas.microsoft.com/office/powerpoint/2010/main" val="3063304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CF6A7F-8161-367C-B9C5-521B83060F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873F31-81F3-1294-D542-0CBAE442E78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37/114</a:t>
            </a:r>
          </a:p>
        </p:txBody>
      </p:sp>
    </p:spTree>
    <p:extLst>
      <p:ext uri="{BB962C8B-B14F-4D97-AF65-F5344CB8AC3E}">
        <p14:creationId xmlns:p14="http://schemas.microsoft.com/office/powerpoint/2010/main" val="4073335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DAF15A-0F38-308B-37E6-40A5DCA526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5D5EF6-AB32-6F0B-029B-B6328F4B288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38/114</a:t>
            </a:r>
          </a:p>
        </p:txBody>
      </p:sp>
    </p:spTree>
    <p:extLst>
      <p:ext uri="{BB962C8B-B14F-4D97-AF65-F5344CB8AC3E}">
        <p14:creationId xmlns:p14="http://schemas.microsoft.com/office/powerpoint/2010/main" val="2818050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D60F98-750A-3FA6-DB8E-709965286E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29DFEC-3D9B-816C-60CA-BDD55832E5A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39/114</a:t>
            </a:r>
          </a:p>
        </p:txBody>
      </p:sp>
    </p:spTree>
    <p:extLst>
      <p:ext uri="{BB962C8B-B14F-4D97-AF65-F5344CB8AC3E}">
        <p14:creationId xmlns:p14="http://schemas.microsoft.com/office/powerpoint/2010/main" val="465788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D91C84-FF5D-03A5-0FE1-9AB42CB022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10F9D1-6769-F57B-397C-64D6EC40A9D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4/114</a:t>
            </a:r>
          </a:p>
        </p:txBody>
      </p:sp>
    </p:spTree>
    <p:extLst>
      <p:ext uri="{BB962C8B-B14F-4D97-AF65-F5344CB8AC3E}">
        <p14:creationId xmlns:p14="http://schemas.microsoft.com/office/powerpoint/2010/main" val="688181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2D5DEC-2C90-A7E9-F363-CBC0905926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B418B6-1E2D-6D3D-8903-01A58DF00E2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40/114</a:t>
            </a:r>
          </a:p>
        </p:txBody>
      </p:sp>
    </p:spTree>
    <p:extLst>
      <p:ext uri="{BB962C8B-B14F-4D97-AF65-F5344CB8AC3E}">
        <p14:creationId xmlns:p14="http://schemas.microsoft.com/office/powerpoint/2010/main" val="2308192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F4F148-3E80-706C-C936-25B70A4C8D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15E0E6-BA6C-1B4B-81C0-F26F688447A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41/114</a:t>
            </a:r>
          </a:p>
        </p:txBody>
      </p:sp>
    </p:spTree>
    <p:extLst>
      <p:ext uri="{BB962C8B-B14F-4D97-AF65-F5344CB8AC3E}">
        <p14:creationId xmlns:p14="http://schemas.microsoft.com/office/powerpoint/2010/main" val="1534989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04E305-CB2D-ED6F-D43B-DBA56CA80A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7750CF-7D56-93C0-179A-7044742105D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42/114</a:t>
            </a:r>
          </a:p>
        </p:txBody>
      </p:sp>
    </p:spTree>
    <p:extLst>
      <p:ext uri="{BB962C8B-B14F-4D97-AF65-F5344CB8AC3E}">
        <p14:creationId xmlns:p14="http://schemas.microsoft.com/office/powerpoint/2010/main" val="4027163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8963CC-2751-FC82-E7E0-F8CE82D74A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3E01D5-0709-F358-0531-DDFBFE6B1FA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43/114</a:t>
            </a:r>
          </a:p>
        </p:txBody>
      </p:sp>
    </p:spTree>
    <p:extLst>
      <p:ext uri="{BB962C8B-B14F-4D97-AF65-F5344CB8AC3E}">
        <p14:creationId xmlns:p14="http://schemas.microsoft.com/office/powerpoint/2010/main" val="4166565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3BA584-2042-C900-B404-0A30376ACB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A3998A-0045-6000-6D7F-3B5D88FA81A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44/114</a:t>
            </a:r>
          </a:p>
        </p:txBody>
      </p:sp>
    </p:spTree>
    <p:extLst>
      <p:ext uri="{BB962C8B-B14F-4D97-AF65-F5344CB8AC3E}">
        <p14:creationId xmlns:p14="http://schemas.microsoft.com/office/powerpoint/2010/main" val="3076496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CE7881-2687-F4EB-5732-46062940B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1FAF02-CBEB-6A08-5EBF-C4630408670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45/114</a:t>
            </a:r>
          </a:p>
        </p:txBody>
      </p:sp>
    </p:spTree>
    <p:extLst>
      <p:ext uri="{BB962C8B-B14F-4D97-AF65-F5344CB8AC3E}">
        <p14:creationId xmlns:p14="http://schemas.microsoft.com/office/powerpoint/2010/main" val="39145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EE7851-063B-AFE8-65C7-F24F029A5E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FAA26E-2AFA-F89F-9C80-2CC3A40DC85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46/114</a:t>
            </a:r>
          </a:p>
        </p:txBody>
      </p:sp>
    </p:spTree>
    <p:extLst>
      <p:ext uri="{BB962C8B-B14F-4D97-AF65-F5344CB8AC3E}">
        <p14:creationId xmlns:p14="http://schemas.microsoft.com/office/powerpoint/2010/main" val="685872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229BC6-9C16-0C6D-61EE-C7EF4F2A78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65ED19-3D61-24F9-5F8C-B7BC5C1F36A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47/114</a:t>
            </a:r>
          </a:p>
        </p:txBody>
      </p:sp>
    </p:spTree>
    <p:extLst>
      <p:ext uri="{BB962C8B-B14F-4D97-AF65-F5344CB8AC3E}">
        <p14:creationId xmlns:p14="http://schemas.microsoft.com/office/powerpoint/2010/main" val="1323739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2CE2B0-1621-563D-B356-3D66FEEB27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AF0CCF-4DD0-1BCD-929F-B9E7AD64687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48/114</a:t>
            </a:r>
          </a:p>
        </p:txBody>
      </p:sp>
    </p:spTree>
    <p:extLst>
      <p:ext uri="{BB962C8B-B14F-4D97-AF65-F5344CB8AC3E}">
        <p14:creationId xmlns:p14="http://schemas.microsoft.com/office/powerpoint/2010/main" val="3793230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143C2B-DE65-EDB9-474C-941A6D2F92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D0C23F-8DDF-F880-0394-EE80AF5549A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49/114</a:t>
            </a:r>
          </a:p>
        </p:txBody>
      </p:sp>
    </p:spTree>
    <p:extLst>
      <p:ext uri="{BB962C8B-B14F-4D97-AF65-F5344CB8AC3E}">
        <p14:creationId xmlns:p14="http://schemas.microsoft.com/office/powerpoint/2010/main" val="2612719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546598-6C55-3480-318D-C40F3F2512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1D35B9-FF20-48A3-289A-771C5BD25A9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5/114</a:t>
            </a:r>
          </a:p>
        </p:txBody>
      </p:sp>
    </p:spTree>
    <p:extLst>
      <p:ext uri="{BB962C8B-B14F-4D97-AF65-F5344CB8AC3E}">
        <p14:creationId xmlns:p14="http://schemas.microsoft.com/office/powerpoint/2010/main" val="2060167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AC776C-17FD-11EF-AC03-B5718046D6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914D49-01FC-533C-415A-9D216148EA0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50/114</a:t>
            </a:r>
          </a:p>
        </p:txBody>
      </p:sp>
    </p:spTree>
    <p:extLst>
      <p:ext uri="{BB962C8B-B14F-4D97-AF65-F5344CB8AC3E}">
        <p14:creationId xmlns:p14="http://schemas.microsoft.com/office/powerpoint/2010/main" val="3735315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1D358B-EE9D-B4CC-2175-EF93A8728F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991070-E168-09E7-72D6-DD482A02C41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51/114</a:t>
            </a:r>
          </a:p>
        </p:txBody>
      </p:sp>
    </p:spTree>
    <p:extLst>
      <p:ext uri="{BB962C8B-B14F-4D97-AF65-F5344CB8AC3E}">
        <p14:creationId xmlns:p14="http://schemas.microsoft.com/office/powerpoint/2010/main" val="2612546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B67D15-7FC8-ED7D-247A-8560B65C24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20B441-47AC-8CA4-9F56-5BA642AA30E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52/114</a:t>
            </a:r>
          </a:p>
        </p:txBody>
      </p:sp>
    </p:spTree>
    <p:extLst>
      <p:ext uri="{BB962C8B-B14F-4D97-AF65-F5344CB8AC3E}">
        <p14:creationId xmlns:p14="http://schemas.microsoft.com/office/powerpoint/2010/main" val="2681996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39EADB-15ED-8960-44A7-7FD60DA738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287ED3-C8CD-C7D9-BA0F-E37B82D596C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53/114</a:t>
            </a:r>
          </a:p>
        </p:txBody>
      </p:sp>
    </p:spTree>
    <p:extLst>
      <p:ext uri="{BB962C8B-B14F-4D97-AF65-F5344CB8AC3E}">
        <p14:creationId xmlns:p14="http://schemas.microsoft.com/office/powerpoint/2010/main" val="3490975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F88E76-0E34-E0AD-09B2-60C0C476AE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7FBCFF-1B62-66FC-4661-210E799E047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54/114</a:t>
            </a:r>
          </a:p>
        </p:txBody>
      </p:sp>
    </p:spTree>
    <p:extLst>
      <p:ext uri="{BB962C8B-B14F-4D97-AF65-F5344CB8AC3E}">
        <p14:creationId xmlns:p14="http://schemas.microsoft.com/office/powerpoint/2010/main" val="1049387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B7ABCB-9487-EF21-A138-CC5738C06F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28432C-B476-E442-FCF5-5B5061176F2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55/114</a:t>
            </a:r>
          </a:p>
        </p:txBody>
      </p:sp>
    </p:spTree>
    <p:extLst>
      <p:ext uri="{BB962C8B-B14F-4D97-AF65-F5344CB8AC3E}">
        <p14:creationId xmlns:p14="http://schemas.microsoft.com/office/powerpoint/2010/main" val="3341879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C895EC-124E-AF2D-7C0B-FC6EF16DFB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0973DF-49C4-5EAF-3109-BC3908390BF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56/114</a:t>
            </a:r>
          </a:p>
        </p:txBody>
      </p:sp>
    </p:spTree>
    <p:extLst>
      <p:ext uri="{BB962C8B-B14F-4D97-AF65-F5344CB8AC3E}">
        <p14:creationId xmlns:p14="http://schemas.microsoft.com/office/powerpoint/2010/main" val="1566993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552DFE-103E-D261-FCCB-25B04BD255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094139-62B3-2E57-3B20-AF8E5B45890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57/114</a:t>
            </a:r>
          </a:p>
        </p:txBody>
      </p:sp>
    </p:spTree>
    <p:extLst>
      <p:ext uri="{BB962C8B-B14F-4D97-AF65-F5344CB8AC3E}">
        <p14:creationId xmlns:p14="http://schemas.microsoft.com/office/powerpoint/2010/main" val="2194365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73621A-62E3-A24F-4691-B9038A82F4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F5C37B-09FD-B57F-2506-7BE340FE8AD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58/114</a:t>
            </a:r>
          </a:p>
        </p:txBody>
      </p:sp>
    </p:spTree>
    <p:extLst>
      <p:ext uri="{BB962C8B-B14F-4D97-AF65-F5344CB8AC3E}">
        <p14:creationId xmlns:p14="http://schemas.microsoft.com/office/powerpoint/2010/main" val="2208306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4A8EC6-554F-6FCF-6254-F869D6DFDF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0828FF-472F-2562-1587-F6F1B8AE50B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59/114</a:t>
            </a:r>
          </a:p>
        </p:txBody>
      </p:sp>
    </p:spTree>
    <p:extLst>
      <p:ext uri="{BB962C8B-B14F-4D97-AF65-F5344CB8AC3E}">
        <p14:creationId xmlns:p14="http://schemas.microsoft.com/office/powerpoint/2010/main" val="292041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E57A52-2632-84FB-804E-7D250E5B17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081" y="0"/>
            <a:ext cx="502583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F34F28-2FB7-028F-3B59-5CE2A804A31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6/114</a:t>
            </a:r>
          </a:p>
        </p:txBody>
      </p:sp>
    </p:spTree>
    <p:extLst>
      <p:ext uri="{BB962C8B-B14F-4D97-AF65-F5344CB8AC3E}">
        <p14:creationId xmlns:p14="http://schemas.microsoft.com/office/powerpoint/2010/main" val="3406615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B45180-F28B-88AA-63A2-9BC2440FD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ED7E94-03E7-0950-4D7E-46E7B35969B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60/114</a:t>
            </a:r>
          </a:p>
        </p:txBody>
      </p:sp>
    </p:spTree>
    <p:extLst>
      <p:ext uri="{BB962C8B-B14F-4D97-AF65-F5344CB8AC3E}">
        <p14:creationId xmlns:p14="http://schemas.microsoft.com/office/powerpoint/2010/main" val="2616211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7C390A-4486-0A3B-21F4-36D9E2BAE6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9887A3-CC02-F0DF-81DE-8532E6B1FE6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61/114</a:t>
            </a:r>
          </a:p>
        </p:txBody>
      </p:sp>
    </p:spTree>
    <p:extLst>
      <p:ext uri="{BB962C8B-B14F-4D97-AF65-F5344CB8AC3E}">
        <p14:creationId xmlns:p14="http://schemas.microsoft.com/office/powerpoint/2010/main" val="3262358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3CDEF6-5A4E-7B9B-AF9F-1BCDB05EC2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A0B009-5D01-A7E4-1045-E8BBAE8DAFC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62/114</a:t>
            </a:r>
          </a:p>
        </p:txBody>
      </p:sp>
    </p:spTree>
    <p:extLst>
      <p:ext uri="{BB962C8B-B14F-4D97-AF65-F5344CB8AC3E}">
        <p14:creationId xmlns:p14="http://schemas.microsoft.com/office/powerpoint/2010/main" val="3918369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E359C0-E908-78B4-6A02-4527372D2A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E608FF-180F-C650-0D38-CCFD1DFD7B5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63/114</a:t>
            </a:r>
          </a:p>
        </p:txBody>
      </p:sp>
    </p:spTree>
    <p:extLst>
      <p:ext uri="{BB962C8B-B14F-4D97-AF65-F5344CB8AC3E}">
        <p14:creationId xmlns:p14="http://schemas.microsoft.com/office/powerpoint/2010/main" val="676731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F59639-F84B-3BAC-B360-50A4AE8C2D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3B7363-4100-184B-E48D-84596456805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64/114</a:t>
            </a:r>
          </a:p>
        </p:txBody>
      </p:sp>
    </p:spTree>
    <p:extLst>
      <p:ext uri="{BB962C8B-B14F-4D97-AF65-F5344CB8AC3E}">
        <p14:creationId xmlns:p14="http://schemas.microsoft.com/office/powerpoint/2010/main" val="4015378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6F6C6A-C712-0126-35DC-A9F4A80A3D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34BADA-F547-2B4B-2223-8650E81E35D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65/114</a:t>
            </a:r>
          </a:p>
        </p:txBody>
      </p:sp>
    </p:spTree>
    <p:extLst>
      <p:ext uri="{BB962C8B-B14F-4D97-AF65-F5344CB8AC3E}">
        <p14:creationId xmlns:p14="http://schemas.microsoft.com/office/powerpoint/2010/main" val="2081728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027E62-CF1F-A197-318A-3E606F9651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E1E49C-5D3D-85C5-E6CD-3FD67835A08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66/114</a:t>
            </a:r>
          </a:p>
        </p:txBody>
      </p:sp>
    </p:spTree>
    <p:extLst>
      <p:ext uri="{BB962C8B-B14F-4D97-AF65-F5344CB8AC3E}">
        <p14:creationId xmlns:p14="http://schemas.microsoft.com/office/powerpoint/2010/main" val="2526971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E92542-2353-56A3-0AD9-AFE91299C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A78604-6AD3-5189-74D6-7312FC2660A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67/114</a:t>
            </a:r>
          </a:p>
        </p:txBody>
      </p:sp>
    </p:spTree>
    <p:extLst>
      <p:ext uri="{BB962C8B-B14F-4D97-AF65-F5344CB8AC3E}">
        <p14:creationId xmlns:p14="http://schemas.microsoft.com/office/powerpoint/2010/main" val="2716762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5C9A40-5102-5E7B-ACE4-0CBAE753ED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1A80E5-8BE7-01F5-7CE8-94E90AD0BF4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68/114</a:t>
            </a:r>
          </a:p>
        </p:txBody>
      </p:sp>
    </p:spTree>
    <p:extLst>
      <p:ext uri="{BB962C8B-B14F-4D97-AF65-F5344CB8AC3E}">
        <p14:creationId xmlns:p14="http://schemas.microsoft.com/office/powerpoint/2010/main" val="56103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361F88-5FE5-8ED2-2D4A-C792E25D16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DE0C84-79CA-64C5-8D4A-DE85146A78E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69/114</a:t>
            </a:r>
          </a:p>
        </p:txBody>
      </p:sp>
    </p:spTree>
    <p:extLst>
      <p:ext uri="{BB962C8B-B14F-4D97-AF65-F5344CB8AC3E}">
        <p14:creationId xmlns:p14="http://schemas.microsoft.com/office/powerpoint/2010/main" val="2477202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2EE799-41FC-0ECB-AE9B-37F5A04473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84F917-F60A-5E54-0335-1A903AC4E5C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7/114</a:t>
            </a:r>
          </a:p>
        </p:txBody>
      </p:sp>
    </p:spTree>
    <p:extLst>
      <p:ext uri="{BB962C8B-B14F-4D97-AF65-F5344CB8AC3E}">
        <p14:creationId xmlns:p14="http://schemas.microsoft.com/office/powerpoint/2010/main" val="366687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43E998-FD3A-1527-6E3D-417BCD217B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C12184-9927-7D27-EFF5-EB8D5F7D395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70/114</a:t>
            </a:r>
          </a:p>
        </p:txBody>
      </p:sp>
    </p:spTree>
    <p:extLst>
      <p:ext uri="{BB962C8B-B14F-4D97-AF65-F5344CB8AC3E}">
        <p14:creationId xmlns:p14="http://schemas.microsoft.com/office/powerpoint/2010/main" val="3739400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C753B4-6291-79CD-3F9F-477A213919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9DF99B-EEAC-4FE3-2338-313F91CFCAD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71/114</a:t>
            </a:r>
          </a:p>
        </p:txBody>
      </p:sp>
    </p:spTree>
    <p:extLst>
      <p:ext uri="{BB962C8B-B14F-4D97-AF65-F5344CB8AC3E}">
        <p14:creationId xmlns:p14="http://schemas.microsoft.com/office/powerpoint/2010/main" val="1464163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FF651B-CD82-45AE-82B4-8039E92DB5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01616F-297C-19C8-7A81-06937C93691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72/114</a:t>
            </a:r>
          </a:p>
        </p:txBody>
      </p:sp>
    </p:spTree>
    <p:extLst>
      <p:ext uri="{BB962C8B-B14F-4D97-AF65-F5344CB8AC3E}">
        <p14:creationId xmlns:p14="http://schemas.microsoft.com/office/powerpoint/2010/main" val="2717365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49B57F-6F1D-841E-F96D-0108AA057C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F9DF93-CF95-FEB5-24BF-F5BCABC641D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73/114</a:t>
            </a:r>
          </a:p>
        </p:txBody>
      </p:sp>
    </p:spTree>
    <p:extLst>
      <p:ext uri="{BB962C8B-B14F-4D97-AF65-F5344CB8AC3E}">
        <p14:creationId xmlns:p14="http://schemas.microsoft.com/office/powerpoint/2010/main" val="2220431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51814E-5863-C12E-0F31-62027274CD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453058-C8FC-28B5-732B-1FD3AF6666C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74/114</a:t>
            </a:r>
          </a:p>
        </p:txBody>
      </p:sp>
    </p:spTree>
    <p:extLst>
      <p:ext uri="{BB962C8B-B14F-4D97-AF65-F5344CB8AC3E}">
        <p14:creationId xmlns:p14="http://schemas.microsoft.com/office/powerpoint/2010/main" val="1194068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56544D-7DB8-7F26-840C-33DA871525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F702D5-CBE4-5CC9-77BD-2D48D6B5C99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75/114</a:t>
            </a:r>
          </a:p>
        </p:txBody>
      </p:sp>
    </p:spTree>
    <p:extLst>
      <p:ext uri="{BB962C8B-B14F-4D97-AF65-F5344CB8AC3E}">
        <p14:creationId xmlns:p14="http://schemas.microsoft.com/office/powerpoint/2010/main" val="2255137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19B044-335D-AC60-907A-A21D9A59E0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1A03AE-5D36-51AA-8C15-8EDBAC37C31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76/114</a:t>
            </a:r>
          </a:p>
        </p:txBody>
      </p:sp>
    </p:spTree>
    <p:extLst>
      <p:ext uri="{BB962C8B-B14F-4D97-AF65-F5344CB8AC3E}">
        <p14:creationId xmlns:p14="http://schemas.microsoft.com/office/powerpoint/2010/main" val="2096689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71382D-0D33-5813-5E09-F4F1DB5023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E5EF7E-1D32-ED9E-7BFB-8C5B22E1035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77/114</a:t>
            </a:r>
          </a:p>
        </p:txBody>
      </p:sp>
    </p:spTree>
    <p:extLst>
      <p:ext uri="{BB962C8B-B14F-4D97-AF65-F5344CB8AC3E}">
        <p14:creationId xmlns:p14="http://schemas.microsoft.com/office/powerpoint/2010/main" val="1790975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F95230-B3AB-EBFD-8E61-28F731F7FD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EED15B-0563-45B3-848F-56896F2974B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78/114</a:t>
            </a:r>
          </a:p>
        </p:txBody>
      </p:sp>
    </p:spTree>
    <p:extLst>
      <p:ext uri="{BB962C8B-B14F-4D97-AF65-F5344CB8AC3E}">
        <p14:creationId xmlns:p14="http://schemas.microsoft.com/office/powerpoint/2010/main" val="1986813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296A0E-B1DB-1C85-CBDA-E5D2A809AF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A5D6A0-CACC-D6E0-A058-458BE58F4F9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79/114</a:t>
            </a:r>
          </a:p>
        </p:txBody>
      </p:sp>
    </p:spTree>
    <p:extLst>
      <p:ext uri="{BB962C8B-B14F-4D97-AF65-F5344CB8AC3E}">
        <p14:creationId xmlns:p14="http://schemas.microsoft.com/office/powerpoint/2010/main" val="933614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388BC8-ED38-6B26-2465-4F345BF7B6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EDE586-7CFC-4174-20AC-8ADD84F4241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8/114</a:t>
            </a:r>
          </a:p>
        </p:txBody>
      </p:sp>
    </p:spTree>
    <p:extLst>
      <p:ext uri="{BB962C8B-B14F-4D97-AF65-F5344CB8AC3E}">
        <p14:creationId xmlns:p14="http://schemas.microsoft.com/office/powerpoint/2010/main" val="566780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957A5F-A8C7-A203-81CA-3ED207F01C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F04867-ABA2-4699-B38E-700382D872F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80/114</a:t>
            </a:r>
          </a:p>
        </p:txBody>
      </p:sp>
    </p:spTree>
    <p:extLst>
      <p:ext uri="{BB962C8B-B14F-4D97-AF65-F5344CB8AC3E}">
        <p14:creationId xmlns:p14="http://schemas.microsoft.com/office/powerpoint/2010/main" val="3245578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31F046-D487-6B45-E206-ECF199717D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EBE203-DDBF-4A14-A031-880FED07CD8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81/114</a:t>
            </a:r>
          </a:p>
        </p:txBody>
      </p:sp>
    </p:spTree>
    <p:extLst>
      <p:ext uri="{BB962C8B-B14F-4D97-AF65-F5344CB8AC3E}">
        <p14:creationId xmlns:p14="http://schemas.microsoft.com/office/powerpoint/2010/main" val="62987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5E5838-1AAD-DF6F-DEBC-C18DF5EBE1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4182C1-40DA-6C84-9FEA-5C6BE4D3920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82/114</a:t>
            </a:r>
          </a:p>
        </p:txBody>
      </p:sp>
    </p:spTree>
    <p:extLst>
      <p:ext uri="{BB962C8B-B14F-4D97-AF65-F5344CB8AC3E}">
        <p14:creationId xmlns:p14="http://schemas.microsoft.com/office/powerpoint/2010/main" val="2786249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9A0BEF-145A-FB54-A20C-2DD454C478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1C95D4-8F82-0FFD-3311-3E2263F5877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83/114</a:t>
            </a:r>
          </a:p>
        </p:txBody>
      </p:sp>
    </p:spTree>
    <p:extLst>
      <p:ext uri="{BB962C8B-B14F-4D97-AF65-F5344CB8AC3E}">
        <p14:creationId xmlns:p14="http://schemas.microsoft.com/office/powerpoint/2010/main" val="3569391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187159-B4C0-31B3-2AA3-C60CD2D526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B44AB0-A85F-FBD1-F18E-7161D8A1B35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84/114</a:t>
            </a:r>
          </a:p>
        </p:txBody>
      </p:sp>
    </p:spTree>
    <p:extLst>
      <p:ext uri="{BB962C8B-B14F-4D97-AF65-F5344CB8AC3E}">
        <p14:creationId xmlns:p14="http://schemas.microsoft.com/office/powerpoint/2010/main" val="2602793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F107DB-F64C-4567-8179-3A0D01C438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9EB101-550B-9FF2-E7F9-DBEA61B4141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85/114</a:t>
            </a:r>
          </a:p>
        </p:txBody>
      </p:sp>
    </p:spTree>
    <p:extLst>
      <p:ext uri="{BB962C8B-B14F-4D97-AF65-F5344CB8AC3E}">
        <p14:creationId xmlns:p14="http://schemas.microsoft.com/office/powerpoint/2010/main" val="4099162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B94270-F697-6F02-7436-F44248AFEF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FEEEE3-E0D8-1163-1602-9CFAE2C7622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86/114</a:t>
            </a:r>
          </a:p>
        </p:txBody>
      </p:sp>
    </p:spTree>
    <p:extLst>
      <p:ext uri="{BB962C8B-B14F-4D97-AF65-F5344CB8AC3E}">
        <p14:creationId xmlns:p14="http://schemas.microsoft.com/office/powerpoint/2010/main" val="690108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C34925-CD10-054A-9ED5-C550127D26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C0356C-A02E-301A-DD86-AF8BC0420F5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87/114</a:t>
            </a:r>
          </a:p>
        </p:txBody>
      </p:sp>
    </p:spTree>
    <p:extLst>
      <p:ext uri="{BB962C8B-B14F-4D97-AF65-F5344CB8AC3E}">
        <p14:creationId xmlns:p14="http://schemas.microsoft.com/office/powerpoint/2010/main" val="2326974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C0A44D-2963-3C5E-CF47-56A76CAB07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34D9BC-697E-CBF9-9A31-54307E9A32F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88/114</a:t>
            </a:r>
          </a:p>
        </p:txBody>
      </p:sp>
    </p:spTree>
    <p:extLst>
      <p:ext uri="{BB962C8B-B14F-4D97-AF65-F5344CB8AC3E}">
        <p14:creationId xmlns:p14="http://schemas.microsoft.com/office/powerpoint/2010/main" val="770955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A0A889-58F6-6094-D8C0-C036F96992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2D0AC3-6E4C-5EF4-69E0-2DE84C9984A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89/114</a:t>
            </a:r>
          </a:p>
        </p:txBody>
      </p:sp>
    </p:spTree>
    <p:extLst>
      <p:ext uri="{BB962C8B-B14F-4D97-AF65-F5344CB8AC3E}">
        <p14:creationId xmlns:p14="http://schemas.microsoft.com/office/powerpoint/2010/main" val="411933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37430A-EFD5-BB38-F2DF-EB63D530A5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8AF99B-FF4A-6C0E-3ABE-5A438FFCBE3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9/114</a:t>
            </a:r>
          </a:p>
        </p:txBody>
      </p:sp>
    </p:spTree>
    <p:extLst>
      <p:ext uri="{BB962C8B-B14F-4D97-AF65-F5344CB8AC3E}">
        <p14:creationId xmlns:p14="http://schemas.microsoft.com/office/powerpoint/2010/main" val="3171657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817322-A194-0F65-F8A1-50F1BFBFE3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2F5FDE-517A-83FE-DF9B-C6BEE5E5782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90/114</a:t>
            </a:r>
          </a:p>
        </p:txBody>
      </p:sp>
    </p:spTree>
    <p:extLst>
      <p:ext uri="{BB962C8B-B14F-4D97-AF65-F5344CB8AC3E}">
        <p14:creationId xmlns:p14="http://schemas.microsoft.com/office/powerpoint/2010/main" val="832409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AE0B70-A529-F950-C899-4132801FAD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AE04F4-34DE-9172-A541-6CD2608CACE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91/114</a:t>
            </a:r>
          </a:p>
        </p:txBody>
      </p:sp>
    </p:spTree>
    <p:extLst>
      <p:ext uri="{BB962C8B-B14F-4D97-AF65-F5344CB8AC3E}">
        <p14:creationId xmlns:p14="http://schemas.microsoft.com/office/powerpoint/2010/main" val="1260255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67CE9E-091C-D863-364D-3E913B4BCA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B1C89B-1F33-A9B2-60AA-DFDD224257E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92/114</a:t>
            </a:r>
          </a:p>
        </p:txBody>
      </p:sp>
    </p:spTree>
    <p:extLst>
      <p:ext uri="{BB962C8B-B14F-4D97-AF65-F5344CB8AC3E}">
        <p14:creationId xmlns:p14="http://schemas.microsoft.com/office/powerpoint/2010/main" val="1145455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616EF3-B121-C9E8-491E-1FE911215A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4D6263-3D02-6E74-6B2E-A1B133E777C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93/114</a:t>
            </a:r>
          </a:p>
        </p:txBody>
      </p:sp>
    </p:spTree>
    <p:extLst>
      <p:ext uri="{BB962C8B-B14F-4D97-AF65-F5344CB8AC3E}">
        <p14:creationId xmlns:p14="http://schemas.microsoft.com/office/powerpoint/2010/main" val="3258638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A305B0-937C-E6E9-B9E7-926CB11F90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081" y="0"/>
            <a:ext cx="502583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8FD997-111E-36DA-A940-CCF4AF9F05F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94/114</a:t>
            </a:r>
          </a:p>
        </p:txBody>
      </p:sp>
    </p:spTree>
    <p:extLst>
      <p:ext uri="{BB962C8B-B14F-4D97-AF65-F5344CB8AC3E}">
        <p14:creationId xmlns:p14="http://schemas.microsoft.com/office/powerpoint/2010/main" val="2158199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A8B4F0-D4AD-2E18-7350-1243F177F0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EA3D11-C79B-D38E-5A35-296BB36C16D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95/114</a:t>
            </a:r>
          </a:p>
        </p:txBody>
      </p:sp>
    </p:spTree>
    <p:extLst>
      <p:ext uri="{BB962C8B-B14F-4D97-AF65-F5344CB8AC3E}">
        <p14:creationId xmlns:p14="http://schemas.microsoft.com/office/powerpoint/2010/main" val="1105517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5B48E8-F51D-BE5C-2F16-E83E13DA0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204CE2-C5D5-7735-32B7-766E31E1102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96/114</a:t>
            </a:r>
          </a:p>
        </p:txBody>
      </p:sp>
    </p:spTree>
    <p:extLst>
      <p:ext uri="{BB962C8B-B14F-4D97-AF65-F5344CB8AC3E}">
        <p14:creationId xmlns:p14="http://schemas.microsoft.com/office/powerpoint/2010/main" val="3710228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ED1820-2525-C822-A4B2-F8F8AB034A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E59576-6141-F238-A2F9-6465FFAFB2D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97/114</a:t>
            </a:r>
          </a:p>
        </p:txBody>
      </p:sp>
    </p:spTree>
    <p:extLst>
      <p:ext uri="{BB962C8B-B14F-4D97-AF65-F5344CB8AC3E}">
        <p14:creationId xmlns:p14="http://schemas.microsoft.com/office/powerpoint/2010/main" val="544909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B1B4B8-5A43-DF21-15A6-A6BBCA47BF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BE75EC-F11C-8B53-0178-9C14E9B36A7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98/114</a:t>
            </a:r>
          </a:p>
        </p:txBody>
      </p:sp>
    </p:spTree>
    <p:extLst>
      <p:ext uri="{BB962C8B-B14F-4D97-AF65-F5344CB8AC3E}">
        <p14:creationId xmlns:p14="http://schemas.microsoft.com/office/powerpoint/2010/main" val="2737612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29E02F-64B2-25EC-FA12-18F9311F65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8AA4FC-7A81-0CFE-A1BD-8AA43490D4A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99/114</a:t>
            </a:r>
          </a:p>
        </p:txBody>
      </p:sp>
    </p:spTree>
    <p:extLst>
      <p:ext uri="{BB962C8B-B14F-4D97-AF65-F5344CB8AC3E}">
        <p14:creationId xmlns:p14="http://schemas.microsoft.com/office/powerpoint/2010/main" val="151938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807</Words>
  <Application>Microsoft Office PowerPoint</Application>
  <PresentationFormat>Widescreen</PresentationFormat>
  <Paragraphs>343</Paragraphs>
  <Slides>115</Slides>
  <Notes>114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115</vt:i4>
      </vt:variant>
    </vt:vector>
  </HeadingPairs>
  <TitlesOfParts>
    <vt:vector size="119" baseType="lpstr">
      <vt:lpstr>Arial</vt:lpstr>
      <vt:lpstr>Calibri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Rim Zakaria</dc:creator>
  <cp:lastModifiedBy>Rim Zakaria</cp:lastModifiedBy>
  <cp:revision>1</cp:revision>
  <dcterms:created xsi:type="dcterms:W3CDTF">2024-02-13T17:10:23Z</dcterms:created>
  <dcterms:modified xsi:type="dcterms:W3CDTF">2024-02-13T17:10:24Z</dcterms:modified>
</cp:coreProperties>
</file>