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39.jpg" ContentType="image/pn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1"/>
  </p:notesMasterIdLst>
  <p:sldIdLst>
    <p:sldId id="364" r:id="rId2"/>
    <p:sldId id="363" r:id="rId3"/>
    <p:sldId id="362" r:id="rId4"/>
    <p:sldId id="361" r:id="rId5"/>
    <p:sldId id="360" r:id="rId6"/>
    <p:sldId id="359" r:id="rId7"/>
    <p:sldId id="358" r:id="rId8"/>
    <p:sldId id="357" r:id="rId9"/>
    <p:sldId id="356" r:id="rId10"/>
    <p:sldId id="355" r:id="rId11"/>
    <p:sldId id="354" r:id="rId12"/>
    <p:sldId id="353" r:id="rId13"/>
    <p:sldId id="352" r:id="rId14"/>
    <p:sldId id="351" r:id="rId15"/>
    <p:sldId id="350" r:id="rId16"/>
    <p:sldId id="349" r:id="rId17"/>
    <p:sldId id="348" r:id="rId18"/>
    <p:sldId id="347" r:id="rId19"/>
    <p:sldId id="346" r:id="rId20"/>
    <p:sldId id="345" r:id="rId21"/>
    <p:sldId id="344" r:id="rId22"/>
    <p:sldId id="343" r:id="rId23"/>
    <p:sldId id="342" r:id="rId24"/>
    <p:sldId id="341" r:id="rId25"/>
    <p:sldId id="340" r:id="rId26"/>
    <p:sldId id="339" r:id="rId27"/>
    <p:sldId id="338" r:id="rId28"/>
    <p:sldId id="337" r:id="rId29"/>
    <p:sldId id="336" r:id="rId30"/>
    <p:sldId id="335" r:id="rId31"/>
    <p:sldId id="334" r:id="rId32"/>
    <p:sldId id="333" r:id="rId33"/>
    <p:sldId id="332" r:id="rId34"/>
    <p:sldId id="331" r:id="rId35"/>
    <p:sldId id="330" r:id="rId36"/>
    <p:sldId id="329" r:id="rId37"/>
    <p:sldId id="328" r:id="rId38"/>
    <p:sldId id="327" r:id="rId39"/>
    <p:sldId id="326" r:id="rId40"/>
    <p:sldId id="325" r:id="rId41"/>
    <p:sldId id="324" r:id="rId42"/>
    <p:sldId id="323" r:id="rId43"/>
    <p:sldId id="322" r:id="rId44"/>
    <p:sldId id="321" r:id="rId45"/>
    <p:sldId id="320" r:id="rId46"/>
    <p:sldId id="319" r:id="rId47"/>
    <p:sldId id="318" r:id="rId48"/>
    <p:sldId id="317" r:id="rId49"/>
    <p:sldId id="316" r:id="rId50"/>
    <p:sldId id="315" r:id="rId51"/>
    <p:sldId id="314" r:id="rId52"/>
    <p:sldId id="313" r:id="rId53"/>
    <p:sldId id="312" r:id="rId54"/>
    <p:sldId id="311" r:id="rId55"/>
    <p:sldId id="310" r:id="rId56"/>
    <p:sldId id="309" r:id="rId57"/>
    <p:sldId id="308" r:id="rId58"/>
    <p:sldId id="307" r:id="rId59"/>
    <p:sldId id="306" r:id="rId60"/>
    <p:sldId id="305" r:id="rId61"/>
    <p:sldId id="304" r:id="rId62"/>
    <p:sldId id="303" r:id="rId63"/>
    <p:sldId id="302" r:id="rId64"/>
    <p:sldId id="301" r:id="rId65"/>
    <p:sldId id="300" r:id="rId66"/>
    <p:sldId id="299" r:id="rId67"/>
    <p:sldId id="298" r:id="rId68"/>
    <p:sldId id="297" r:id="rId69"/>
    <p:sldId id="296" r:id="rId70"/>
    <p:sldId id="295" r:id="rId71"/>
    <p:sldId id="294" r:id="rId72"/>
    <p:sldId id="293" r:id="rId73"/>
    <p:sldId id="292" r:id="rId74"/>
    <p:sldId id="291" r:id="rId75"/>
    <p:sldId id="290" r:id="rId76"/>
    <p:sldId id="289" r:id="rId77"/>
    <p:sldId id="288" r:id="rId78"/>
    <p:sldId id="287" r:id="rId79"/>
    <p:sldId id="286" r:id="rId80"/>
    <p:sldId id="285" r:id="rId81"/>
    <p:sldId id="284" r:id="rId82"/>
    <p:sldId id="283" r:id="rId83"/>
    <p:sldId id="282" r:id="rId84"/>
    <p:sldId id="281" r:id="rId85"/>
    <p:sldId id="280" r:id="rId86"/>
    <p:sldId id="279" r:id="rId87"/>
    <p:sldId id="278" r:id="rId88"/>
    <p:sldId id="277" r:id="rId89"/>
    <p:sldId id="276" r:id="rId90"/>
    <p:sldId id="275" r:id="rId91"/>
    <p:sldId id="274" r:id="rId92"/>
    <p:sldId id="273" r:id="rId93"/>
    <p:sldId id="272" r:id="rId94"/>
    <p:sldId id="271" r:id="rId95"/>
    <p:sldId id="270" r:id="rId96"/>
    <p:sldId id="269" r:id="rId97"/>
    <p:sldId id="268" r:id="rId98"/>
    <p:sldId id="267" r:id="rId99"/>
    <p:sldId id="266" r:id="rId100"/>
    <p:sldId id="265" r:id="rId101"/>
    <p:sldId id="264" r:id="rId102"/>
    <p:sldId id="263" r:id="rId103"/>
    <p:sldId id="262" r:id="rId104"/>
    <p:sldId id="261" r:id="rId105"/>
    <p:sldId id="260" r:id="rId106"/>
    <p:sldId id="259" r:id="rId107"/>
    <p:sldId id="258" r:id="rId108"/>
    <p:sldId id="257" r:id="rId109"/>
    <p:sldId id="256" r:id="rId110"/>
  </p:sldIdLst>
  <p:sldSz cx="12192000" cy="6858000"/>
  <p:notesSz cx="6858000" cy="9144000"/>
  <p:embeddedFontLst>
    <p:embeddedFont>
      <p:font typeface="Calibri" panose="020F0502020204030204" pitchFamily="34" charset="0"/>
      <p:regular r:id="rId112"/>
      <p:bold r:id="rId113"/>
      <p:italic r:id="rId114"/>
      <p:boldItalic r:id="rId115"/>
    </p:embeddedFont>
    <p:embeddedFont>
      <p:font typeface="Calibri Light" panose="020F0302020204030204" pitchFamily="34" charset="0"/>
      <p:regular r:id="rId116"/>
      <p:italic r:id="rId1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6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.fntdata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3.fntdata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1ED1C-171D-4F4D-BBD3-C48703388554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3C2F7-1A2A-4379-8CEE-D4A8100D4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5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zvirani5_poster.jpg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24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vscovell_poster.jpg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357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astefanu_poster.jpg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731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astanl8_poster.jpg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620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asrini4_poster.jpg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585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asing979_poster.jpg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630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17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ashai44_poster.jpg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2042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ashahnia_poster.jpg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1443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asasihar_poster.jpg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1833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asantia9_poster.jpg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vsantos5_poster.jpg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99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ttran382_poster.jpg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38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tsing53_poster.jpg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14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trattan_poster.jpg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svlacic_poster.jpg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8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susman25_poster.jpg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6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ssrabon_poster.jpg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82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ssolima9_poster.jpg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91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ssidh65_poster.jpg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1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ysun2433_poster.jpg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4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sshoker4_poster.jpg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41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ssheng28_poster.jpg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8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sshar584_poster.jpg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61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sshah543_poster.jpg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21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sscot68_poster.jpg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0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ssadovni_poster.jpg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1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srusso9_poster.jpg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61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srosedal_poster.jpg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91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rvadeika_poster.jpg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1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rtoivis_poster.jpg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5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ysu287_poster.jpg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79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rtian48_poster.jpg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12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rrodri28_poster.jpg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19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ptoma_poster.jpg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49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psuri5_poster.jpg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60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psing348_poster.jpg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79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prickard_poster.jpg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9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nvukojic_poster.jpg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11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nvisent_poster.jpg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2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nvarga2_poster.jpg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803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ntsapara_poster.jpg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5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ysong665_poster.jpg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3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nsivaku9_poster.jpg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68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mumicevi_poster.jpg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94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mtinney3_poster.jpg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051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msu64_poster.jpg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51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mspitzer_poster.jpg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17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msmit767_poster.jpg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577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mskubits_poster.jpg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45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mshang24_poster.jpg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371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mshahb5_poster.jpg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300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msatija_poster.jpg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5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yshe23_poster.jpg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223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msalva7_poster.jpg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676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msakota_poster.jpg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785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msaccon2_poster.jpg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606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ltraynor_poster.jpg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032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ltian49_poster.jpg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64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ltawfik3_poster.jpg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7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ltaghavi_poster.jpg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237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lsivath_poster.jpg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157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lsingh43_poster.jpg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512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lshoukas_poster.jpg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69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wtario_poster.jpg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031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lseto4_poster.jpg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727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lsefein_poster.jpg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67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juddin3_poster.jpg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194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jtran324_poster.jpg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82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jtaua_poster.jpg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7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jtabone_poster.jpg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76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jsteine7_poster.jpg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425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jsoare7_poster.jpg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883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jshi388_poster.jpg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069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jsandy_poster.jpg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5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wshafaam_poster.jpg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394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jsanagan_poster.jpg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623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jryu32_poster.jpg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72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ivieta_poster.jpg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815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isarmie_poster.jpg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476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hventura_poster.jpg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836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hrathan_poster.jpg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270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gsuther4_poster.jpg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129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eurian_poster.jpg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20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eturne27_poster.jpg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824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ethai6_poster.jpg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6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vtran94_poster.jpg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097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etauber_poster.jpg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4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esneek3_poster.jpg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779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erizwan2_poster.jpg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514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dvalenc7_poster.jpg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023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cvogiatz_poster.jpg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182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ctownso2_poster.jpg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26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ctoby2_poster.jpg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650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csomerv5_poster.jpg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429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csobowal_poster.jpg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714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csharm29_poster.jpg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76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vsing63_poster.jpg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933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cschyve_poster.jpg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57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bsojnock_poster.jpg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94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bschatzk_poster.jpg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6114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brushto2_poster.jpg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447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avenka8_poster.jpg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27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atulkino_poster.jpg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858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atambaki_poster.jpg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023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atagga3_poster.jpg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412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asy7_poster.jpg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9319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astev25_poster.jpg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3C2F7-1A2A-4379-8CEE-D4A8100D4A6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4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2D77-E892-FE44-F5AD-D5B5BDFDC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E0036-71C0-F91F-5D25-81923044A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5F1CE-D96B-4E25-1EBE-801C715EE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BE942-CBE2-25D4-B694-CD6C5011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444B1-FC44-8B0E-8BD6-82C27018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DBD5-F711-6BD5-A098-7AF997B3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2171D-8D40-87EA-BDF4-CBF90F9A8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881ED-D590-CBD9-78AF-2BAD5A0E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DC903-8A7D-3986-6CF1-DA0F0965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FC2D7-E6CC-FF66-90DB-0A5A3633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5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4E34E-E5C7-3733-EB1A-F4207DBF6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E891E-8CD3-DCF8-1A81-4A185BEDF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0B2B-E12A-20F5-4391-C87A53DF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6AB94-E1D5-3DA7-6A28-B41DB6E6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7C034-56E7-6ACA-A435-D5D1A4C9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8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1D0D-8795-8902-A158-6059C922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AE5F-72E7-E10C-6CF9-292781455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1499-F418-53A8-0812-C92742410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425C1-DBA2-B2AF-6C32-C482512C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FDE22-F448-14A8-88CD-6748345A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41B6C-F48B-AD4E-1A97-7AD3A95F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397DF-AFFF-ACCD-069F-9B95E71EB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5922F-65F5-E3D1-FB36-3E276123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F4DF3-26E8-1425-2BE9-28DF18C9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DCE8-74D6-E753-0221-43DE9586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4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86B4-6852-DECD-B6E6-65D016E4F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4100C-5244-2889-38BB-6E80D8357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38D2B-59EA-3BCC-F76E-CC71E3B2C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60EE3-B526-998A-851E-D947FBF4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B293C-610C-2148-3245-74164B17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76AB5-5112-22E9-D1A5-BD2CC035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6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ABF8-1254-D662-3D86-C467D5DE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31E53-2A80-2E33-AAB9-83FEE8C99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B95D5-975A-BAF4-5B86-68EA898E6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6801B-DDEC-1BD5-6ADC-2B119EBD1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3C922-2019-42A3-BB8A-21638BF01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61E10-B149-751E-1080-E71829E4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EC161-8CE9-64E1-6BA1-B88F85F6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0DECD-141A-2D78-25C3-A5DD136C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4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06F9-18EF-99EF-2B05-D21301E1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09249-33CC-C5F6-B5AD-3C9F69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F4811-F758-7E35-D281-28F93530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364EF8-F7BC-D73A-F568-6FD4B9D0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6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FA996C-1B5D-9FAA-04BC-AE37D8AD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4E8AC-3FE8-C0AE-7B5E-6F20023CF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E3603-57A6-40C2-8598-61B2B1AA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7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3A55-E534-DBD4-A4A6-2B1391D2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C2E5F-2205-D7EC-14CD-53612071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C6AC-7949-3653-6868-ACC81D7FE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51CAC-729C-5DCA-5138-A1AE12CE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F56B2-E28C-425F-AA32-5F62592A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CA0A2-8809-A8BA-4DBF-C9D76150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4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9025-27C4-FCB5-FBD5-E634DCEB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D067D3-E28C-2F98-E924-FB6FCEC0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4BEAE-FC1C-345C-CBAC-9994929BE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651CF-D2A5-136D-5741-1FB71B54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BE45D-524B-D1FF-9136-3E94A5B6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AE07E-7D7F-3CFC-434F-A30139AC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9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DD9BF-47EE-E09A-A3E5-AF5A0D7E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BC834-47E8-D756-50E2-897C54ED9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CB92E-BF14-DAE5-D001-1191645B5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CC509-4519-41D7-9C8B-A9D427253947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F3E9B-2E40-661A-769D-ED9C0038E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1D66B-7C3C-3C56-CDF4-9ACCD3150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205C-5D15-40FF-8AE4-BD88C02EA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A2CAC-1172-F011-0962-9EC77C85A614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</a:p>
        </p:txBody>
      </p:sp>
    </p:spTree>
    <p:extLst>
      <p:ext uri="{BB962C8B-B14F-4D97-AF65-F5344CB8AC3E}">
        <p14:creationId xmlns:p14="http://schemas.microsoft.com/office/powerpoint/2010/main" val="6028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8C911-426A-B271-669F-C6EFDF7B5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B806C-5E71-FAD1-78D7-135595F2CD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10/108</a:t>
            </a:r>
          </a:p>
        </p:txBody>
      </p:sp>
    </p:spTree>
    <p:extLst>
      <p:ext uri="{BB962C8B-B14F-4D97-AF65-F5344CB8AC3E}">
        <p14:creationId xmlns:p14="http://schemas.microsoft.com/office/powerpoint/2010/main" val="179629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B19E9-1CF9-2CA7-7849-2BA0EA2FC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123F42-4E49-E811-6A16-53F32AD82F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100/108</a:t>
            </a:r>
          </a:p>
        </p:txBody>
      </p:sp>
    </p:spTree>
    <p:extLst>
      <p:ext uri="{BB962C8B-B14F-4D97-AF65-F5344CB8AC3E}">
        <p14:creationId xmlns:p14="http://schemas.microsoft.com/office/powerpoint/2010/main" val="209196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E5AAE-BB36-3BFB-A1A8-A2E239455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332580-3FC8-B20A-6326-576E642A8C2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101/108</a:t>
            </a:r>
          </a:p>
        </p:txBody>
      </p:sp>
    </p:spTree>
    <p:extLst>
      <p:ext uri="{BB962C8B-B14F-4D97-AF65-F5344CB8AC3E}">
        <p14:creationId xmlns:p14="http://schemas.microsoft.com/office/powerpoint/2010/main" val="95568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E42DA-F1F0-22BC-2D6A-B13323769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A2320-7DA6-EF49-24B5-7C44D47C91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102/108</a:t>
            </a:r>
          </a:p>
        </p:txBody>
      </p:sp>
    </p:spTree>
    <p:extLst>
      <p:ext uri="{BB962C8B-B14F-4D97-AF65-F5344CB8AC3E}">
        <p14:creationId xmlns:p14="http://schemas.microsoft.com/office/powerpoint/2010/main" val="392759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64353-61E1-1116-3BB7-D6742352D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E74E55-F5EB-E466-8921-3F30E31996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103/108</a:t>
            </a:r>
          </a:p>
        </p:txBody>
      </p:sp>
    </p:spTree>
    <p:extLst>
      <p:ext uri="{BB962C8B-B14F-4D97-AF65-F5344CB8AC3E}">
        <p14:creationId xmlns:p14="http://schemas.microsoft.com/office/powerpoint/2010/main" val="171282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0488E-ECEC-0BEA-F362-862AC747A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C7BEC-924E-7CFD-46AE-AB8D1782F0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104/108</a:t>
            </a:r>
          </a:p>
        </p:txBody>
      </p:sp>
    </p:spTree>
    <p:extLst>
      <p:ext uri="{BB962C8B-B14F-4D97-AF65-F5344CB8AC3E}">
        <p14:creationId xmlns:p14="http://schemas.microsoft.com/office/powerpoint/2010/main" val="292350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38284-560F-336B-D7C2-600068A40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66A2B-5E70-823F-97E3-0E3CD7B289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105/108</a:t>
            </a:r>
          </a:p>
        </p:txBody>
      </p:sp>
    </p:spTree>
    <p:extLst>
      <p:ext uri="{BB962C8B-B14F-4D97-AF65-F5344CB8AC3E}">
        <p14:creationId xmlns:p14="http://schemas.microsoft.com/office/powerpoint/2010/main" val="128555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5EEF7-7F0D-C85F-EB8D-9B4183CC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DACAA-253C-6445-28A5-422422F0E8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106/108</a:t>
            </a:r>
          </a:p>
        </p:txBody>
      </p:sp>
    </p:spTree>
    <p:extLst>
      <p:ext uri="{BB962C8B-B14F-4D97-AF65-F5344CB8AC3E}">
        <p14:creationId xmlns:p14="http://schemas.microsoft.com/office/powerpoint/2010/main" val="427327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A7107-9517-7BA7-B95E-3316614A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24960-C818-5B42-813A-960FA3FFBB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107/108</a:t>
            </a:r>
          </a:p>
        </p:txBody>
      </p:sp>
    </p:spTree>
    <p:extLst>
      <p:ext uri="{BB962C8B-B14F-4D97-AF65-F5344CB8AC3E}">
        <p14:creationId xmlns:p14="http://schemas.microsoft.com/office/powerpoint/2010/main" val="36746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27675-DA78-654E-1BF7-570133459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4F5CE-47AD-F35C-3B1A-D400793C13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108/108</a:t>
            </a:r>
          </a:p>
        </p:txBody>
      </p:sp>
    </p:spTree>
    <p:extLst>
      <p:ext uri="{BB962C8B-B14F-4D97-AF65-F5344CB8AC3E}">
        <p14:creationId xmlns:p14="http://schemas.microsoft.com/office/powerpoint/2010/main" val="426665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4D99F-B3FA-DBAE-ACED-3F99E493E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766E62-709B-EF65-4C53-9E4AE799E52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109/108</a:t>
            </a:r>
          </a:p>
        </p:txBody>
      </p:sp>
    </p:spTree>
    <p:extLst>
      <p:ext uri="{BB962C8B-B14F-4D97-AF65-F5344CB8AC3E}">
        <p14:creationId xmlns:p14="http://schemas.microsoft.com/office/powerpoint/2010/main" val="91817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09062-64E4-C068-8EC7-4742B667E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B1A04-6D3A-9152-69FE-D22F74B09A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11/108</a:t>
            </a:r>
          </a:p>
        </p:txBody>
      </p:sp>
    </p:spTree>
    <p:extLst>
      <p:ext uri="{BB962C8B-B14F-4D97-AF65-F5344CB8AC3E}">
        <p14:creationId xmlns:p14="http://schemas.microsoft.com/office/powerpoint/2010/main" val="30004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DB26D-FF7B-F572-86CE-24DA47A2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C8604-5424-7227-ED8E-27A5236EFA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12/108</a:t>
            </a:r>
          </a:p>
        </p:txBody>
      </p:sp>
    </p:spTree>
    <p:extLst>
      <p:ext uri="{BB962C8B-B14F-4D97-AF65-F5344CB8AC3E}">
        <p14:creationId xmlns:p14="http://schemas.microsoft.com/office/powerpoint/2010/main" val="253865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A0D23-9287-1B49-613A-F43E777D8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94347-D450-9940-44EE-07CE9F86BE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13/108</a:t>
            </a:r>
          </a:p>
        </p:txBody>
      </p:sp>
    </p:spTree>
    <p:extLst>
      <p:ext uri="{BB962C8B-B14F-4D97-AF65-F5344CB8AC3E}">
        <p14:creationId xmlns:p14="http://schemas.microsoft.com/office/powerpoint/2010/main" val="112750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13B87-1287-0A7E-C710-97CE7DD3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200E4-92FF-7CA2-12C1-03259AD7E4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14/108</a:t>
            </a:r>
          </a:p>
        </p:txBody>
      </p:sp>
    </p:spTree>
    <p:extLst>
      <p:ext uri="{BB962C8B-B14F-4D97-AF65-F5344CB8AC3E}">
        <p14:creationId xmlns:p14="http://schemas.microsoft.com/office/powerpoint/2010/main" val="277876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53166-ABD2-1325-ADA2-66B043142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339B8-0C6B-0A8A-C429-EA79459C757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15/108</a:t>
            </a:r>
          </a:p>
        </p:txBody>
      </p:sp>
    </p:spTree>
    <p:extLst>
      <p:ext uri="{BB962C8B-B14F-4D97-AF65-F5344CB8AC3E}">
        <p14:creationId xmlns:p14="http://schemas.microsoft.com/office/powerpoint/2010/main" val="10356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DF2D0-28F4-6FC7-E11F-02A57B82B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E7510-BA9D-3924-FCD2-1018570BCC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16/108</a:t>
            </a:r>
          </a:p>
        </p:txBody>
      </p:sp>
    </p:spTree>
    <p:extLst>
      <p:ext uri="{BB962C8B-B14F-4D97-AF65-F5344CB8AC3E}">
        <p14:creationId xmlns:p14="http://schemas.microsoft.com/office/powerpoint/2010/main" val="234224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991A9-622B-5886-C0A7-FF7AAC23B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EAF49-4E29-7455-C410-8EE260E327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17/108</a:t>
            </a:r>
          </a:p>
        </p:txBody>
      </p:sp>
    </p:spTree>
    <p:extLst>
      <p:ext uri="{BB962C8B-B14F-4D97-AF65-F5344CB8AC3E}">
        <p14:creationId xmlns:p14="http://schemas.microsoft.com/office/powerpoint/2010/main" val="157710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993E2-9C7B-8D27-EFD6-8DDA40D83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745BD-A62D-9ABE-5CD0-AD488931C8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18/108</a:t>
            </a:r>
          </a:p>
        </p:txBody>
      </p:sp>
    </p:spTree>
    <p:extLst>
      <p:ext uri="{BB962C8B-B14F-4D97-AF65-F5344CB8AC3E}">
        <p14:creationId xmlns:p14="http://schemas.microsoft.com/office/powerpoint/2010/main" val="269027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7FF1-39EE-C13D-3F3F-F73BAC99B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72EF7-3201-E805-4D91-218DAEDBF9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19/108</a:t>
            </a:r>
          </a:p>
        </p:txBody>
      </p:sp>
    </p:spTree>
    <p:extLst>
      <p:ext uri="{BB962C8B-B14F-4D97-AF65-F5344CB8AC3E}">
        <p14:creationId xmlns:p14="http://schemas.microsoft.com/office/powerpoint/2010/main" val="210385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B762B-CB52-CE1C-B3CC-CF8CF054B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B598E-B6E5-DC4C-3021-EFC62E33CB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2/108</a:t>
            </a:r>
          </a:p>
        </p:txBody>
      </p:sp>
    </p:spTree>
    <p:extLst>
      <p:ext uri="{BB962C8B-B14F-4D97-AF65-F5344CB8AC3E}">
        <p14:creationId xmlns:p14="http://schemas.microsoft.com/office/powerpoint/2010/main" val="3258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82D60-CF9B-3269-B2B4-A7326071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57693-42A0-C6B1-CB70-465422EB427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20/108</a:t>
            </a:r>
          </a:p>
        </p:txBody>
      </p:sp>
    </p:spTree>
    <p:extLst>
      <p:ext uri="{BB962C8B-B14F-4D97-AF65-F5344CB8AC3E}">
        <p14:creationId xmlns:p14="http://schemas.microsoft.com/office/powerpoint/2010/main" val="74500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02EBB-97EE-B100-483F-D23654B49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72984-9A1E-6B00-298F-FB0D5CC469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21/108</a:t>
            </a:r>
          </a:p>
        </p:txBody>
      </p:sp>
    </p:spTree>
    <p:extLst>
      <p:ext uri="{BB962C8B-B14F-4D97-AF65-F5344CB8AC3E}">
        <p14:creationId xmlns:p14="http://schemas.microsoft.com/office/powerpoint/2010/main" val="190953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93C9B-3745-0F4F-DF56-B45A81FB2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7CB78-FEB3-46EE-EC52-1382C2C17E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22/108</a:t>
            </a:r>
          </a:p>
        </p:txBody>
      </p:sp>
    </p:spTree>
    <p:extLst>
      <p:ext uri="{BB962C8B-B14F-4D97-AF65-F5344CB8AC3E}">
        <p14:creationId xmlns:p14="http://schemas.microsoft.com/office/powerpoint/2010/main" val="299249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44431-003E-FC98-42D6-30D75D353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80FC5-59F3-D685-9CB4-81DC62DBD5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23/108</a:t>
            </a:r>
          </a:p>
        </p:txBody>
      </p:sp>
    </p:spTree>
    <p:extLst>
      <p:ext uri="{BB962C8B-B14F-4D97-AF65-F5344CB8AC3E}">
        <p14:creationId xmlns:p14="http://schemas.microsoft.com/office/powerpoint/2010/main" val="33977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8BE1E-6E86-235F-519F-80D44B5DC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2A25BF-9FB3-4CE8-82BA-6D14D4B471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24/108</a:t>
            </a:r>
          </a:p>
        </p:txBody>
      </p:sp>
    </p:spTree>
    <p:extLst>
      <p:ext uri="{BB962C8B-B14F-4D97-AF65-F5344CB8AC3E}">
        <p14:creationId xmlns:p14="http://schemas.microsoft.com/office/powerpoint/2010/main" val="372432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3335E-58BF-DB8A-ED3B-06ABA7AA0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3AD2A-45AE-A552-90FB-473F5C3E6F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25/108</a:t>
            </a:r>
          </a:p>
        </p:txBody>
      </p:sp>
    </p:spTree>
    <p:extLst>
      <p:ext uri="{BB962C8B-B14F-4D97-AF65-F5344CB8AC3E}">
        <p14:creationId xmlns:p14="http://schemas.microsoft.com/office/powerpoint/2010/main" val="25213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3CD6E-E913-F38A-0A5F-30F33462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8D133-F0E3-7FE4-9ED6-6F5A7AC75C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26/108</a:t>
            </a:r>
          </a:p>
        </p:txBody>
      </p:sp>
    </p:spTree>
    <p:extLst>
      <p:ext uri="{BB962C8B-B14F-4D97-AF65-F5344CB8AC3E}">
        <p14:creationId xmlns:p14="http://schemas.microsoft.com/office/powerpoint/2010/main" val="225152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89D5C-A080-8887-C101-DF2C1703E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B305A-EF26-758B-2384-A861AF5516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27/108</a:t>
            </a:r>
          </a:p>
        </p:txBody>
      </p:sp>
    </p:spTree>
    <p:extLst>
      <p:ext uri="{BB962C8B-B14F-4D97-AF65-F5344CB8AC3E}">
        <p14:creationId xmlns:p14="http://schemas.microsoft.com/office/powerpoint/2010/main" val="79618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BC1F3-27F7-C46E-C6AB-557C077F4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BDB43-E34C-86A6-BA70-6CDC30948D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28/108</a:t>
            </a:r>
          </a:p>
        </p:txBody>
      </p:sp>
    </p:spTree>
    <p:extLst>
      <p:ext uri="{BB962C8B-B14F-4D97-AF65-F5344CB8AC3E}">
        <p14:creationId xmlns:p14="http://schemas.microsoft.com/office/powerpoint/2010/main" val="65091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558B2-5B73-6552-D5E7-655A296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AF8CB-6343-42A6-5FB7-68869279FB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29/108</a:t>
            </a:r>
          </a:p>
        </p:txBody>
      </p:sp>
    </p:spTree>
    <p:extLst>
      <p:ext uri="{BB962C8B-B14F-4D97-AF65-F5344CB8AC3E}">
        <p14:creationId xmlns:p14="http://schemas.microsoft.com/office/powerpoint/2010/main" val="218942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39D48-40F0-F349-7D7D-30AA4685E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D6EF3-7257-0EB1-D1E2-FE4057AB53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3/108</a:t>
            </a:r>
          </a:p>
        </p:txBody>
      </p:sp>
    </p:spTree>
    <p:extLst>
      <p:ext uri="{BB962C8B-B14F-4D97-AF65-F5344CB8AC3E}">
        <p14:creationId xmlns:p14="http://schemas.microsoft.com/office/powerpoint/2010/main" val="155566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E997C-A035-0F25-0A86-58BBE03E8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8EC41-3245-EE97-DAC7-B9382E49E5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30/108</a:t>
            </a:r>
          </a:p>
        </p:txBody>
      </p:sp>
    </p:spTree>
    <p:extLst>
      <p:ext uri="{BB962C8B-B14F-4D97-AF65-F5344CB8AC3E}">
        <p14:creationId xmlns:p14="http://schemas.microsoft.com/office/powerpoint/2010/main" val="189985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8B15A-9CC3-9112-8031-17A4151C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AB1CB-DA17-CE58-B150-47E612ADC6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31/108</a:t>
            </a:r>
          </a:p>
        </p:txBody>
      </p:sp>
    </p:spTree>
    <p:extLst>
      <p:ext uri="{BB962C8B-B14F-4D97-AF65-F5344CB8AC3E}">
        <p14:creationId xmlns:p14="http://schemas.microsoft.com/office/powerpoint/2010/main" val="53391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2439B-2622-B7B0-82DA-97786BDD8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69E51-375E-5D7A-5442-C696667B26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32/108</a:t>
            </a:r>
          </a:p>
        </p:txBody>
      </p:sp>
    </p:spTree>
    <p:extLst>
      <p:ext uri="{BB962C8B-B14F-4D97-AF65-F5344CB8AC3E}">
        <p14:creationId xmlns:p14="http://schemas.microsoft.com/office/powerpoint/2010/main" val="16260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36060-E842-3F9A-1B32-01E8B3AC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7DDCC-3E4A-A116-071A-273CA90340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33/108</a:t>
            </a:r>
          </a:p>
        </p:txBody>
      </p:sp>
    </p:spTree>
    <p:extLst>
      <p:ext uri="{BB962C8B-B14F-4D97-AF65-F5344CB8AC3E}">
        <p14:creationId xmlns:p14="http://schemas.microsoft.com/office/powerpoint/2010/main" val="208005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95454-9AC8-F90F-2F39-830887236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27EDE-F295-17CD-B187-A406C037E3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34/108</a:t>
            </a:r>
          </a:p>
        </p:txBody>
      </p:sp>
    </p:spTree>
    <p:extLst>
      <p:ext uri="{BB962C8B-B14F-4D97-AF65-F5344CB8AC3E}">
        <p14:creationId xmlns:p14="http://schemas.microsoft.com/office/powerpoint/2010/main" val="289477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9F6606-C2C5-47F4-2267-7F3ECA778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AA7C6-CE5D-EC77-66E0-EB7CF9AB5C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35/108</a:t>
            </a:r>
          </a:p>
        </p:txBody>
      </p:sp>
    </p:spTree>
    <p:extLst>
      <p:ext uri="{BB962C8B-B14F-4D97-AF65-F5344CB8AC3E}">
        <p14:creationId xmlns:p14="http://schemas.microsoft.com/office/powerpoint/2010/main" val="253378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6DA67-2B7A-C355-D5BF-1BA6F4BDD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1935B-EB0D-1A5A-3881-79F3ABA185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36/108</a:t>
            </a:r>
          </a:p>
        </p:txBody>
      </p:sp>
    </p:spTree>
    <p:extLst>
      <p:ext uri="{BB962C8B-B14F-4D97-AF65-F5344CB8AC3E}">
        <p14:creationId xmlns:p14="http://schemas.microsoft.com/office/powerpoint/2010/main" val="423248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2F12D-6F9D-6D8B-5DFC-07325592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E6F41-74D5-B6BA-D6DC-E1A40EF0E9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37/108</a:t>
            </a:r>
          </a:p>
        </p:txBody>
      </p:sp>
    </p:spTree>
    <p:extLst>
      <p:ext uri="{BB962C8B-B14F-4D97-AF65-F5344CB8AC3E}">
        <p14:creationId xmlns:p14="http://schemas.microsoft.com/office/powerpoint/2010/main" val="33426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1783D-81F1-BF2B-83CB-226B975C4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A7BD7-C4FA-1CA4-9DCC-D776568942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38/108</a:t>
            </a:r>
          </a:p>
        </p:txBody>
      </p:sp>
    </p:spTree>
    <p:extLst>
      <p:ext uri="{BB962C8B-B14F-4D97-AF65-F5344CB8AC3E}">
        <p14:creationId xmlns:p14="http://schemas.microsoft.com/office/powerpoint/2010/main" val="15255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13392-12A3-A6A6-1B9A-B0AEED8E5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37D9F-9F60-6119-978D-FB1E2F6284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39/108</a:t>
            </a:r>
          </a:p>
        </p:txBody>
      </p:sp>
    </p:spTree>
    <p:extLst>
      <p:ext uri="{BB962C8B-B14F-4D97-AF65-F5344CB8AC3E}">
        <p14:creationId xmlns:p14="http://schemas.microsoft.com/office/powerpoint/2010/main" val="331221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DA681-3DF3-FAA3-E739-E68A05D5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A76A3-B614-85E4-6292-355F395B6A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4/108</a:t>
            </a:r>
          </a:p>
        </p:txBody>
      </p:sp>
    </p:spTree>
    <p:extLst>
      <p:ext uri="{BB962C8B-B14F-4D97-AF65-F5344CB8AC3E}">
        <p14:creationId xmlns:p14="http://schemas.microsoft.com/office/powerpoint/2010/main" val="337018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B4F1C-2086-EF21-C7DD-C55745D48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363741-1166-A9BC-FC8B-CC32A6BD78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40/108</a:t>
            </a:r>
          </a:p>
        </p:txBody>
      </p:sp>
    </p:spTree>
    <p:extLst>
      <p:ext uri="{BB962C8B-B14F-4D97-AF65-F5344CB8AC3E}">
        <p14:creationId xmlns:p14="http://schemas.microsoft.com/office/powerpoint/2010/main" val="381440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275F3-B578-4FC1-B3CA-0EA9BA20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4FA577-1608-068B-8C9F-57EDA0859A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41/108</a:t>
            </a:r>
          </a:p>
        </p:txBody>
      </p:sp>
    </p:spTree>
    <p:extLst>
      <p:ext uri="{BB962C8B-B14F-4D97-AF65-F5344CB8AC3E}">
        <p14:creationId xmlns:p14="http://schemas.microsoft.com/office/powerpoint/2010/main" val="377273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236B6-B26C-9385-17E1-EDAD26522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90994-79E5-D674-862A-A0A2497FB2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42/108</a:t>
            </a:r>
          </a:p>
        </p:txBody>
      </p:sp>
    </p:spTree>
    <p:extLst>
      <p:ext uri="{BB962C8B-B14F-4D97-AF65-F5344CB8AC3E}">
        <p14:creationId xmlns:p14="http://schemas.microsoft.com/office/powerpoint/2010/main" val="274530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0D739-9CF2-EA03-58D4-4BEE6704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DEB3B-61F2-91AD-89DB-E9AF0CB644D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43/108</a:t>
            </a:r>
          </a:p>
        </p:txBody>
      </p:sp>
    </p:spTree>
    <p:extLst>
      <p:ext uri="{BB962C8B-B14F-4D97-AF65-F5344CB8AC3E}">
        <p14:creationId xmlns:p14="http://schemas.microsoft.com/office/powerpoint/2010/main" val="1343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23F65-02CE-6B9B-D89E-EBEC8E6AC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43" y="0"/>
            <a:ext cx="4771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63B8B5-3339-B376-3617-66091FFA51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44/108</a:t>
            </a:r>
          </a:p>
        </p:txBody>
      </p:sp>
    </p:spTree>
    <p:extLst>
      <p:ext uri="{BB962C8B-B14F-4D97-AF65-F5344CB8AC3E}">
        <p14:creationId xmlns:p14="http://schemas.microsoft.com/office/powerpoint/2010/main" val="52008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B1FC0-663F-CE2C-5839-B210F075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957A5-A849-DB88-501E-02B09D0BCA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45/108</a:t>
            </a:r>
          </a:p>
        </p:txBody>
      </p:sp>
    </p:spTree>
    <p:extLst>
      <p:ext uri="{BB962C8B-B14F-4D97-AF65-F5344CB8AC3E}">
        <p14:creationId xmlns:p14="http://schemas.microsoft.com/office/powerpoint/2010/main" val="295282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2FD31-E25D-876E-7130-9EEE0CC08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B0C21-0359-F0BD-39B1-0FFE532B69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46/108</a:t>
            </a:r>
          </a:p>
        </p:txBody>
      </p:sp>
    </p:spTree>
    <p:extLst>
      <p:ext uri="{BB962C8B-B14F-4D97-AF65-F5344CB8AC3E}">
        <p14:creationId xmlns:p14="http://schemas.microsoft.com/office/powerpoint/2010/main" val="311864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B5971-A885-0EFF-57F4-D3DAF7ADB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4C61B-DCAD-E624-B6B0-BEFD15C6A3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47/108</a:t>
            </a:r>
          </a:p>
        </p:txBody>
      </p:sp>
    </p:spTree>
    <p:extLst>
      <p:ext uri="{BB962C8B-B14F-4D97-AF65-F5344CB8AC3E}">
        <p14:creationId xmlns:p14="http://schemas.microsoft.com/office/powerpoint/2010/main" val="300405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37524-6E65-8E33-BC24-AF585A9B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778F3-658E-12E4-23CC-8345F8E04C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48/108</a:t>
            </a:r>
          </a:p>
        </p:txBody>
      </p:sp>
    </p:spTree>
    <p:extLst>
      <p:ext uri="{BB962C8B-B14F-4D97-AF65-F5344CB8AC3E}">
        <p14:creationId xmlns:p14="http://schemas.microsoft.com/office/powerpoint/2010/main" val="235920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018CA-787B-ED7E-2543-C26608AB8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A390D-88D6-7842-D743-B33CFEB6C3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49/108</a:t>
            </a:r>
          </a:p>
        </p:txBody>
      </p:sp>
    </p:spTree>
    <p:extLst>
      <p:ext uri="{BB962C8B-B14F-4D97-AF65-F5344CB8AC3E}">
        <p14:creationId xmlns:p14="http://schemas.microsoft.com/office/powerpoint/2010/main" val="56575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72E85-BFEE-6F34-8F5D-63F86D887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78DB39-54F1-1F75-03AF-5C503CC229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5/108</a:t>
            </a:r>
          </a:p>
        </p:txBody>
      </p:sp>
    </p:spTree>
    <p:extLst>
      <p:ext uri="{BB962C8B-B14F-4D97-AF65-F5344CB8AC3E}">
        <p14:creationId xmlns:p14="http://schemas.microsoft.com/office/powerpoint/2010/main" val="86142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0DA8E-47D0-B515-A035-8ED0ED1A7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DE100-0537-E660-9687-7F9DB165C87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50/108</a:t>
            </a:r>
          </a:p>
        </p:txBody>
      </p:sp>
    </p:spTree>
    <p:extLst>
      <p:ext uri="{BB962C8B-B14F-4D97-AF65-F5344CB8AC3E}">
        <p14:creationId xmlns:p14="http://schemas.microsoft.com/office/powerpoint/2010/main" val="136787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FDBE4-E641-CB23-C856-427BC9138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8B586-0326-EA76-C1D1-99BFF9C0DE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51/108</a:t>
            </a:r>
          </a:p>
        </p:txBody>
      </p:sp>
    </p:spTree>
    <p:extLst>
      <p:ext uri="{BB962C8B-B14F-4D97-AF65-F5344CB8AC3E}">
        <p14:creationId xmlns:p14="http://schemas.microsoft.com/office/powerpoint/2010/main" val="109787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7E938-11A4-918A-F705-93BD70A4D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0C0D3-02BC-2E60-EF11-4B5DC6C33E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52/108</a:t>
            </a:r>
          </a:p>
        </p:txBody>
      </p:sp>
    </p:spTree>
    <p:extLst>
      <p:ext uri="{BB962C8B-B14F-4D97-AF65-F5344CB8AC3E}">
        <p14:creationId xmlns:p14="http://schemas.microsoft.com/office/powerpoint/2010/main" val="9518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A94C2-0D5F-7578-A5BF-EF6C7AB61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48308-9526-D2C8-69FC-C257DDCCF4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53/108</a:t>
            </a:r>
          </a:p>
        </p:txBody>
      </p:sp>
    </p:spTree>
    <p:extLst>
      <p:ext uri="{BB962C8B-B14F-4D97-AF65-F5344CB8AC3E}">
        <p14:creationId xmlns:p14="http://schemas.microsoft.com/office/powerpoint/2010/main" val="107890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4ADD6-92A1-3CF7-3291-81680EC30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6B722-BD16-D2A8-1904-F475AE2303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54/108</a:t>
            </a:r>
          </a:p>
        </p:txBody>
      </p:sp>
    </p:spTree>
    <p:extLst>
      <p:ext uri="{BB962C8B-B14F-4D97-AF65-F5344CB8AC3E}">
        <p14:creationId xmlns:p14="http://schemas.microsoft.com/office/powerpoint/2010/main" val="241601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2E60E-7FE2-F81F-9E0C-2D71A776A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531CE-4E3B-4596-94AB-F7602CBF18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55/108</a:t>
            </a:r>
          </a:p>
        </p:txBody>
      </p:sp>
    </p:spTree>
    <p:extLst>
      <p:ext uri="{BB962C8B-B14F-4D97-AF65-F5344CB8AC3E}">
        <p14:creationId xmlns:p14="http://schemas.microsoft.com/office/powerpoint/2010/main" val="329689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C48D5-4D7F-138B-557F-354AC3C98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EAC4C-4054-CC17-3DFB-9F062867BC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56/108</a:t>
            </a:r>
          </a:p>
        </p:txBody>
      </p:sp>
    </p:spTree>
    <p:extLst>
      <p:ext uri="{BB962C8B-B14F-4D97-AF65-F5344CB8AC3E}">
        <p14:creationId xmlns:p14="http://schemas.microsoft.com/office/powerpoint/2010/main" val="215087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EF56A-DA4E-0B7E-22EF-387C53510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4A27BD-AACF-6FB0-2E81-553B5936A8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57/108</a:t>
            </a:r>
          </a:p>
        </p:txBody>
      </p:sp>
    </p:spTree>
    <p:extLst>
      <p:ext uri="{BB962C8B-B14F-4D97-AF65-F5344CB8AC3E}">
        <p14:creationId xmlns:p14="http://schemas.microsoft.com/office/powerpoint/2010/main" val="39401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B2997-D779-45DD-927B-CDB261E3F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59BFF-67BB-A9FA-938E-D1135A8447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58/108</a:t>
            </a:r>
          </a:p>
        </p:txBody>
      </p:sp>
    </p:spTree>
    <p:extLst>
      <p:ext uri="{BB962C8B-B14F-4D97-AF65-F5344CB8AC3E}">
        <p14:creationId xmlns:p14="http://schemas.microsoft.com/office/powerpoint/2010/main" val="100075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4937D-DAC1-8E08-01D2-C97AAAA8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2217D-CF9C-BB2C-F71F-8DA9979F8B9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59/108</a:t>
            </a:r>
          </a:p>
        </p:txBody>
      </p:sp>
    </p:spTree>
    <p:extLst>
      <p:ext uri="{BB962C8B-B14F-4D97-AF65-F5344CB8AC3E}">
        <p14:creationId xmlns:p14="http://schemas.microsoft.com/office/powerpoint/2010/main" val="2211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A0803-7B1C-299D-3762-BE9BBB78D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63A0B-0743-94A5-63BE-1FF2B4C6E1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6/108</a:t>
            </a:r>
          </a:p>
        </p:txBody>
      </p:sp>
    </p:spTree>
    <p:extLst>
      <p:ext uri="{BB962C8B-B14F-4D97-AF65-F5344CB8AC3E}">
        <p14:creationId xmlns:p14="http://schemas.microsoft.com/office/powerpoint/2010/main" val="275823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4C92D-5ED5-0029-1DB8-87AFFE8C3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31A468-FADE-47F8-5813-D363A30E113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60/108</a:t>
            </a:r>
          </a:p>
        </p:txBody>
      </p:sp>
    </p:spTree>
    <p:extLst>
      <p:ext uri="{BB962C8B-B14F-4D97-AF65-F5344CB8AC3E}">
        <p14:creationId xmlns:p14="http://schemas.microsoft.com/office/powerpoint/2010/main" val="203595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C90A-5666-EFC0-1002-74FC94F82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D2954-B13F-5D6B-BDDB-1DF5A209E3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61/108</a:t>
            </a:r>
          </a:p>
        </p:txBody>
      </p:sp>
    </p:spTree>
    <p:extLst>
      <p:ext uri="{BB962C8B-B14F-4D97-AF65-F5344CB8AC3E}">
        <p14:creationId xmlns:p14="http://schemas.microsoft.com/office/powerpoint/2010/main" val="82284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F9E74-B26E-78AF-A2F2-E3D26D24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0D758B-6FBF-1247-4157-FFA0245B3B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62/108</a:t>
            </a:r>
          </a:p>
        </p:txBody>
      </p:sp>
    </p:spTree>
    <p:extLst>
      <p:ext uri="{BB962C8B-B14F-4D97-AF65-F5344CB8AC3E}">
        <p14:creationId xmlns:p14="http://schemas.microsoft.com/office/powerpoint/2010/main" val="69382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0873D-C195-DF11-7E95-1A8DC09E9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41BBDD-0A0F-A856-7C71-031D94863D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63/108</a:t>
            </a:r>
          </a:p>
        </p:txBody>
      </p:sp>
    </p:spTree>
    <p:extLst>
      <p:ext uri="{BB962C8B-B14F-4D97-AF65-F5344CB8AC3E}">
        <p14:creationId xmlns:p14="http://schemas.microsoft.com/office/powerpoint/2010/main" val="175348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E8F5E-217E-1FEF-67ED-B18776DD2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318C9-AD86-9C0B-0DB3-1C0B1DEC7E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64/108</a:t>
            </a:r>
          </a:p>
        </p:txBody>
      </p:sp>
    </p:spTree>
    <p:extLst>
      <p:ext uri="{BB962C8B-B14F-4D97-AF65-F5344CB8AC3E}">
        <p14:creationId xmlns:p14="http://schemas.microsoft.com/office/powerpoint/2010/main" val="280452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4870D-6ADD-1FE8-A0D5-A129AE105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4E395-103B-7F32-44BF-E04F5E47D0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65/108</a:t>
            </a:r>
          </a:p>
        </p:txBody>
      </p:sp>
    </p:spTree>
    <p:extLst>
      <p:ext uri="{BB962C8B-B14F-4D97-AF65-F5344CB8AC3E}">
        <p14:creationId xmlns:p14="http://schemas.microsoft.com/office/powerpoint/2010/main" val="196645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861979-41FF-C1F6-5DB8-85217566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38" y="0"/>
            <a:ext cx="4352925" cy="6734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58AD8A-2D8F-8DE4-9689-28BD2BD5F5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66/108</a:t>
            </a:r>
          </a:p>
        </p:txBody>
      </p:sp>
    </p:spTree>
    <p:extLst>
      <p:ext uri="{BB962C8B-B14F-4D97-AF65-F5344CB8AC3E}">
        <p14:creationId xmlns:p14="http://schemas.microsoft.com/office/powerpoint/2010/main" val="232726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E5395-B3DD-3001-CA2C-C43828FD2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3F7953-0463-EBC9-456A-B3F08C531A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67/108</a:t>
            </a:r>
          </a:p>
        </p:txBody>
      </p:sp>
    </p:spTree>
    <p:extLst>
      <p:ext uri="{BB962C8B-B14F-4D97-AF65-F5344CB8AC3E}">
        <p14:creationId xmlns:p14="http://schemas.microsoft.com/office/powerpoint/2010/main" val="290962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05F75-2956-D929-081E-B640811AD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28" y="0"/>
            <a:ext cx="4442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06B97-3DC0-4EDD-4029-084BD3523A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68/108</a:t>
            </a:r>
          </a:p>
        </p:txBody>
      </p:sp>
    </p:spTree>
    <p:extLst>
      <p:ext uri="{BB962C8B-B14F-4D97-AF65-F5344CB8AC3E}">
        <p14:creationId xmlns:p14="http://schemas.microsoft.com/office/powerpoint/2010/main" val="135281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6E9B4-F639-B212-B745-7CFF9BA7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127BB-F4EA-EE08-7BA3-AC4B125626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69/108</a:t>
            </a:r>
          </a:p>
        </p:txBody>
      </p:sp>
    </p:spTree>
    <p:extLst>
      <p:ext uri="{BB962C8B-B14F-4D97-AF65-F5344CB8AC3E}">
        <p14:creationId xmlns:p14="http://schemas.microsoft.com/office/powerpoint/2010/main" val="324231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996A1-22AA-BF4A-87C0-DEC9702FF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12EA94-88D8-FBD6-E3BF-ECFC16F746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7/108</a:t>
            </a:r>
          </a:p>
        </p:txBody>
      </p:sp>
    </p:spTree>
    <p:extLst>
      <p:ext uri="{BB962C8B-B14F-4D97-AF65-F5344CB8AC3E}">
        <p14:creationId xmlns:p14="http://schemas.microsoft.com/office/powerpoint/2010/main" val="160018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D2ACC-4D67-15C6-6673-7D066E49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CB513-7C8D-561E-4C04-ED781326E2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70/108</a:t>
            </a:r>
          </a:p>
        </p:txBody>
      </p:sp>
    </p:spTree>
    <p:extLst>
      <p:ext uri="{BB962C8B-B14F-4D97-AF65-F5344CB8AC3E}">
        <p14:creationId xmlns:p14="http://schemas.microsoft.com/office/powerpoint/2010/main" val="360196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DC36E-5254-0306-73EF-3E90A93BF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7" y="0"/>
            <a:ext cx="10607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F84B0-F05D-1EDF-D07F-2DC33D09A6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71/108</a:t>
            </a:r>
          </a:p>
        </p:txBody>
      </p:sp>
    </p:spTree>
    <p:extLst>
      <p:ext uri="{BB962C8B-B14F-4D97-AF65-F5344CB8AC3E}">
        <p14:creationId xmlns:p14="http://schemas.microsoft.com/office/powerpoint/2010/main" val="325054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6A636E-ABFC-254C-91A6-85C5D313B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17DE8-6419-11DC-3E9C-7095A4BA85C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72/108</a:t>
            </a:r>
          </a:p>
        </p:txBody>
      </p:sp>
    </p:spTree>
    <p:extLst>
      <p:ext uri="{BB962C8B-B14F-4D97-AF65-F5344CB8AC3E}">
        <p14:creationId xmlns:p14="http://schemas.microsoft.com/office/powerpoint/2010/main" val="260832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78B19-BE47-422C-1236-B1C57F759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BAB383-8FC9-6128-C0F9-4E776454DA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73/108</a:t>
            </a:r>
          </a:p>
        </p:txBody>
      </p:sp>
    </p:spTree>
    <p:extLst>
      <p:ext uri="{BB962C8B-B14F-4D97-AF65-F5344CB8AC3E}">
        <p14:creationId xmlns:p14="http://schemas.microsoft.com/office/powerpoint/2010/main" val="80168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FD523-CF23-F1AC-F6EA-65A4EA132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8B854-7206-63BC-5A2F-66EAC3CE00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74/108</a:t>
            </a:r>
          </a:p>
        </p:txBody>
      </p:sp>
    </p:spTree>
    <p:extLst>
      <p:ext uri="{BB962C8B-B14F-4D97-AF65-F5344CB8AC3E}">
        <p14:creationId xmlns:p14="http://schemas.microsoft.com/office/powerpoint/2010/main" val="381373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165A2-32F4-9D65-4890-385F4F304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7DD3D-3F28-5B22-7DC9-D60CD0DCB0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75/108</a:t>
            </a:r>
          </a:p>
        </p:txBody>
      </p:sp>
    </p:spTree>
    <p:extLst>
      <p:ext uri="{BB962C8B-B14F-4D97-AF65-F5344CB8AC3E}">
        <p14:creationId xmlns:p14="http://schemas.microsoft.com/office/powerpoint/2010/main" val="260054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14617-1A38-61A0-73C6-82C9B7480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D156AB-A91B-97B4-04B6-CBB5087B32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76/108</a:t>
            </a:r>
          </a:p>
        </p:txBody>
      </p:sp>
    </p:spTree>
    <p:extLst>
      <p:ext uri="{BB962C8B-B14F-4D97-AF65-F5344CB8AC3E}">
        <p14:creationId xmlns:p14="http://schemas.microsoft.com/office/powerpoint/2010/main" val="407608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F81D5-DEDB-C527-45A8-48FBCE4E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1BCB82-25C8-62DA-4E39-6F984F3AA2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77/108</a:t>
            </a:r>
          </a:p>
        </p:txBody>
      </p:sp>
    </p:spTree>
    <p:extLst>
      <p:ext uri="{BB962C8B-B14F-4D97-AF65-F5344CB8AC3E}">
        <p14:creationId xmlns:p14="http://schemas.microsoft.com/office/powerpoint/2010/main" val="364712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A3051-6589-D420-171C-B1A0626AF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BB36B-CFA1-5E47-EBA7-61694E6FF9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78/108</a:t>
            </a:r>
          </a:p>
        </p:txBody>
      </p:sp>
    </p:spTree>
    <p:extLst>
      <p:ext uri="{BB962C8B-B14F-4D97-AF65-F5344CB8AC3E}">
        <p14:creationId xmlns:p14="http://schemas.microsoft.com/office/powerpoint/2010/main" val="66113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E65DA-686E-FAA8-23B4-480167B2C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78D55-BDBB-0CE1-D9D0-9A687DB69A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79/108</a:t>
            </a:r>
          </a:p>
        </p:txBody>
      </p:sp>
    </p:spTree>
    <p:extLst>
      <p:ext uri="{BB962C8B-B14F-4D97-AF65-F5344CB8AC3E}">
        <p14:creationId xmlns:p14="http://schemas.microsoft.com/office/powerpoint/2010/main" val="428064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2AEBD-5D87-3256-26E3-DEB09372E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67832-7E0C-019A-6A8E-241C5CB727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8/108</a:t>
            </a:r>
          </a:p>
        </p:txBody>
      </p:sp>
    </p:spTree>
    <p:extLst>
      <p:ext uri="{BB962C8B-B14F-4D97-AF65-F5344CB8AC3E}">
        <p14:creationId xmlns:p14="http://schemas.microsoft.com/office/powerpoint/2010/main" val="2298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BCE6C-5E54-CC02-F262-00F29BA7A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FEA09-5B14-E89E-1231-2F8594FCA24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80/108</a:t>
            </a:r>
          </a:p>
        </p:txBody>
      </p:sp>
    </p:spTree>
    <p:extLst>
      <p:ext uri="{BB962C8B-B14F-4D97-AF65-F5344CB8AC3E}">
        <p14:creationId xmlns:p14="http://schemas.microsoft.com/office/powerpoint/2010/main" val="198491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A45C9-FB65-5033-4C8E-CB584EF1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9842C-3962-3332-5D83-71C492EB15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81/108</a:t>
            </a:r>
          </a:p>
        </p:txBody>
      </p:sp>
    </p:spTree>
    <p:extLst>
      <p:ext uri="{BB962C8B-B14F-4D97-AF65-F5344CB8AC3E}">
        <p14:creationId xmlns:p14="http://schemas.microsoft.com/office/powerpoint/2010/main" val="88481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2BA86-6508-F027-8063-385C5FB0F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AC79DA-193B-07A0-B204-6AE8891B1B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82/108</a:t>
            </a:r>
          </a:p>
        </p:txBody>
      </p:sp>
    </p:spTree>
    <p:extLst>
      <p:ext uri="{BB962C8B-B14F-4D97-AF65-F5344CB8AC3E}">
        <p14:creationId xmlns:p14="http://schemas.microsoft.com/office/powerpoint/2010/main" val="356032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16CFC-8C96-209A-8BDF-BF3B156B3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69083-4B69-F649-2CD4-E847F82E90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83/108</a:t>
            </a:r>
          </a:p>
        </p:txBody>
      </p:sp>
    </p:spTree>
    <p:extLst>
      <p:ext uri="{BB962C8B-B14F-4D97-AF65-F5344CB8AC3E}">
        <p14:creationId xmlns:p14="http://schemas.microsoft.com/office/powerpoint/2010/main" val="63138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F6EA3-B93F-1343-89DC-09F77E229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712B0C-E8C8-3AAA-B178-094641B967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84/108</a:t>
            </a:r>
          </a:p>
        </p:txBody>
      </p:sp>
    </p:spTree>
    <p:extLst>
      <p:ext uri="{BB962C8B-B14F-4D97-AF65-F5344CB8AC3E}">
        <p14:creationId xmlns:p14="http://schemas.microsoft.com/office/powerpoint/2010/main" val="380987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587AF-FFC8-D2F8-5848-4A19375C3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3F156-EB83-00FA-5073-9E8FB0803E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85/108</a:t>
            </a:r>
          </a:p>
        </p:txBody>
      </p:sp>
    </p:spTree>
    <p:extLst>
      <p:ext uri="{BB962C8B-B14F-4D97-AF65-F5344CB8AC3E}">
        <p14:creationId xmlns:p14="http://schemas.microsoft.com/office/powerpoint/2010/main" val="317672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8738F-272B-F263-46CB-AAAB49C3A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B457A-C0C1-4804-A1CA-E06D1A0D98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86/108</a:t>
            </a:r>
          </a:p>
        </p:txBody>
      </p:sp>
    </p:spTree>
    <p:extLst>
      <p:ext uri="{BB962C8B-B14F-4D97-AF65-F5344CB8AC3E}">
        <p14:creationId xmlns:p14="http://schemas.microsoft.com/office/powerpoint/2010/main" val="236180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D65A0-28EB-1ED6-CB10-99D028E06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FD20C3-AE9F-5FCB-8AD4-4438DDCBBA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87/108</a:t>
            </a:r>
          </a:p>
        </p:txBody>
      </p:sp>
    </p:spTree>
    <p:extLst>
      <p:ext uri="{BB962C8B-B14F-4D97-AF65-F5344CB8AC3E}">
        <p14:creationId xmlns:p14="http://schemas.microsoft.com/office/powerpoint/2010/main" val="316212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C8EC9-AD9E-6B89-7C76-00B41FA0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10B49-D32A-9D2B-D29D-8374DEE36D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88/108</a:t>
            </a:r>
          </a:p>
        </p:txBody>
      </p:sp>
    </p:spTree>
    <p:extLst>
      <p:ext uri="{BB962C8B-B14F-4D97-AF65-F5344CB8AC3E}">
        <p14:creationId xmlns:p14="http://schemas.microsoft.com/office/powerpoint/2010/main" val="54839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5946A-AC10-0357-5C9E-7EBD23EC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0FF4CD-9119-BE47-33CC-E9BF0AF8C6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89/108</a:t>
            </a:r>
          </a:p>
        </p:txBody>
      </p:sp>
    </p:spTree>
    <p:extLst>
      <p:ext uri="{BB962C8B-B14F-4D97-AF65-F5344CB8AC3E}">
        <p14:creationId xmlns:p14="http://schemas.microsoft.com/office/powerpoint/2010/main" val="107766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AD4F5-4C4B-66DA-11FE-4BF0A0DF0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4A9E4-82F5-B085-DEDE-E32EAF3E7D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9/108</a:t>
            </a:r>
          </a:p>
        </p:txBody>
      </p:sp>
    </p:spTree>
    <p:extLst>
      <p:ext uri="{BB962C8B-B14F-4D97-AF65-F5344CB8AC3E}">
        <p14:creationId xmlns:p14="http://schemas.microsoft.com/office/powerpoint/2010/main" val="123179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F8D87-7598-08A5-9107-351557855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A5356-7790-3536-AADD-D52339CFA3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90/108</a:t>
            </a:r>
          </a:p>
        </p:txBody>
      </p:sp>
    </p:spTree>
    <p:extLst>
      <p:ext uri="{BB962C8B-B14F-4D97-AF65-F5344CB8AC3E}">
        <p14:creationId xmlns:p14="http://schemas.microsoft.com/office/powerpoint/2010/main" val="131745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2DB3B-900F-13E4-054E-D6D3A8593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615FC-4E34-4876-40E0-1B6CF7FD73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91/108</a:t>
            </a:r>
          </a:p>
        </p:txBody>
      </p:sp>
    </p:spTree>
    <p:extLst>
      <p:ext uri="{BB962C8B-B14F-4D97-AF65-F5344CB8AC3E}">
        <p14:creationId xmlns:p14="http://schemas.microsoft.com/office/powerpoint/2010/main" val="422516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6986D-B02C-2A77-4F12-0B008B78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04E28-2AE8-A3E6-30FF-2FC73CD683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92/108</a:t>
            </a:r>
          </a:p>
        </p:txBody>
      </p:sp>
    </p:spTree>
    <p:extLst>
      <p:ext uri="{BB962C8B-B14F-4D97-AF65-F5344CB8AC3E}">
        <p14:creationId xmlns:p14="http://schemas.microsoft.com/office/powerpoint/2010/main" val="310420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1BA4D-4908-8D43-2B66-5B588EFC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E04ED-501B-C4E3-2C52-7AD49EB463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93/108</a:t>
            </a:r>
          </a:p>
        </p:txBody>
      </p:sp>
    </p:spTree>
    <p:extLst>
      <p:ext uri="{BB962C8B-B14F-4D97-AF65-F5344CB8AC3E}">
        <p14:creationId xmlns:p14="http://schemas.microsoft.com/office/powerpoint/2010/main" val="38870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DB574-B26C-57D0-3B3A-B7B3D4AB7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C3709-053C-78EC-86A1-8391185632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94/108</a:t>
            </a:r>
          </a:p>
        </p:txBody>
      </p:sp>
    </p:spTree>
    <p:extLst>
      <p:ext uri="{BB962C8B-B14F-4D97-AF65-F5344CB8AC3E}">
        <p14:creationId xmlns:p14="http://schemas.microsoft.com/office/powerpoint/2010/main" val="3534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CEDE5-CB87-8457-D5CE-773A6A786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34999-15A5-C90E-E15B-25F77902D7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95/108</a:t>
            </a:r>
          </a:p>
        </p:txBody>
      </p:sp>
    </p:spTree>
    <p:extLst>
      <p:ext uri="{BB962C8B-B14F-4D97-AF65-F5344CB8AC3E}">
        <p14:creationId xmlns:p14="http://schemas.microsoft.com/office/powerpoint/2010/main" val="48756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D108F-5E64-92B2-4649-BF4175285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A9ED5-50ED-E71A-7BF2-7C4776518F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96/108</a:t>
            </a:r>
          </a:p>
        </p:txBody>
      </p:sp>
    </p:spTree>
    <p:extLst>
      <p:ext uri="{BB962C8B-B14F-4D97-AF65-F5344CB8AC3E}">
        <p14:creationId xmlns:p14="http://schemas.microsoft.com/office/powerpoint/2010/main" val="127401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A0497-D1C8-2C24-0725-8B516A11C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3CAA6B-14E4-4797-35B2-0348346F14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97/108</a:t>
            </a:r>
          </a:p>
        </p:txBody>
      </p:sp>
    </p:spTree>
    <p:extLst>
      <p:ext uri="{BB962C8B-B14F-4D97-AF65-F5344CB8AC3E}">
        <p14:creationId xmlns:p14="http://schemas.microsoft.com/office/powerpoint/2010/main" val="138473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5041A-1617-BE15-09A3-3AA24BF7D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23A52-A876-1958-D097-6C1442A938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98/108</a:t>
            </a:r>
          </a:p>
        </p:txBody>
      </p:sp>
    </p:spTree>
    <p:extLst>
      <p:ext uri="{BB962C8B-B14F-4D97-AF65-F5344CB8AC3E}">
        <p14:creationId xmlns:p14="http://schemas.microsoft.com/office/powerpoint/2010/main" val="257197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354ED-7ED2-34FA-BDC2-DCD84C6C9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C8EC3-D0B2-1527-8FB1-D6E7326EAF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99/108</a:t>
            </a:r>
          </a:p>
        </p:txBody>
      </p:sp>
    </p:spTree>
    <p:extLst>
      <p:ext uri="{BB962C8B-B14F-4D97-AF65-F5344CB8AC3E}">
        <p14:creationId xmlns:p14="http://schemas.microsoft.com/office/powerpoint/2010/main" val="177296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Microsoft Office PowerPoint</Application>
  <PresentationFormat>Widescreen</PresentationFormat>
  <Paragraphs>325</Paragraphs>
  <Slides>109</Slides>
  <Notes>108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2024-02-13T17:11:22Z</dcterms:created>
  <dcterms:modified xsi:type="dcterms:W3CDTF">2024-02-13T17:11:23Z</dcterms:modified>
</cp:coreProperties>
</file>