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4"/>
  </p:notesMasterIdLst>
  <p:sldIdLst>
    <p:sldId id="327" r:id="rId2"/>
    <p:sldId id="326" r:id="rId3"/>
    <p:sldId id="325" r:id="rId4"/>
    <p:sldId id="324" r:id="rId5"/>
    <p:sldId id="323" r:id="rId6"/>
    <p:sldId id="322" r:id="rId7"/>
    <p:sldId id="321" r:id="rId8"/>
    <p:sldId id="320" r:id="rId9"/>
    <p:sldId id="319" r:id="rId10"/>
    <p:sldId id="318" r:id="rId11"/>
    <p:sldId id="317" r:id="rId12"/>
    <p:sldId id="316" r:id="rId13"/>
    <p:sldId id="315" r:id="rId14"/>
    <p:sldId id="314" r:id="rId15"/>
    <p:sldId id="313" r:id="rId16"/>
    <p:sldId id="312" r:id="rId17"/>
    <p:sldId id="311" r:id="rId18"/>
    <p:sldId id="310" r:id="rId19"/>
    <p:sldId id="309" r:id="rId20"/>
    <p:sldId id="308" r:id="rId21"/>
    <p:sldId id="307" r:id="rId22"/>
    <p:sldId id="306" r:id="rId23"/>
    <p:sldId id="305" r:id="rId24"/>
    <p:sldId id="304" r:id="rId25"/>
    <p:sldId id="303" r:id="rId26"/>
    <p:sldId id="302" r:id="rId27"/>
    <p:sldId id="301" r:id="rId28"/>
    <p:sldId id="300" r:id="rId29"/>
    <p:sldId id="299" r:id="rId30"/>
    <p:sldId id="298" r:id="rId31"/>
    <p:sldId id="297" r:id="rId32"/>
    <p:sldId id="296" r:id="rId33"/>
    <p:sldId id="295" r:id="rId34"/>
    <p:sldId id="294" r:id="rId35"/>
    <p:sldId id="293" r:id="rId36"/>
    <p:sldId id="292" r:id="rId37"/>
    <p:sldId id="291" r:id="rId38"/>
    <p:sldId id="290" r:id="rId39"/>
    <p:sldId id="289" r:id="rId40"/>
    <p:sldId id="288" r:id="rId41"/>
    <p:sldId id="287" r:id="rId42"/>
    <p:sldId id="286" r:id="rId43"/>
    <p:sldId id="285" r:id="rId44"/>
    <p:sldId id="284" r:id="rId45"/>
    <p:sldId id="283" r:id="rId46"/>
    <p:sldId id="282" r:id="rId47"/>
    <p:sldId id="281" r:id="rId48"/>
    <p:sldId id="280" r:id="rId49"/>
    <p:sldId id="279" r:id="rId50"/>
    <p:sldId id="278" r:id="rId51"/>
    <p:sldId id="277" r:id="rId52"/>
    <p:sldId id="276" r:id="rId53"/>
    <p:sldId id="275" r:id="rId54"/>
    <p:sldId id="274" r:id="rId55"/>
    <p:sldId id="273" r:id="rId56"/>
    <p:sldId id="272" r:id="rId57"/>
    <p:sldId id="271" r:id="rId58"/>
    <p:sldId id="270" r:id="rId59"/>
    <p:sldId id="269" r:id="rId60"/>
    <p:sldId id="268" r:id="rId61"/>
    <p:sldId id="267" r:id="rId62"/>
    <p:sldId id="266" r:id="rId63"/>
    <p:sldId id="265" r:id="rId64"/>
    <p:sldId id="264" r:id="rId65"/>
    <p:sldId id="263" r:id="rId66"/>
    <p:sldId id="262" r:id="rId67"/>
    <p:sldId id="261" r:id="rId68"/>
    <p:sldId id="260" r:id="rId69"/>
    <p:sldId id="259" r:id="rId70"/>
    <p:sldId id="258" r:id="rId71"/>
    <p:sldId id="257" r:id="rId72"/>
    <p:sldId id="256" r:id="rId73"/>
  </p:sldIdLst>
  <p:sldSz cx="12192000" cy="6858000"/>
  <p:notesSz cx="6858000" cy="9144000"/>
  <p:embeddedFontLs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Calibri Light" panose="020F0302020204030204" pitchFamily="34" charset="0"/>
      <p:regular r:id="rId79"/>
      <p: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82BF8-9186-4227-84A9-BB08044ED3D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FA4F6-37B7-47C5-834D-3D1313771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40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zzhuan42_poster.jpg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26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yxue286_poster.jpg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40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ywan5656_poster.jpg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96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xzhu492_poster.jpg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04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xyu566_poster.jpg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13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xyu525_poster.jpg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41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xwan2747_poster.jpg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78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wzeng29_poster.jpg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93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wxiao56_poster.jpg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2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wweng22_poster.jpg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35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twine2_poster.jpg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55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zzha966_poster.jpg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1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twang842_poster.jpg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36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szha326_poster.jpg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1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szewdu_poster.jpg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02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szekria_poster.jpg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021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swozan_poster.jpg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58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swobscha_poster.jpg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32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swan629_poster.jpg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28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ryau22_poster.jpg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15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rwiens5_poster.jpg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77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rwessing_poster.jpg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90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zzha937_poster.jpg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7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rwalia25_poster.jpg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768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nyu49_poster.jpg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563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nwan22_poster.jpg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275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myang494_poster.jpg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498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mwarre32_poster.jpg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648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lworden2_poster.jpg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528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kwong763_poster.jpg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802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jzhou744_poster.jpg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335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jzhen333_poster.jpg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50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jyu867_poster.jpg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13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zzha673_poster.jpg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701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jyogara_poster.jpg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645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izhu3_poster.jpg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511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hwong389_poster.jpg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474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hwong384_poster.jpg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762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hwessing_poster.jpg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04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hwan656_poster.jpg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701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gzhan43_poster.jpg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996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gxie27_poster.jpg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094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fyu92_poster.jpg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576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ezhou25_poster.jpg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9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zxie268_poster.jpg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964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ezavedei_poster.jpg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321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eyang83_poster.jpg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482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ewuarell_poster.jpg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804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ewon3_poster.jpg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801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ewill67_poster.jpg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521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dzychla_poster.jpg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407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czhou365_poster.jpg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041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cyuan64_poster.jpg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37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cwan347_poster.jpg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964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cwan295_poster.jpg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01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zwan2934_poster.jpg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312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bzhu87_poster.jpg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563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bzhan467_poster.jpg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174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byousef4_poster.jpg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78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azhong27_poster.jpg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822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aye28_poster.jpg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625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ayanagi_poster.jpg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921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awu365_poster.jpg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138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awoodbu3_poster.jpg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241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awongwo_poster.jpg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4524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awhit282_poster.jpg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6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zwan2924_poster.jpg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381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awang582_poster.jpg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61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awang525_poster.jpg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7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yzhu844_poster.jpg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24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yyan2292_poster.jpg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FA4F6-37B7-47C5-834D-3D1313771B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40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93CA-0E34-F61E-E4B1-6A46616D0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3165F-C741-55CD-4719-B08EA7D26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DB5B1-5330-9CE7-39AA-D181D01B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52A5-DAE0-4502-BD50-D036D352D95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ECDC1-59A5-0CC0-6DE3-62F9CE513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7245-B92D-7224-C4B5-7AE5B86D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B0AA-E4E3-41EF-A121-3FDCA3028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33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2720B-6A85-8A11-AA62-3B3BAE86E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0D9FC-3467-28FE-C5CA-83132335C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04E56-D820-9E82-94D5-136821DB5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52A5-DAE0-4502-BD50-D036D352D95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0AF0A-64DB-FA9B-3873-455AE9C1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756D2-99D6-62D8-0CEA-9348810F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B0AA-E4E3-41EF-A121-3FDCA3028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5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3E6ACA-93FB-E08C-DAF1-5E54DCE2B0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C5517-B747-C948-2F90-B198158BDD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3E937-6BD9-3F3F-ED08-CD741351D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52A5-DAE0-4502-BD50-D036D352D95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06FA4-334D-8E4E-174D-5E1D4B1A9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4B26B-A47A-EABE-F067-F99B06A5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B0AA-E4E3-41EF-A121-3FDCA3028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62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377E5-930C-5CED-0830-4D1E00CF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B9E85-BE79-45A5-CE84-36A5C348F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2B46C-2529-2E1A-BA5E-603DF9FD2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52A5-DAE0-4502-BD50-D036D352D95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B4F4-B7CB-F623-6AD0-BBFB613E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EE933-2FF5-0226-82AB-4AB133F9F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B0AA-E4E3-41EF-A121-3FDCA3028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4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BD10-2AE3-F2FA-F8BA-C92FA596C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1CC34-C1F0-AC15-2598-EBFC8C156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DDFB9-A072-5ED1-CC04-CBDFC5813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52A5-DAE0-4502-BD50-D036D352D95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04240-A2E0-AE1C-37E9-CFF8EB7CB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06706-A66B-D0DF-F6FE-2C582D5A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B0AA-E4E3-41EF-A121-3FDCA3028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9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496C-6A82-68C5-B20C-FF42DCB56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F9FB3-1363-FAFF-2FE5-9EA98C4CF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7D7B2-35DF-50EC-A677-8E74DEF23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2BB0-943B-6435-FFBD-DACC8946C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52A5-DAE0-4502-BD50-D036D352D95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0A1D6-5CFC-4D9F-9AB2-A41132AA2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44C4A-8BD7-4CFA-EA02-5FCD0B490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B0AA-E4E3-41EF-A121-3FDCA3028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4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4F9B-F9CA-E6AB-6BFE-BD514E922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6010B-14BC-8F93-EB27-4A5979E10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99CA2-B01C-3FB9-8945-77D865C18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9A0BDA-BD76-98D2-BDE4-39F5369E2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237BB1-FA9B-4B31-68D8-F09E99748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431CFC-C9B0-67BC-52E0-555885F6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52A5-DAE0-4502-BD50-D036D352D95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D53DCF-3B5B-C12E-8BF4-9E9ED392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8782EE-204E-412A-585E-F8B3D007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B0AA-E4E3-41EF-A121-3FDCA3028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00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98CA-A177-23F9-8CCB-B941C441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3C9A0-6821-44AF-DAFA-FBEE62EB6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52A5-DAE0-4502-BD50-D036D352D95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B98F05-0084-8C48-F878-EC52C8AE7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5D91A-DAD1-20F1-06F5-24B666BEC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B0AA-E4E3-41EF-A121-3FDCA3028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0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047C30-B3CA-621F-CA1B-CE6408BC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52A5-DAE0-4502-BD50-D036D352D95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9F8B5E-5D4B-30A2-5DA8-0672F7C1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1FB6A-072B-A083-7C5D-F10DD669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B0AA-E4E3-41EF-A121-3FDCA3028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3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AAAD9-DBC7-5FE6-4B3C-DCCB2FFE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2CB39-6C99-7C58-EBEB-96421924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F262A-F49D-2741-C427-725918C88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20933-2826-6E87-5837-B972DABD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52A5-DAE0-4502-BD50-D036D352D95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4DD67-4FDB-F1A4-8496-5C6CB5810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97D2C-B1BD-9F7E-3CA2-8F9A53F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B0AA-E4E3-41EF-A121-3FDCA3028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8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A9280-F1C3-7DDB-67B9-586FF2EB3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27B7AF-E3B7-9740-D983-F6B3B42AC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7FB249-0B06-F3F4-3E5E-37D4593E4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6CCBF-C17B-165A-3E9F-BC20C3D69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52A5-DAE0-4502-BD50-D036D352D95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26441-E7C5-8C1B-B7E6-0AC005A8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0BF53-F2ED-4729-CDB7-46F8C79B4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B0AA-E4E3-41EF-A121-3FDCA3028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8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38A46C-63AB-E116-7E8B-7DE31D077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69B3C-E11C-A9C4-E93F-1EEDDD8E0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639B0-3CCC-0C01-AEC4-1FBF706A8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F52A5-DAE0-4502-BD50-D036D352D95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564D4-663E-FA8B-B8BE-B7BAA488E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8A784-01C7-AA05-73B8-EF3424A91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BB0AA-E4E3-41EF-A121-3FDCA3028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0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8A87A-F2EB-25AB-A457-250618635723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6)</a:t>
            </a:r>
          </a:p>
        </p:txBody>
      </p:sp>
    </p:spTree>
    <p:extLst>
      <p:ext uri="{BB962C8B-B14F-4D97-AF65-F5344CB8AC3E}">
        <p14:creationId xmlns:p14="http://schemas.microsoft.com/office/powerpoint/2010/main" val="397876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B405E2-B90F-EFCB-758D-9BCE253D1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8E6CB2-4255-C658-0D63-012E8D4656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10/71</a:t>
            </a:r>
          </a:p>
        </p:txBody>
      </p:sp>
    </p:spTree>
    <p:extLst>
      <p:ext uri="{BB962C8B-B14F-4D97-AF65-F5344CB8AC3E}">
        <p14:creationId xmlns:p14="http://schemas.microsoft.com/office/powerpoint/2010/main" val="114115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128490-4F34-1209-A71B-1C6AFE8B3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0DAE6B-41F4-6ED7-800F-8366B3471F0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11/71</a:t>
            </a:r>
          </a:p>
        </p:txBody>
      </p:sp>
    </p:spTree>
    <p:extLst>
      <p:ext uri="{BB962C8B-B14F-4D97-AF65-F5344CB8AC3E}">
        <p14:creationId xmlns:p14="http://schemas.microsoft.com/office/powerpoint/2010/main" val="82941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AA176C-35F3-8ACC-5D52-97FC743B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5AF6F-A80C-B644-2F65-313E135B36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12/71</a:t>
            </a:r>
          </a:p>
        </p:txBody>
      </p:sp>
    </p:spTree>
    <p:extLst>
      <p:ext uri="{BB962C8B-B14F-4D97-AF65-F5344CB8AC3E}">
        <p14:creationId xmlns:p14="http://schemas.microsoft.com/office/powerpoint/2010/main" val="95006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28DFBE-AACB-EA75-1A8A-D6A2A1257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E030DB-5DE8-D877-91D9-174E4A86D1D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13/71</a:t>
            </a:r>
          </a:p>
        </p:txBody>
      </p:sp>
    </p:spTree>
    <p:extLst>
      <p:ext uri="{BB962C8B-B14F-4D97-AF65-F5344CB8AC3E}">
        <p14:creationId xmlns:p14="http://schemas.microsoft.com/office/powerpoint/2010/main" val="367296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321044-7C30-6E90-C04E-2D456FF47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D72321-2BC6-627D-29A5-3510C1ADC31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14/71</a:t>
            </a:r>
          </a:p>
        </p:txBody>
      </p:sp>
    </p:spTree>
    <p:extLst>
      <p:ext uri="{BB962C8B-B14F-4D97-AF65-F5344CB8AC3E}">
        <p14:creationId xmlns:p14="http://schemas.microsoft.com/office/powerpoint/2010/main" val="3873950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AB082-707F-E13F-1691-B9EFAEB0A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E673F7-85DA-B504-DB30-117FEDAAC65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15/71</a:t>
            </a:r>
          </a:p>
        </p:txBody>
      </p:sp>
    </p:spTree>
    <p:extLst>
      <p:ext uri="{BB962C8B-B14F-4D97-AF65-F5344CB8AC3E}">
        <p14:creationId xmlns:p14="http://schemas.microsoft.com/office/powerpoint/2010/main" val="57695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03849-19A7-D312-A8D7-C16C8495C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5847A-1666-CD16-5609-A996C21FC33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16/71</a:t>
            </a:r>
          </a:p>
        </p:txBody>
      </p:sp>
    </p:spTree>
    <p:extLst>
      <p:ext uri="{BB962C8B-B14F-4D97-AF65-F5344CB8AC3E}">
        <p14:creationId xmlns:p14="http://schemas.microsoft.com/office/powerpoint/2010/main" val="388749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110FF4-77E1-A3B2-FB8E-E2D04C5D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814AF3-0708-8F9A-677B-0FE25F21611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17/71</a:t>
            </a:r>
          </a:p>
        </p:txBody>
      </p:sp>
    </p:spTree>
    <p:extLst>
      <p:ext uri="{BB962C8B-B14F-4D97-AF65-F5344CB8AC3E}">
        <p14:creationId xmlns:p14="http://schemas.microsoft.com/office/powerpoint/2010/main" val="341252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C8196-CE1F-5B18-E00A-97389BF2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59444A-9612-D193-4929-446B3D37A6C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18/71</a:t>
            </a:r>
          </a:p>
        </p:txBody>
      </p:sp>
    </p:spTree>
    <p:extLst>
      <p:ext uri="{BB962C8B-B14F-4D97-AF65-F5344CB8AC3E}">
        <p14:creationId xmlns:p14="http://schemas.microsoft.com/office/powerpoint/2010/main" val="423884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682776-C14B-43BD-7D73-0C46F9A31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A8DB4E-122B-2BBC-2CBF-0B3E568CC51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19/71</a:t>
            </a:r>
          </a:p>
        </p:txBody>
      </p:sp>
    </p:spTree>
    <p:extLst>
      <p:ext uri="{BB962C8B-B14F-4D97-AF65-F5344CB8AC3E}">
        <p14:creationId xmlns:p14="http://schemas.microsoft.com/office/powerpoint/2010/main" val="206202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96D91-8D5E-4536-A10C-D9061997E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93C5DF-FCB4-9CEB-4451-C771233D3B3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2/71</a:t>
            </a:r>
          </a:p>
        </p:txBody>
      </p:sp>
    </p:spTree>
    <p:extLst>
      <p:ext uri="{BB962C8B-B14F-4D97-AF65-F5344CB8AC3E}">
        <p14:creationId xmlns:p14="http://schemas.microsoft.com/office/powerpoint/2010/main" val="83433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B8DA4-F2BF-02F4-B1E8-C2656057F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D1AA5-558D-3868-A13E-F113EDFB00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20/71</a:t>
            </a:r>
          </a:p>
        </p:txBody>
      </p:sp>
    </p:spTree>
    <p:extLst>
      <p:ext uri="{BB962C8B-B14F-4D97-AF65-F5344CB8AC3E}">
        <p14:creationId xmlns:p14="http://schemas.microsoft.com/office/powerpoint/2010/main" val="84120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FD7BA-FBB3-F53E-FFAA-8AF8EC251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89E167-6FCC-718E-5F3C-01F0B89FCC0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21/71</a:t>
            </a:r>
          </a:p>
        </p:txBody>
      </p:sp>
    </p:spTree>
    <p:extLst>
      <p:ext uri="{BB962C8B-B14F-4D97-AF65-F5344CB8AC3E}">
        <p14:creationId xmlns:p14="http://schemas.microsoft.com/office/powerpoint/2010/main" val="128775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907E35-2C69-273E-3936-BB5D73083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5BA3DA-FF53-C192-82F6-4CF7F1D8F5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22/71</a:t>
            </a:r>
          </a:p>
        </p:txBody>
      </p:sp>
    </p:spTree>
    <p:extLst>
      <p:ext uri="{BB962C8B-B14F-4D97-AF65-F5344CB8AC3E}">
        <p14:creationId xmlns:p14="http://schemas.microsoft.com/office/powerpoint/2010/main" val="64630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36EAD-4584-CF59-E036-221BCA076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187191-1F27-838B-6BC2-DCA383C4916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23/71</a:t>
            </a:r>
          </a:p>
        </p:txBody>
      </p:sp>
    </p:spTree>
    <p:extLst>
      <p:ext uri="{BB962C8B-B14F-4D97-AF65-F5344CB8AC3E}">
        <p14:creationId xmlns:p14="http://schemas.microsoft.com/office/powerpoint/2010/main" val="174824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052CA5-BEAA-46D7-9F5E-B85A89F6E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7D71F0-1101-B7D5-46D1-651BFAF64F3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24/71</a:t>
            </a:r>
          </a:p>
        </p:txBody>
      </p:sp>
    </p:spTree>
    <p:extLst>
      <p:ext uri="{BB962C8B-B14F-4D97-AF65-F5344CB8AC3E}">
        <p14:creationId xmlns:p14="http://schemas.microsoft.com/office/powerpoint/2010/main" val="108643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2E173-63B2-5733-621E-C3D871CEA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F4666-6602-660B-8509-B917060081F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25/71</a:t>
            </a:r>
          </a:p>
        </p:txBody>
      </p:sp>
    </p:spTree>
    <p:extLst>
      <p:ext uri="{BB962C8B-B14F-4D97-AF65-F5344CB8AC3E}">
        <p14:creationId xmlns:p14="http://schemas.microsoft.com/office/powerpoint/2010/main" val="164850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DBF02-7D94-688D-48BC-F3C592DA5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0D82C6-5B23-D8D2-8327-289EA1C779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26/71</a:t>
            </a:r>
          </a:p>
        </p:txBody>
      </p:sp>
    </p:spTree>
    <p:extLst>
      <p:ext uri="{BB962C8B-B14F-4D97-AF65-F5344CB8AC3E}">
        <p14:creationId xmlns:p14="http://schemas.microsoft.com/office/powerpoint/2010/main" val="72296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273E54-786B-6B84-119F-A5DAF0864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06" y="0"/>
            <a:ext cx="424338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C2D8F-62DA-3C67-C9F5-685FC5D9C07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27/71</a:t>
            </a:r>
          </a:p>
        </p:txBody>
      </p:sp>
    </p:spTree>
    <p:extLst>
      <p:ext uri="{BB962C8B-B14F-4D97-AF65-F5344CB8AC3E}">
        <p14:creationId xmlns:p14="http://schemas.microsoft.com/office/powerpoint/2010/main" val="165008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12B3F-4266-144B-4717-C0D905BEF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8ABEAC-B261-7643-68EC-DC248B6DD91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28/71</a:t>
            </a:r>
          </a:p>
        </p:txBody>
      </p:sp>
    </p:spTree>
    <p:extLst>
      <p:ext uri="{BB962C8B-B14F-4D97-AF65-F5344CB8AC3E}">
        <p14:creationId xmlns:p14="http://schemas.microsoft.com/office/powerpoint/2010/main" val="392146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F4E59B-766C-63E0-A146-60D958EAD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FFECB6-365E-DDE6-F52C-FB894825FF2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29/71</a:t>
            </a:r>
          </a:p>
        </p:txBody>
      </p:sp>
    </p:spTree>
    <p:extLst>
      <p:ext uri="{BB962C8B-B14F-4D97-AF65-F5344CB8AC3E}">
        <p14:creationId xmlns:p14="http://schemas.microsoft.com/office/powerpoint/2010/main" val="1330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DDDF1-426E-A4F1-88D7-0EE99C1AB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9B02B0-ABE9-7F29-A376-28D67FE1A4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3/71</a:t>
            </a:r>
          </a:p>
        </p:txBody>
      </p:sp>
    </p:spTree>
    <p:extLst>
      <p:ext uri="{BB962C8B-B14F-4D97-AF65-F5344CB8AC3E}">
        <p14:creationId xmlns:p14="http://schemas.microsoft.com/office/powerpoint/2010/main" val="335918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47D2D-F71B-DB45-A25C-B8119DC4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250010-FC93-E1AD-742D-F8D703A0BC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30/71</a:t>
            </a:r>
          </a:p>
        </p:txBody>
      </p:sp>
    </p:spTree>
    <p:extLst>
      <p:ext uri="{BB962C8B-B14F-4D97-AF65-F5344CB8AC3E}">
        <p14:creationId xmlns:p14="http://schemas.microsoft.com/office/powerpoint/2010/main" val="342158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277E6-9434-9B66-937B-D052FB950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8CF3D6-D656-49F2-894D-94F25EFA227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31/71</a:t>
            </a:r>
          </a:p>
        </p:txBody>
      </p:sp>
    </p:spTree>
    <p:extLst>
      <p:ext uri="{BB962C8B-B14F-4D97-AF65-F5344CB8AC3E}">
        <p14:creationId xmlns:p14="http://schemas.microsoft.com/office/powerpoint/2010/main" val="338873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964AE-5053-BCED-69E8-B91D200EB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E593ED-CC19-1A7F-7A4F-E7A938CB4F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32/71</a:t>
            </a:r>
          </a:p>
        </p:txBody>
      </p:sp>
    </p:spTree>
    <p:extLst>
      <p:ext uri="{BB962C8B-B14F-4D97-AF65-F5344CB8AC3E}">
        <p14:creationId xmlns:p14="http://schemas.microsoft.com/office/powerpoint/2010/main" val="132036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D26C3B-5E17-B776-AEF3-AE94A9173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D0A85F-A350-0707-BAFB-4047A7E5EC9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33/71</a:t>
            </a:r>
          </a:p>
        </p:txBody>
      </p:sp>
    </p:spTree>
    <p:extLst>
      <p:ext uri="{BB962C8B-B14F-4D97-AF65-F5344CB8AC3E}">
        <p14:creationId xmlns:p14="http://schemas.microsoft.com/office/powerpoint/2010/main" val="309337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A52A1-35AF-7AA5-EF05-FBE424477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BECEEA-5C37-BF15-AA7A-5B3E65D6D6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34/71</a:t>
            </a:r>
          </a:p>
        </p:txBody>
      </p:sp>
    </p:spTree>
    <p:extLst>
      <p:ext uri="{BB962C8B-B14F-4D97-AF65-F5344CB8AC3E}">
        <p14:creationId xmlns:p14="http://schemas.microsoft.com/office/powerpoint/2010/main" val="87766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D21E9-4118-0730-43EA-113435420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4BD33B-B35B-976C-5D23-13490C2AF20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35/71</a:t>
            </a:r>
          </a:p>
        </p:txBody>
      </p:sp>
    </p:spTree>
    <p:extLst>
      <p:ext uri="{BB962C8B-B14F-4D97-AF65-F5344CB8AC3E}">
        <p14:creationId xmlns:p14="http://schemas.microsoft.com/office/powerpoint/2010/main" val="5705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CB8050-C259-1A7D-6A32-EFE164F25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B7E5FF-034A-F8D0-31BB-F4AF37F63F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36/71</a:t>
            </a:r>
          </a:p>
        </p:txBody>
      </p:sp>
    </p:spTree>
    <p:extLst>
      <p:ext uri="{BB962C8B-B14F-4D97-AF65-F5344CB8AC3E}">
        <p14:creationId xmlns:p14="http://schemas.microsoft.com/office/powerpoint/2010/main" val="381013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9AFA9C-53F8-D89E-542B-EEEB4F831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C736C6-0B46-CDDC-C823-69E8C8AE89D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37/71</a:t>
            </a:r>
          </a:p>
        </p:txBody>
      </p:sp>
    </p:spTree>
    <p:extLst>
      <p:ext uri="{BB962C8B-B14F-4D97-AF65-F5344CB8AC3E}">
        <p14:creationId xmlns:p14="http://schemas.microsoft.com/office/powerpoint/2010/main" val="354991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A30D8C-8BA6-CA39-8D09-B29823E55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04" y="0"/>
            <a:ext cx="2221992" cy="3425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C10E75-6518-07CA-EF2B-E8B3C02520D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38/71</a:t>
            </a:r>
          </a:p>
        </p:txBody>
      </p:sp>
    </p:spTree>
    <p:extLst>
      <p:ext uri="{BB962C8B-B14F-4D97-AF65-F5344CB8AC3E}">
        <p14:creationId xmlns:p14="http://schemas.microsoft.com/office/powerpoint/2010/main" val="232363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CB9A2-9DD4-DB2F-93E7-5FD5CFD45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BCAE13-8B87-9841-E8FE-405B10532D6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39/71</a:t>
            </a:r>
          </a:p>
        </p:txBody>
      </p:sp>
    </p:spTree>
    <p:extLst>
      <p:ext uri="{BB962C8B-B14F-4D97-AF65-F5344CB8AC3E}">
        <p14:creationId xmlns:p14="http://schemas.microsoft.com/office/powerpoint/2010/main" val="45034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D3AC8-167F-1383-13C9-CBF5B2E4A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BCE3DB-E19D-1053-E1F2-C1B03594380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4/71</a:t>
            </a:r>
          </a:p>
        </p:txBody>
      </p:sp>
    </p:spTree>
    <p:extLst>
      <p:ext uri="{BB962C8B-B14F-4D97-AF65-F5344CB8AC3E}">
        <p14:creationId xmlns:p14="http://schemas.microsoft.com/office/powerpoint/2010/main" val="395364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9C6A53-EAEB-AAF3-8611-F89D82DA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69B8D3-277F-5D6E-6C1F-E47D960969E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40/71</a:t>
            </a:r>
          </a:p>
        </p:txBody>
      </p:sp>
    </p:spTree>
    <p:extLst>
      <p:ext uri="{BB962C8B-B14F-4D97-AF65-F5344CB8AC3E}">
        <p14:creationId xmlns:p14="http://schemas.microsoft.com/office/powerpoint/2010/main" val="129681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EE594E-D078-0783-9381-C1B73ACF6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A5016C-2239-C625-26D2-D7EAC8EA1B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41/71</a:t>
            </a:r>
          </a:p>
        </p:txBody>
      </p:sp>
    </p:spTree>
    <p:extLst>
      <p:ext uri="{BB962C8B-B14F-4D97-AF65-F5344CB8AC3E}">
        <p14:creationId xmlns:p14="http://schemas.microsoft.com/office/powerpoint/2010/main" val="209390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57700-3FBB-C1CF-6E7E-7F8A97188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F20531-515B-47AC-F69B-A6263022554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42/71</a:t>
            </a:r>
          </a:p>
        </p:txBody>
      </p:sp>
    </p:spTree>
    <p:extLst>
      <p:ext uri="{BB962C8B-B14F-4D97-AF65-F5344CB8AC3E}">
        <p14:creationId xmlns:p14="http://schemas.microsoft.com/office/powerpoint/2010/main" val="204101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00B04-15AA-EEB2-E7A2-64CC6540D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144CD7-97AA-DB84-AF0A-CFE817C71C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43/71</a:t>
            </a:r>
          </a:p>
        </p:txBody>
      </p:sp>
    </p:spTree>
    <p:extLst>
      <p:ext uri="{BB962C8B-B14F-4D97-AF65-F5344CB8AC3E}">
        <p14:creationId xmlns:p14="http://schemas.microsoft.com/office/powerpoint/2010/main" val="395995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256BEE-705C-06F7-6938-1FE7298B7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D0B5A7-00D1-D716-9CDE-F4C5D41937D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44/71</a:t>
            </a:r>
          </a:p>
        </p:txBody>
      </p:sp>
    </p:spTree>
    <p:extLst>
      <p:ext uri="{BB962C8B-B14F-4D97-AF65-F5344CB8AC3E}">
        <p14:creationId xmlns:p14="http://schemas.microsoft.com/office/powerpoint/2010/main" val="353586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E93B0A-D362-F25E-D6E4-FCC8C1523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F8B2EA-9574-493A-F023-C4E5082E5B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45/71</a:t>
            </a:r>
          </a:p>
        </p:txBody>
      </p:sp>
    </p:spTree>
    <p:extLst>
      <p:ext uri="{BB962C8B-B14F-4D97-AF65-F5344CB8AC3E}">
        <p14:creationId xmlns:p14="http://schemas.microsoft.com/office/powerpoint/2010/main" val="260772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62D96-1A40-397C-B79D-67F4C8806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5C43C6-8C12-D83B-2AEC-59E80E17E1A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46/71</a:t>
            </a:r>
          </a:p>
        </p:txBody>
      </p:sp>
    </p:spTree>
    <p:extLst>
      <p:ext uri="{BB962C8B-B14F-4D97-AF65-F5344CB8AC3E}">
        <p14:creationId xmlns:p14="http://schemas.microsoft.com/office/powerpoint/2010/main" val="55444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ECACE-D714-CAE8-A18D-59018A55E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61F338-985B-6C1B-9355-60223368458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47/71</a:t>
            </a:r>
          </a:p>
        </p:txBody>
      </p:sp>
    </p:spTree>
    <p:extLst>
      <p:ext uri="{BB962C8B-B14F-4D97-AF65-F5344CB8AC3E}">
        <p14:creationId xmlns:p14="http://schemas.microsoft.com/office/powerpoint/2010/main" val="126125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C17023-C0B1-6CB2-2F29-561F01BCA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8462AD-7578-EB30-03D9-530F38BE387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48/71</a:t>
            </a:r>
          </a:p>
        </p:txBody>
      </p:sp>
    </p:spTree>
    <p:extLst>
      <p:ext uri="{BB962C8B-B14F-4D97-AF65-F5344CB8AC3E}">
        <p14:creationId xmlns:p14="http://schemas.microsoft.com/office/powerpoint/2010/main" val="286289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77299-243C-BF18-662A-A7FD5CDA3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D45E1B-E5DC-70A1-BE5F-23EB5F44C8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49/71</a:t>
            </a:r>
          </a:p>
        </p:txBody>
      </p:sp>
    </p:spTree>
    <p:extLst>
      <p:ext uri="{BB962C8B-B14F-4D97-AF65-F5344CB8AC3E}">
        <p14:creationId xmlns:p14="http://schemas.microsoft.com/office/powerpoint/2010/main" val="299081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0BE21-8CEB-BC41-E77A-2760B9E4C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4EE4F1-28FF-4FE1-1137-478FC0349A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5/71</a:t>
            </a:r>
          </a:p>
        </p:txBody>
      </p:sp>
    </p:spTree>
    <p:extLst>
      <p:ext uri="{BB962C8B-B14F-4D97-AF65-F5344CB8AC3E}">
        <p14:creationId xmlns:p14="http://schemas.microsoft.com/office/powerpoint/2010/main" val="84162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03F10-6735-640E-78E8-FD0CA80E4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A7E4A6-299E-50AE-ED4B-6AF2787479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50/71</a:t>
            </a:r>
          </a:p>
        </p:txBody>
      </p:sp>
    </p:spTree>
    <p:extLst>
      <p:ext uri="{BB962C8B-B14F-4D97-AF65-F5344CB8AC3E}">
        <p14:creationId xmlns:p14="http://schemas.microsoft.com/office/powerpoint/2010/main" val="36613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BA2E2A-48B9-5AFF-940B-1EF20C06C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E73C47-AB6F-8AE2-C440-9F2D69340C6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51/71</a:t>
            </a:r>
          </a:p>
        </p:txBody>
      </p:sp>
    </p:spTree>
    <p:extLst>
      <p:ext uri="{BB962C8B-B14F-4D97-AF65-F5344CB8AC3E}">
        <p14:creationId xmlns:p14="http://schemas.microsoft.com/office/powerpoint/2010/main" val="175243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D4550-C8E5-4F49-6394-FF32D2BC3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C6EA6D-EB12-FB32-6ADB-2B4ECAC46F9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52/71</a:t>
            </a:r>
          </a:p>
        </p:txBody>
      </p:sp>
    </p:spTree>
    <p:extLst>
      <p:ext uri="{BB962C8B-B14F-4D97-AF65-F5344CB8AC3E}">
        <p14:creationId xmlns:p14="http://schemas.microsoft.com/office/powerpoint/2010/main" val="360541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05649C-306A-5D37-188A-C6D84359A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6F48A-A6B6-365D-BFA4-561796C5F20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53/71</a:t>
            </a:r>
          </a:p>
        </p:txBody>
      </p:sp>
    </p:spTree>
    <p:extLst>
      <p:ext uri="{BB962C8B-B14F-4D97-AF65-F5344CB8AC3E}">
        <p14:creationId xmlns:p14="http://schemas.microsoft.com/office/powerpoint/2010/main" val="162911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D11F2-5C2A-8A4F-7EF1-CC7008181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61115B-16CB-0A29-7B18-5EF85B9BAF5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54/71</a:t>
            </a:r>
          </a:p>
        </p:txBody>
      </p:sp>
    </p:spTree>
    <p:extLst>
      <p:ext uri="{BB962C8B-B14F-4D97-AF65-F5344CB8AC3E}">
        <p14:creationId xmlns:p14="http://schemas.microsoft.com/office/powerpoint/2010/main" val="24661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78BCB-0637-FF81-4F4E-C87220B80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06B7F3-5421-4381-4364-579B8A59A6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55/71</a:t>
            </a:r>
          </a:p>
        </p:txBody>
      </p:sp>
    </p:spTree>
    <p:extLst>
      <p:ext uri="{BB962C8B-B14F-4D97-AF65-F5344CB8AC3E}">
        <p14:creationId xmlns:p14="http://schemas.microsoft.com/office/powerpoint/2010/main" val="131216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67A88-FE3D-E8E9-33D6-5557B8C46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9026A1-A81B-C39A-1487-C3D097B0DF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56/71</a:t>
            </a:r>
          </a:p>
        </p:txBody>
      </p:sp>
    </p:spTree>
    <p:extLst>
      <p:ext uri="{BB962C8B-B14F-4D97-AF65-F5344CB8AC3E}">
        <p14:creationId xmlns:p14="http://schemas.microsoft.com/office/powerpoint/2010/main" val="296611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A7524B-C34E-D3F5-2CA2-A4FA3AF9A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EE4E86-891C-182D-6BAB-B3072F8C2DA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57/71</a:t>
            </a:r>
          </a:p>
        </p:txBody>
      </p:sp>
    </p:spTree>
    <p:extLst>
      <p:ext uri="{BB962C8B-B14F-4D97-AF65-F5344CB8AC3E}">
        <p14:creationId xmlns:p14="http://schemas.microsoft.com/office/powerpoint/2010/main" val="324262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3D9F5-FF28-A620-D5AE-8F83FAFD3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14BDF9-E505-A5DF-00C7-037EAC063BC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58/71</a:t>
            </a:r>
          </a:p>
        </p:txBody>
      </p:sp>
    </p:spTree>
    <p:extLst>
      <p:ext uri="{BB962C8B-B14F-4D97-AF65-F5344CB8AC3E}">
        <p14:creationId xmlns:p14="http://schemas.microsoft.com/office/powerpoint/2010/main" val="78777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D2AAC-1621-EFCB-BE0A-1C3C308DD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FF5149-8072-ACAF-091A-4786AE1369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59/71</a:t>
            </a:r>
          </a:p>
        </p:txBody>
      </p:sp>
    </p:spTree>
    <p:extLst>
      <p:ext uri="{BB962C8B-B14F-4D97-AF65-F5344CB8AC3E}">
        <p14:creationId xmlns:p14="http://schemas.microsoft.com/office/powerpoint/2010/main" val="100788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E942B-16C0-4283-B35D-2A70F388D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1C2FC2-E366-9978-BC40-8EE9819286C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6/71</a:t>
            </a:r>
          </a:p>
        </p:txBody>
      </p:sp>
    </p:spTree>
    <p:extLst>
      <p:ext uri="{BB962C8B-B14F-4D97-AF65-F5344CB8AC3E}">
        <p14:creationId xmlns:p14="http://schemas.microsoft.com/office/powerpoint/2010/main" val="271715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9C677-A942-E57C-A531-1E3CEF05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FE34F3-76CF-EB3F-5C3A-5A0E5603D91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60/71</a:t>
            </a:r>
          </a:p>
        </p:txBody>
      </p:sp>
    </p:spTree>
    <p:extLst>
      <p:ext uri="{BB962C8B-B14F-4D97-AF65-F5344CB8AC3E}">
        <p14:creationId xmlns:p14="http://schemas.microsoft.com/office/powerpoint/2010/main" val="393727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61067-1415-CBC9-FE76-55F9D16D9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D030E4-312C-EA49-8149-ABF732B7889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61/71</a:t>
            </a:r>
          </a:p>
        </p:txBody>
      </p:sp>
    </p:spTree>
    <p:extLst>
      <p:ext uri="{BB962C8B-B14F-4D97-AF65-F5344CB8AC3E}">
        <p14:creationId xmlns:p14="http://schemas.microsoft.com/office/powerpoint/2010/main" val="61635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D8994-216F-D319-826F-DB5B9A58C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553138-7B2B-D780-19E2-B57CC04F0EE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62/71</a:t>
            </a:r>
          </a:p>
        </p:txBody>
      </p:sp>
    </p:spTree>
    <p:extLst>
      <p:ext uri="{BB962C8B-B14F-4D97-AF65-F5344CB8AC3E}">
        <p14:creationId xmlns:p14="http://schemas.microsoft.com/office/powerpoint/2010/main" val="428739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233223-8452-7B78-7FE9-C91286944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1A3D3A-48AA-E6DE-6972-19F8632FA9E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63/71</a:t>
            </a:r>
          </a:p>
        </p:txBody>
      </p:sp>
    </p:spTree>
    <p:extLst>
      <p:ext uri="{BB962C8B-B14F-4D97-AF65-F5344CB8AC3E}">
        <p14:creationId xmlns:p14="http://schemas.microsoft.com/office/powerpoint/2010/main" val="15315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C73AF-2871-54BF-ADDB-3E60B0198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4ED490-B07C-AF31-238F-7917746A3BA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64/71</a:t>
            </a:r>
          </a:p>
        </p:txBody>
      </p:sp>
    </p:spTree>
    <p:extLst>
      <p:ext uri="{BB962C8B-B14F-4D97-AF65-F5344CB8AC3E}">
        <p14:creationId xmlns:p14="http://schemas.microsoft.com/office/powerpoint/2010/main" val="68946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70A87-9DE4-0C45-FD34-06E520E6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4619D2-6741-E7D5-C7B9-68FE51A7737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65/71</a:t>
            </a:r>
          </a:p>
        </p:txBody>
      </p:sp>
    </p:spTree>
    <p:extLst>
      <p:ext uri="{BB962C8B-B14F-4D97-AF65-F5344CB8AC3E}">
        <p14:creationId xmlns:p14="http://schemas.microsoft.com/office/powerpoint/2010/main" val="93793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BDD39-DEBC-AE8E-0117-4018F2067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B8E5B8-AD40-F4F8-6856-2EE03D1DE0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66/71</a:t>
            </a:r>
          </a:p>
        </p:txBody>
      </p:sp>
    </p:spTree>
    <p:extLst>
      <p:ext uri="{BB962C8B-B14F-4D97-AF65-F5344CB8AC3E}">
        <p14:creationId xmlns:p14="http://schemas.microsoft.com/office/powerpoint/2010/main" val="25457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BC1F3-6BB0-D1EA-5E4D-AA8072B79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FC365C-F99A-8F11-B016-FE77E6535D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67/71</a:t>
            </a:r>
          </a:p>
        </p:txBody>
      </p:sp>
    </p:spTree>
    <p:extLst>
      <p:ext uri="{BB962C8B-B14F-4D97-AF65-F5344CB8AC3E}">
        <p14:creationId xmlns:p14="http://schemas.microsoft.com/office/powerpoint/2010/main" val="223714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A7A83-4989-1182-D4E9-CA9F123D1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239157-71F6-7D8A-9508-0BCC10727F3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68/71</a:t>
            </a:r>
          </a:p>
        </p:txBody>
      </p:sp>
    </p:spTree>
    <p:extLst>
      <p:ext uri="{BB962C8B-B14F-4D97-AF65-F5344CB8AC3E}">
        <p14:creationId xmlns:p14="http://schemas.microsoft.com/office/powerpoint/2010/main" val="72046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FC273-8E0F-E154-DB86-6AE13B158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E7228-589D-EAD6-DC32-E7DEC318C89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69/71</a:t>
            </a:r>
          </a:p>
        </p:txBody>
      </p:sp>
    </p:spTree>
    <p:extLst>
      <p:ext uri="{BB962C8B-B14F-4D97-AF65-F5344CB8AC3E}">
        <p14:creationId xmlns:p14="http://schemas.microsoft.com/office/powerpoint/2010/main" val="108425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2FBD9-77B7-C78C-F443-C20015B1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D33874-2CBF-019D-F09B-615C926BC1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7/71</a:t>
            </a:r>
          </a:p>
        </p:txBody>
      </p:sp>
    </p:spTree>
    <p:extLst>
      <p:ext uri="{BB962C8B-B14F-4D97-AF65-F5344CB8AC3E}">
        <p14:creationId xmlns:p14="http://schemas.microsoft.com/office/powerpoint/2010/main" val="230825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C66641-9FF5-E2D4-E834-D9D6D9F13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BF1B31-4743-FD55-99C3-7E720A61D9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70/71</a:t>
            </a:r>
          </a:p>
        </p:txBody>
      </p:sp>
    </p:spTree>
    <p:extLst>
      <p:ext uri="{BB962C8B-B14F-4D97-AF65-F5344CB8AC3E}">
        <p14:creationId xmlns:p14="http://schemas.microsoft.com/office/powerpoint/2010/main" val="412185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15CE84-0D41-CA26-B342-D36D4BB8F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81BB6C-85D4-9B19-98BB-CB92D78E39A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71/71</a:t>
            </a:r>
          </a:p>
        </p:txBody>
      </p:sp>
    </p:spTree>
    <p:extLst>
      <p:ext uri="{BB962C8B-B14F-4D97-AF65-F5344CB8AC3E}">
        <p14:creationId xmlns:p14="http://schemas.microsoft.com/office/powerpoint/2010/main" val="278984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392EE-0293-69F4-82A0-7BC8BFAE0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234303-817C-9090-BC2A-432A0A9488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72/71</a:t>
            </a:r>
          </a:p>
        </p:txBody>
      </p:sp>
    </p:spTree>
    <p:extLst>
      <p:ext uri="{BB962C8B-B14F-4D97-AF65-F5344CB8AC3E}">
        <p14:creationId xmlns:p14="http://schemas.microsoft.com/office/powerpoint/2010/main" val="98117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89B260-6D9C-03C3-9EBC-A7079D5A1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C82BF3-9E2C-153F-F588-23624CB2524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8/71</a:t>
            </a:r>
          </a:p>
        </p:txBody>
      </p:sp>
    </p:spTree>
    <p:extLst>
      <p:ext uri="{BB962C8B-B14F-4D97-AF65-F5344CB8AC3E}">
        <p14:creationId xmlns:p14="http://schemas.microsoft.com/office/powerpoint/2010/main" val="36808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71E2FC-C930-39E5-09DB-FED46220F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F8C6F-1D8F-D78D-558C-0B683C0981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9/71</a:t>
            </a:r>
          </a:p>
        </p:txBody>
      </p:sp>
    </p:spTree>
    <p:extLst>
      <p:ext uri="{BB962C8B-B14F-4D97-AF65-F5344CB8AC3E}">
        <p14:creationId xmlns:p14="http://schemas.microsoft.com/office/powerpoint/2010/main" val="104400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506</Words>
  <Application>Microsoft Office PowerPoint</Application>
  <PresentationFormat>Widescreen</PresentationFormat>
  <Paragraphs>214</Paragraphs>
  <Slides>72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2024-02-13T17:12:02Z</dcterms:created>
  <dcterms:modified xsi:type="dcterms:W3CDTF">2024-02-13T17:12:02Z</dcterms:modified>
</cp:coreProperties>
</file>