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70"/>
  </p:notesMasterIdLst>
  <p:sldIdLst>
    <p:sldId id="376" r:id="rId2"/>
    <p:sldId id="374" r:id="rId3"/>
    <p:sldId id="373" r:id="rId4"/>
    <p:sldId id="369" r:id="rId5"/>
    <p:sldId id="362" r:id="rId6"/>
    <p:sldId id="361" r:id="rId7"/>
    <p:sldId id="360" r:id="rId8"/>
    <p:sldId id="344" r:id="rId9"/>
    <p:sldId id="337" r:id="rId10"/>
    <p:sldId id="332" r:id="rId11"/>
    <p:sldId id="328" r:id="rId12"/>
    <p:sldId id="322" r:id="rId13"/>
    <p:sldId id="319" r:id="rId14"/>
    <p:sldId id="317" r:id="rId15"/>
    <p:sldId id="298" r:id="rId16"/>
    <p:sldId id="297" r:id="rId17"/>
    <p:sldId id="296" r:id="rId18"/>
    <p:sldId id="294" r:id="rId19"/>
    <p:sldId id="293" r:id="rId20"/>
    <p:sldId id="292" r:id="rId21"/>
    <p:sldId id="284" r:id="rId22"/>
    <p:sldId id="266" r:id="rId23"/>
    <p:sldId id="358" r:id="rId24"/>
    <p:sldId id="315" r:id="rId25"/>
    <p:sldId id="312" r:id="rId26"/>
    <p:sldId id="304" r:id="rId27"/>
    <p:sldId id="301" r:id="rId28"/>
    <p:sldId id="378" r:id="rId29"/>
    <p:sldId id="271" r:id="rId30"/>
    <p:sldId id="379" r:id="rId31"/>
    <p:sldId id="261" r:id="rId32"/>
    <p:sldId id="380" r:id="rId33"/>
    <p:sldId id="346" r:id="rId34"/>
    <p:sldId id="345" r:id="rId35"/>
    <p:sldId id="343" r:id="rId36"/>
    <p:sldId id="340" r:id="rId37"/>
    <p:sldId id="381" r:id="rId38"/>
    <p:sldId id="335" r:id="rId39"/>
    <p:sldId id="383" r:id="rId40"/>
    <p:sldId id="318" r:id="rId41"/>
    <p:sldId id="384" r:id="rId42"/>
    <p:sldId id="310" r:id="rId43"/>
    <p:sldId id="305" r:id="rId44"/>
    <p:sldId id="286" r:id="rId45"/>
    <p:sldId id="281" r:id="rId46"/>
    <p:sldId id="280" r:id="rId47"/>
    <p:sldId id="278" r:id="rId48"/>
    <p:sldId id="273" r:id="rId49"/>
    <p:sldId id="270" r:id="rId50"/>
    <p:sldId id="385" r:id="rId51"/>
    <p:sldId id="386" r:id="rId52"/>
    <p:sldId id="387" r:id="rId53"/>
    <p:sldId id="388" r:id="rId54"/>
    <p:sldId id="309" r:id="rId55"/>
    <p:sldId id="307" r:id="rId56"/>
    <p:sldId id="390" r:id="rId57"/>
    <p:sldId id="276" r:id="rId58"/>
    <p:sldId id="275" r:id="rId59"/>
    <p:sldId id="269" r:id="rId60"/>
    <p:sldId id="263" r:id="rId61"/>
    <p:sldId id="392" r:id="rId62"/>
    <p:sldId id="353" r:id="rId63"/>
    <p:sldId id="334" r:id="rId64"/>
    <p:sldId id="325" r:id="rId65"/>
    <p:sldId id="308" r:id="rId66"/>
    <p:sldId id="393" r:id="rId67"/>
    <p:sldId id="289" r:id="rId68"/>
    <p:sldId id="394" r:id="rId69"/>
  </p:sldIdLst>
  <p:sldSz cx="12192000" cy="6858000"/>
  <p:notesSz cx="6858000" cy="91440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A5701-EBEC-46F5-9020-6ADF21BC23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64A61-6E06-4C2B-9A3D-988E9F87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9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zbai48_poster.jpg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58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mali484_poster.jpg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0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mabouel4_poster.jpg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04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lcarlone_poster.jpg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kcamp252_poster.jpg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92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gbasekic_poster.jpg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52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gbasaad_poster.jpg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78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gasim_poster.jpg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9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fabedin4_poster.jpg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34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echeng68_poster.jpg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69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echan433_poster.jpg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zazeem4_poster.jpg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56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eaccursi_poster.jpg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87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abiswa9_poster.jpg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39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tgill57_poster.jpg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38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ldefran4_poster.jpg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42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kfung224_poster.jpg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09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jdasil53_poster.jpg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9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iferazzo_poster.jpg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322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dgranulo_poster.jpg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3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ccoope73_poster.jpg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63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ahassen8_poster.jpg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3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yazzawi_poster.jpg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276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aevan4_poster.jpg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37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zhuangfu_poster.jpg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067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vlluka_poster.jpg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80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vkonidi_poster.jpg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06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thayes27_poster.jpg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08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slebla53_poster.jpg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199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sisherwo_poster.jpg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418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rli657_poster.jpg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55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mkiefer_poster.jpg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84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mkhan992_poster.jpg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01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ualhamwi_poster.jpg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1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mjin95_poster.jpg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408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lkadic_poster.jpg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784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kliu369_poster.jpg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73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hkim972_poster.jpg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528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dlichtin_poster.jpg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11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dlau62_poster.jpg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270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djarcas_poster.jpg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56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ckhalil4_poster.jpg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083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bkuschei_poster.jpg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070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bho73_poster.jpg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5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taziz22_poster.jpg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762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tnijhawa_poster.jpg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190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oolaiya2_poster.jpg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235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mmatos_poster.jpg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130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kpate656_poster.jpg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968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kmoeini_poster.jpg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788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cqu43_poster.jpg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196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cparke63_poster.jpg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943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couimet_poster.jpg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862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bonay_poster.jpg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82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apan32_poster.jpg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96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talikako_poster.jpg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571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ysong665_poster.jpg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731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vsantos5_poster.jpg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997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rtian48_poster.jpg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126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ntsapara_poster.jpg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549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ltaghavi_poster.jpg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237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lseto4_poster.jpg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727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hrathan_poster.jpg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270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csharm29_poster.jpg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76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pbai6_poster.jpg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58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mchand52_poster.jpg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9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mbadriya_poster.jpg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0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4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8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53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9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6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9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0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4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6613-E1F8-4922-B83D-ADD443AC6D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06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05FD82-01B0-B64C-B231-AB6F3A6BE062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dirty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 Spring 2024</a:t>
            </a:r>
          </a:p>
          <a:p>
            <a:pPr algn="ctr"/>
            <a:r>
              <a:rPr lang="en-US" sz="4800" b="1" dirty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Top Posters</a:t>
            </a:r>
          </a:p>
        </p:txBody>
      </p:sp>
    </p:spTree>
    <p:extLst>
      <p:ext uri="{BB962C8B-B14F-4D97-AF65-F5344CB8AC3E}">
        <p14:creationId xmlns:p14="http://schemas.microsoft.com/office/powerpoint/2010/main" val="40343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5E04C-FE8C-883D-9433-45C28C4A0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93" y="0"/>
            <a:ext cx="50014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DDF30-C222-D7C0-6A97-9DF808BE9B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45/120</a:t>
            </a:r>
          </a:p>
        </p:txBody>
      </p:sp>
    </p:spTree>
    <p:extLst>
      <p:ext uri="{BB962C8B-B14F-4D97-AF65-F5344CB8AC3E}">
        <p14:creationId xmlns:p14="http://schemas.microsoft.com/office/powerpoint/2010/main" val="15676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00523-1BD7-0025-8540-B10F16D11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ADBE4-A2BA-3B3C-DB22-73CB6516273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49/120</a:t>
            </a:r>
          </a:p>
        </p:txBody>
      </p:sp>
    </p:spTree>
    <p:extLst>
      <p:ext uri="{BB962C8B-B14F-4D97-AF65-F5344CB8AC3E}">
        <p14:creationId xmlns:p14="http://schemas.microsoft.com/office/powerpoint/2010/main" val="370389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8C360-3F6A-8939-70EB-64A40BB75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26729-880C-D4A1-62DE-C2FEA97418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55/120</a:t>
            </a:r>
          </a:p>
        </p:txBody>
      </p:sp>
    </p:spTree>
    <p:extLst>
      <p:ext uri="{BB962C8B-B14F-4D97-AF65-F5344CB8AC3E}">
        <p14:creationId xmlns:p14="http://schemas.microsoft.com/office/powerpoint/2010/main" val="19002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1413E-928A-8421-AF68-392067FEC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1B73F-7013-4246-0283-1513982F8D9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58/120</a:t>
            </a:r>
          </a:p>
        </p:txBody>
      </p:sp>
    </p:spTree>
    <p:extLst>
      <p:ext uri="{BB962C8B-B14F-4D97-AF65-F5344CB8AC3E}">
        <p14:creationId xmlns:p14="http://schemas.microsoft.com/office/powerpoint/2010/main" val="1846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A41899-E5CC-43FF-5D4E-FC811633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EBE461-F554-17E7-849D-2932B0BF8B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60/120</a:t>
            </a:r>
          </a:p>
        </p:txBody>
      </p:sp>
    </p:spTree>
    <p:extLst>
      <p:ext uri="{BB962C8B-B14F-4D97-AF65-F5344CB8AC3E}">
        <p14:creationId xmlns:p14="http://schemas.microsoft.com/office/powerpoint/2010/main" val="2044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A7D23-E5E8-2B47-67C7-6899E07F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F89E5-64D5-6F1D-2137-E1DCE2D5A6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79/120</a:t>
            </a:r>
          </a:p>
        </p:txBody>
      </p:sp>
    </p:spTree>
    <p:extLst>
      <p:ext uri="{BB962C8B-B14F-4D97-AF65-F5344CB8AC3E}">
        <p14:creationId xmlns:p14="http://schemas.microsoft.com/office/powerpoint/2010/main" val="21431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85FF8-9B69-A0F7-EB83-2AC6177A4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268B75-CC3E-D488-A7BE-CD01BF34EE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80/120</a:t>
            </a:r>
          </a:p>
        </p:txBody>
      </p:sp>
    </p:spTree>
    <p:extLst>
      <p:ext uri="{BB962C8B-B14F-4D97-AF65-F5344CB8AC3E}">
        <p14:creationId xmlns:p14="http://schemas.microsoft.com/office/powerpoint/2010/main" val="15970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2CB05-4367-0209-E6A2-3494A7F39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3EBF9-A8DF-C77D-6397-2A48C15251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81/120</a:t>
            </a:r>
          </a:p>
        </p:txBody>
      </p:sp>
    </p:spTree>
    <p:extLst>
      <p:ext uri="{BB962C8B-B14F-4D97-AF65-F5344CB8AC3E}">
        <p14:creationId xmlns:p14="http://schemas.microsoft.com/office/powerpoint/2010/main" val="209056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1C550-8768-1DFD-E7D2-BE0AA288E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6E8A8-C62B-2A55-DCF2-1B4D4A1A94E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83/120</a:t>
            </a:r>
          </a:p>
        </p:txBody>
      </p:sp>
    </p:spTree>
    <p:extLst>
      <p:ext uri="{BB962C8B-B14F-4D97-AF65-F5344CB8AC3E}">
        <p14:creationId xmlns:p14="http://schemas.microsoft.com/office/powerpoint/2010/main" val="4291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93EF1-8AC2-BAE3-BB93-621C5A719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01A63-886E-0218-85F8-C11A69DF5C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84/120</a:t>
            </a:r>
          </a:p>
        </p:txBody>
      </p:sp>
    </p:spTree>
    <p:extLst>
      <p:ext uri="{BB962C8B-B14F-4D97-AF65-F5344CB8AC3E}">
        <p14:creationId xmlns:p14="http://schemas.microsoft.com/office/powerpoint/2010/main" val="183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D0DCBF-BD7A-6E05-5DAF-A3EFF6986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D618A-6327-058B-B015-B5B76DC005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3/120</a:t>
            </a:r>
          </a:p>
        </p:txBody>
      </p:sp>
    </p:spTree>
    <p:extLst>
      <p:ext uri="{BB962C8B-B14F-4D97-AF65-F5344CB8AC3E}">
        <p14:creationId xmlns:p14="http://schemas.microsoft.com/office/powerpoint/2010/main" val="22373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A1B10-8B85-AFA4-35A1-F84072F11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A8783F-9A9B-4FE7-04EF-903DB4E0CD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85/120</a:t>
            </a:r>
          </a:p>
        </p:txBody>
      </p:sp>
    </p:spTree>
    <p:extLst>
      <p:ext uri="{BB962C8B-B14F-4D97-AF65-F5344CB8AC3E}">
        <p14:creationId xmlns:p14="http://schemas.microsoft.com/office/powerpoint/2010/main" val="392778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3ECF6-3793-A1C4-59C6-7C15F5A7C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87D0E-3501-DB1B-D03C-B41A6B6BC2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93/120</a:t>
            </a:r>
          </a:p>
        </p:txBody>
      </p:sp>
    </p:spTree>
    <p:extLst>
      <p:ext uri="{BB962C8B-B14F-4D97-AF65-F5344CB8AC3E}">
        <p14:creationId xmlns:p14="http://schemas.microsoft.com/office/powerpoint/2010/main" val="40542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28016-6C8B-298B-2091-A6540718E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923C2-F7D6-9385-E49D-3A3C284A35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111/120</a:t>
            </a:r>
          </a:p>
        </p:txBody>
      </p:sp>
    </p:spTree>
    <p:extLst>
      <p:ext uri="{BB962C8B-B14F-4D97-AF65-F5344CB8AC3E}">
        <p14:creationId xmlns:p14="http://schemas.microsoft.com/office/powerpoint/2010/main" val="19315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45A48-BC14-519F-2A63-F8B4DB5DB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D9DC68-B102-5E00-1A63-0FAAA088A8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10/111</a:t>
            </a:r>
          </a:p>
        </p:txBody>
      </p:sp>
    </p:spTree>
    <p:extLst>
      <p:ext uri="{BB962C8B-B14F-4D97-AF65-F5344CB8AC3E}">
        <p14:creationId xmlns:p14="http://schemas.microsoft.com/office/powerpoint/2010/main" val="17477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33CD0-90EE-AB45-7FCE-08EB6F4ED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02CB92-660B-04BA-4588-6A7F33046C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53/111</a:t>
            </a:r>
          </a:p>
        </p:txBody>
      </p:sp>
    </p:spTree>
    <p:extLst>
      <p:ext uri="{BB962C8B-B14F-4D97-AF65-F5344CB8AC3E}">
        <p14:creationId xmlns:p14="http://schemas.microsoft.com/office/powerpoint/2010/main" val="30115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841F8-A346-70EE-3EF9-EAA0D0DC3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DB8083-0FEB-17AB-7B17-3C98FA9774E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56/111</a:t>
            </a:r>
          </a:p>
        </p:txBody>
      </p:sp>
    </p:spTree>
    <p:extLst>
      <p:ext uri="{BB962C8B-B14F-4D97-AF65-F5344CB8AC3E}">
        <p14:creationId xmlns:p14="http://schemas.microsoft.com/office/powerpoint/2010/main" val="70936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FAF05-530E-E04D-9C05-FBD7188A0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03376-B37F-9ACC-578E-FD9231EAF2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64/111</a:t>
            </a:r>
          </a:p>
        </p:txBody>
      </p:sp>
    </p:spTree>
    <p:extLst>
      <p:ext uri="{BB962C8B-B14F-4D97-AF65-F5344CB8AC3E}">
        <p14:creationId xmlns:p14="http://schemas.microsoft.com/office/powerpoint/2010/main" val="28398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BED54-335D-A5E0-EDD6-D9714969B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D64A6-06AE-B953-C7AF-85ED49E9AA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67/111</a:t>
            </a:r>
          </a:p>
        </p:txBody>
      </p:sp>
    </p:spTree>
    <p:extLst>
      <p:ext uri="{BB962C8B-B14F-4D97-AF65-F5344CB8AC3E}">
        <p14:creationId xmlns:p14="http://schemas.microsoft.com/office/powerpoint/2010/main" val="26953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33ED3-ADDC-F006-81C8-9062DFE9C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205B5-0E4D-AEE5-C1FC-FFFD896389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84/111</a:t>
            </a:r>
          </a:p>
        </p:txBody>
      </p:sp>
    </p:spTree>
    <p:extLst>
      <p:ext uri="{BB962C8B-B14F-4D97-AF65-F5344CB8AC3E}">
        <p14:creationId xmlns:p14="http://schemas.microsoft.com/office/powerpoint/2010/main" val="32249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77BD88-24E6-AF1C-0141-C44561F3D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E2E49-4882-0BCE-8F38-E3A5EB67B57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97/111</a:t>
            </a:r>
          </a:p>
        </p:txBody>
      </p:sp>
    </p:spTree>
    <p:extLst>
      <p:ext uri="{BB962C8B-B14F-4D97-AF65-F5344CB8AC3E}">
        <p14:creationId xmlns:p14="http://schemas.microsoft.com/office/powerpoint/2010/main" val="13028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19459-C289-1A2C-C019-3094E065A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2CAFD-941A-9127-E45A-17C0EE00AC4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4/120</a:t>
            </a:r>
          </a:p>
        </p:txBody>
      </p:sp>
    </p:spTree>
    <p:extLst>
      <p:ext uri="{BB962C8B-B14F-4D97-AF65-F5344CB8AC3E}">
        <p14:creationId xmlns:p14="http://schemas.microsoft.com/office/powerpoint/2010/main" val="129436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4BC48-1947-0616-8288-AA0C72A36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A6EB91-E07F-054E-B441-D755ACC481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102/111</a:t>
            </a:r>
          </a:p>
        </p:txBody>
      </p:sp>
    </p:spTree>
    <p:extLst>
      <p:ext uri="{BB962C8B-B14F-4D97-AF65-F5344CB8AC3E}">
        <p14:creationId xmlns:p14="http://schemas.microsoft.com/office/powerpoint/2010/main" val="11132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D75A8C-F829-06A0-4427-AC408143B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63CA2-BB15-07FE-7FEC-EBEFAAFB62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107/111</a:t>
            </a:r>
          </a:p>
        </p:txBody>
      </p:sp>
    </p:spTree>
    <p:extLst>
      <p:ext uri="{BB962C8B-B14F-4D97-AF65-F5344CB8AC3E}">
        <p14:creationId xmlns:p14="http://schemas.microsoft.com/office/powerpoint/2010/main" val="412561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A2283-2469-DC9F-A87D-12E4B3FB0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2566C6-0739-F37A-ACBB-AE245AE636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5/106</a:t>
            </a:r>
          </a:p>
        </p:txBody>
      </p:sp>
    </p:spTree>
    <p:extLst>
      <p:ext uri="{BB962C8B-B14F-4D97-AF65-F5344CB8AC3E}">
        <p14:creationId xmlns:p14="http://schemas.microsoft.com/office/powerpoint/2010/main" val="278310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1A28AE-59E7-571B-6077-884F34E17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891BF-3160-CE8B-245F-503215B2C3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17/106</a:t>
            </a:r>
          </a:p>
        </p:txBody>
      </p:sp>
    </p:spTree>
    <p:extLst>
      <p:ext uri="{BB962C8B-B14F-4D97-AF65-F5344CB8AC3E}">
        <p14:creationId xmlns:p14="http://schemas.microsoft.com/office/powerpoint/2010/main" val="17020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07B56-E694-8872-3A10-1912F6DD1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CA7320-8EC6-154C-8821-B8F3F8F596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18/106</a:t>
            </a:r>
          </a:p>
        </p:txBody>
      </p:sp>
    </p:spTree>
    <p:extLst>
      <p:ext uri="{BB962C8B-B14F-4D97-AF65-F5344CB8AC3E}">
        <p14:creationId xmlns:p14="http://schemas.microsoft.com/office/powerpoint/2010/main" val="41013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1BBB0-76AE-B660-025B-BAED7A7DF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D8DB1-C7DD-AE32-0AE2-C48BE47B39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20/106</a:t>
            </a:r>
          </a:p>
        </p:txBody>
      </p:sp>
    </p:spTree>
    <p:extLst>
      <p:ext uri="{BB962C8B-B14F-4D97-AF65-F5344CB8AC3E}">
        <p14:creationId xmlns:p14="http://schemas.microsoft.com/office/powerpoint/2010/main" val="20741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39726-D1C6-A914-AEB3-C24255A26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1B21B-B3DF-0E0A-CB5C-01CEACEC69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23/106</a:t>
            </a:r>
          </a:p>
        </p:txBody>
      </p:sp>
    </p:spTree>
    <p:extLst>
      <p:ext uri="{BB962C8B-B14F-4D97-AF65-F5344CB8AC3E}">
        <p14:creationId xmlns:p14="http://schemas.microsoft.com/office/powerpoint/2010/main" val="35210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204FA-D3BB-FC4F-51DB-C3E21E3FA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D3D9E-2AC0-75C2-9261-ECAF78C16A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26/106</a:t>
            </a:r>
          </a:p>
        </p:txBody>
      </p:sp>
    </p:spTree>
    <p:extLst>
      <p:ext uri="{BB962C8B-B14F-4D97-AF65-F5344CB8AC3E}">
        <p14:creationId xmlns:p14="http://schemas.microsoft.com/office/powerpoint/2010/main" val="34180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FC119F-5D7E-427C-C6FF-BE3A8012A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0445C1-F53A-BE53-48C0-09B54BF22B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28/106</a:t>
            </a:r>
          </a:p>
        </p:txBody>
      </p:sp>
    </p:spTree>
    <p:extLst>
      <p:ext uri="{BB962C8B-B14F-4D97-AF65-F5344CB8AC3E}">
        <p14:creationId xmlns:p14="http://schemas.microsoft.com/office/powerpoint/2010/main" val="37086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48F97-4EA3-C5A4-E336-49C67BF48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281321-3B38-FB6B-ADF5-C4417A29647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44/106</a:t>
            </a:r>
          </a:p>
        </p:txBody>
      </p:sp>
    </p:spTree>
    <p:extLst>
      <p:ext uri="{BB962C8B-B14F-4D97-AF65-F5344CB8AC3E}">
        <p14:creationId xmlns:p14="http://schemas.microsoft.com/office/powerpoint/2010/main" val="30018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98986-34AA-1B3C-2024-DD6E17D0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6D0917-0646-F54E-1747-9FC68908E4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8/120</a:t>
            </a:r>
          </a:p>
        </p:txBody>
      </p:sp>
    </p:spTree>
    <p:extLst>
      <p:ext uri="{BB962C8B-B14F-4D97-AF65-F5344CB8AC3E}">
        <p14:creationId xmlns:p14="http://schemas.microsoft.com/office/powerpoint/2010/main" val="17510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2945B-BF7B-938E-61B2-CF5D21D18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102D07-B13A-7BD7-F9F8-7CC9F88E4C3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45/106</a:t>
            </a:r>
          </a:p>
        </p:txBody>
      </p:sp>
    </p:spTree>
    <p:extLst>
      <p:ext uri="{BB962C8B-B14F-4D97-AF65-F5344CB8AC3E}">
        <p14:creationId xmlns:p14="http://schemas.microsoft.com/office/powerpoint/2010/main" val="36711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8D146-98D5-53BC-6B4C-42B46CE07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803B36-4450-7539-FD82-617BEC1F19E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48/106</a:t>
            </a:r>
          </a:p>
        </p:txBody>
      </p:sp>
    </p:spTree>
    <p:extLst>
      <p:ext uri="{BB962C8B-B14F-4D97-AF65-F5344CB8AC3E}">
        <p14:creationId xmlns:p14="http://schemas.microsoft.com/office/powerpoint/2010/main" val="33643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EE6B2-8EB4-90C7-630D-F83D245D4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6" y="0"/>
            <a:ext cx="44369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A3D280-F652-5440-0546-12A4A24F50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53/106</a:t>
            </a:r>
          </a:p>
        </p:txBody>
      </p:sp>
    </p:spTree>
    <p:extLst>
      <p:ext uri="{BB962C8B-B14F-4D97-AF65-F5344CB8AC3E}">
        <p14:creationId xmlns:p14="http://schemas.microsoft.com/office/powerpoint/2010/main" val="19314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11880-83F5-64DF-9AFB-53CF81A6C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57791-3FE8-E433-CF37-663BB4FC2B9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58/106</a:t>
            </a:r>
          </a:p>
        </p:txBody>
      </p:sp>
    </p:spTree>
    <p:extLst>
      <p:ext uri="{BB962C8B-B14F-4D97-AF65-F5344CB8AC3E}">
        <p14:creationId xmlns:p14="http://schemas.microsoft.com/office/powerpoint/2010/main" val="247999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F300C-4D4E-A72A-350E-D0F56586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9EBD3-DF62-6521-0F44-71108A4901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77/106</a:t>
            </a:r>
          </a:p>
        </p:txBody>
      </p:sp>
    </p:spTree>
    <p:extLst>
      <p:ext uri="{BB962C8B-B14F-4D97-AF65-F5344CB8AC3E}">
        <p14:creationId xmlns:p14="http://schemas.microsoft.com/office/powerpoint/2010/main" val="35297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D6589E-8937-9E2B-A028-C3EBCF09F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C55DE-0B04-AE2A-E223-A2F5345961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82/106</a:t>
            </a:r>
          </a:p>
        </p:txBody>
      </p:sp>
    </p:spTree>
    <p:extLst>
      <p:ext uri="{BB962C8B-B14F-4D97-AF65-F5344CB8AC3E}">
        <p14:creationId xmlns:p14="http://schemas.microsoft.com/office/powerpoint/2010/main" val="20375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7EA1A-DC2F-3CED-9784-FAAD7183D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25E6B-AA6B-2E07-4C57-DABDC68E39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83/106</a:t>
            </a:r>
          </a:p>
        </p:txBody>
      </p:sp>
    </p:spTree>
    <p:extLst>
      <p:ext uri="{BB962C8B-B14F-4D97-AF65-F5344CB8AC3E}">
        <p14:creationId xmlns:p14="http://schemas.microsoft.com/office/powerpoint/2010/main" val="9845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25147-EB87-6832-E642-6BDBEAC0D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5D74E1-F1FE-0FBD-73B8-D56B25608A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85/106</a:t>
            </a:r>
          </a:p>
        </p:txBody>
      </p:sp>
    </p:spTree>
    <p:extLst>
      <p:ext uri="{BB962C8B-B14F-4D97-AF65-F5344CB8AC3E}">
        <p14:creationId xmlns:p14="http://schemas.microsoft.com/office/powerpoint/2010/main" val="14292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13518-7053-94DD-4CF6-A5ED23576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57084-AC18-F5DC-13FA-3E8F519BBB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90/106</a:t>
            </a:r>
          </a:p>
        </p:txBody>
      </p:sp>
    </p:spTree>
    <p:extLst>
      <p:ext uri="{BB962C8B-B14F-4D97-AF65-F5344CB8AC3E}">
        <p14:creationId xmlns:p14="http://schemas.microsoft.com/office/powerpoint/2010/main" val="20224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BD59C-928E-5910-7207-4826F5B0F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C1882-74F1-3D8E-3519-5CB953DB3B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93/106</a:t>
            </a:r>
          </a:p>
        </p:txBody>
      </p:sp>
    </p:spTree>
    <p:extLst>
      <p:ext uri="{BB962C8B-B14F-4D97-AF65-F5344CB8AC3E}">
        <p14:creationId xmlns:p14="http://schemas.microsoft.com/office/powerpoint/2010/main" val="9774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C2365-50A2-8A9E-2A7F-20CBCA7AB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DE0B3-C38C-E0AD-E8DE-E5D38F75D8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15/120</a:t>
            </a:r>
          </a:p>
        </p:txBody>
      </p:sp>
    </p:spTree>
    <p:extLst>
      <p:ext uri="{BB962C8B-B14F-4D97-AF65-F5344CB8AC3E}">
        <p14:creationId xmlns:p14="http://schemas.microsoft.com/office/powerpoint/2010/main" val="613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387F45-FF1A-3A71-EEC8-4C56AE659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DEFE23-375C-AF90-A91A-4D15A6F174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97/106</a:t>
            </a:r>
          </a:p>
        </p:txBody>
      </p:sp>
    </p:spTree>
    <p:extLst>
      <p:ext uri="{BB962C8B-B14F-4D97-AF65-F5344CB8AC3E}">
        <p14:creationId xmlns:p14="http://schemas.microsoft.com/office/powerpoint/2010/main" val="20624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7A22D-445B-A6FF-3BA0-E1C31B284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5211EB-000E-254C-3001-0AAA0B008F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13/114</a:t>
            </a:r>
          </a:p>
        </p:txBody>
      </p:sp>
    </p:spTree>
    <p:extLst>
      <p:ext uri="{BB962C8B-B14F-4D97-AF65-F5344CB8AC3E}">
        <p14:creationId xmlns:p14="http://schemas.microsoft.com/office/powerpoint/2010/main" val="177665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8D98E-BBC5-9E44-E3F0-88ACBE62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A2F16B-A84A-50B1-D928-D005E5D92D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34/114</a:t>
            </a:r>
          </a:p>
        </p:txBody>
      </p:sp>
    </p:spTree>
    <p:extLst>
      <p:ext uri="{BB962C8B-B14F-4D97-AF65-F5344CB8AC3E}">
        <p14:creationId xmlns:p14="http://schemas.microsoft.com/office/powerpoint/2010/main" val="385950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43C2B-DE65-EDB9-474C-941A6D2F9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D0C23F-8DDF-F880-0394-EE80AF5549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49/114</a:t>
            </a:r>
          </a:p>
        </p:txBody>
      </p:sp>
    </p:spTree>
    <p:extLst>
      <p:ext uri="{BB962C8B-B14F-4D97-AF65-F5344CB8AC3E}">
        <p14:creationId xmlns:p14="http://schemas.microsoft.com/office/powerpoint/2010/main" val="26127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CDEF6-5A4E-7B9B-AF9F-1BCDB05EC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0B009-5D01-A7E4-1045-E8BBAE8DAF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62/114</a:t>
            </a:r>
          </a:p>
        </p:txBody>
      </p:sp>
    </p:spTree>
    <p:extLst>
      <p:ext uri="{BB962C8B-B14F-4D97-AF65-F5344CB8AC3E}">
        <p14:creationId xmlns:p14="http://schemas.microsoft.com/office/powerpoint/2010/main" val="39183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59639-F84B-3BAC-B360-50A4AE8C2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B7363-4100-184B-E48D-8459645680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64/114</a:t>
            </a:r>
          </a:p>
        </p:txBody>
      </p:sp>
    </p:spTree>
    <p:extLst>
      <p:ext uri="{BB962C8B-B14F-4D97-AF65-F5344CB8AC3E}">
        <p14:creationId xmlns:p14="http://schemas.microsoft.com/office/powerpoint/2010/main" val="40153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16EF3-B121-C9E8-491E-1FE911215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D6263-3D02-6E74-6B2E-A1B133E777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93/114</a:t>
            </a:r>
          </a:p>
        </p:txBody>
      </p:sp>
    </p:spTree>
    <p:extLst>
      <p:ext uri="{BB962C8B-B14F-4D97-AF65-F5344CB8AC3E}">
        <p14:creationId xmlns:p14="http://schemas.microsoft.com/office/powerpoint/2010/main" val="32586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8B4F0-D4AD-2E18-7350-1243F177F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EA3D11-C79B-D38E-5A35-296BB36C16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95/114</a:t>
            </a:r>
          </a:p>
        </p:txBody>
      </p:sp>
    </p:spTree>
    <p:extLst>
      <p:ext uri="{BB962C8B-B14F-4D97-AF65-F5344CB8AC3E}">
        <p14:creationId xmlns:p14="http://schemas.microsoft.com/office/powerpoint/2010/main" val="110551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B48E8-F51D-BE5C-2F16-E83E13DA0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204CE2-C5D5-7735-32B7-766E31E110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96/114</a:t>
            </a:r>
          </a:p>
        </p:txBody>
      </p:sp>
    </p:spTree>
    <p:extLst>
      <p:ext uri="{BB962C8B-B14F-4D97-AF65-F5344CB8AC3E}">
        <p14:creationId xmlns:p14="http://schemas.microsoft.com/office/powerpoint/2010/main" val="37102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87238-9E59-741D-E2C7-BE20BCD27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1909F-C328-3B84-308E-3AF505836F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102/114</a:t>
            </a:r>
          </a:p>
        </p:txBody>
      </p:sp>
    </p:spTree>
    <p:extLst>
      <p:ext uri="{BB962C8B-B14F-4D97-AF65-F5344CB8AC3E}">
        <p14:creationId xmlns:p14="http://schemas.microsoft.com/office/powerpoint/2010/main" val="25220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6F7F2-D278-ECF1-A88C-370D91F17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361F77-52F1-4DFD-F256-6A63CEC9DA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16/120</a:t>
            </a:r>
          </a:p>
        </p:txBody>
      </p:sp>
    </p:spTree>
    <p:extLst>
      <p:ext uri="{BB962C8B-B14F-4D97-AF65-F5344CB8AC3E}">
        <p14:creationId xmlns:p14="http://schemas.microsoft.com/office/powerpoint/2010/main" val="20775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64807-BBFA-A7F1-8D96-3744EC80A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D1D1E-93F8-55FB-0A8A-1FDAC3A61F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108/114</a:t>
            </a:r>
          </a:p>
        </p:txBody>
      </p:sp>
    </p:spTree>
    <p:extLst>
      <p:ext uri="{BB962C8B-B14F-4D97-AF65-F5344CB8AC3E}">
        <p14:creationId xmlns:p14="http://schemas.microsoft.com/office/powerpoint/2010/main" val="36555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72E85-BFEE-6F34-8F5D-63F86D887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78DB39-54F1-1F75-03AF-5C503CC229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5/108</a:t>
            </a:r>
          </a:p>
        </p:txBody>
      </p:sp>
    </p:spTree>
    <p:extLst>
      <p:ext uri="{BB962C8B-B14F-4D97-AF65-F5344CB8AC3E}">
        <p14:creationId xmlns:p14="http://schemas.microsoft.com/office/powerpoint/2010/main" val="8614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DB26D-FF7B-F572-86CE-24DA47A2B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6C8604-5424-7227-ED8E-27A5236EFA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12/108</a:t>
            </a:r>
          </a:p>
        </p:txBody>
      </p:sp>
    </p:spTree>
    <p:extLst>
      <p:ext uri="{BB962C8B-B14F-4D97-AF65-F5344CB8AC3E}">
        <p14:creationId xmlns:p14="http://schemas.microsoft.com/office/powerpoint/2010/main" val="25386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8B15A-9CC3-9112-8031-17A4151C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FAB1CB-DA17-CE58-B150-47E612ADC6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31/108</a:t>
            </a:r>
          </a:p>
        </p:txBody>
      </p:sp>
    </p:spTree>
    <p:extLst>
      <p:ext uri="{BB962C8B-B14F-4D97-AF65-F5344CB8AC3E}">
        <p14:creationId xmlns:p14="http://schemas.microsoft.com/office/powerpoint/2010/main" val="533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B4F1C-2086-EF21-C7DD-C55745D48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363741-1166-A9BC-FC8B-CC32A6BD788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40/108</a:t>
            </a:r>
          </a:p>
        </p:txBody>
      </p:sp>
    </p:spTree>
    <p:extLst>
      <p:ext uri="{BB962C8B-B14F-4D97-AF65-F5344CB8AC3E}">
        <p14:creationId xmlns:p14="http://schemas.microsoft.com/office/powerpoint/2010/main" val="38144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EF56A-DA4E-0B7E-22EF-387C53510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4A27BD-AACF-6FB0-2E81-553B5936A89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57/108</a:t>
            </a:r>
          </a:p>
        </p:txBody>
      </p:sp>
    </p:spTree>
    <p:extLst>
      <p:ext uri="{BB962C8B-B14F-4D97-AF65-F5344CB8AC3E}">
        <p14:creationId xmlns:p14="http://schemas.microsoft.com/office/powerpoint/2010/main" val="39401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BC90A-5666-EFC0-1002-74FC94F82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D2954-B13F-5D6B-BDDB-1DF5A209E38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61/108</a:t>
            </a:r>
          </a:p>
        </p:txBody>
      </p:sp>
    </p:spTree>
    <p:extLst>
      <p:ext uri="{BB962C8B-B14F-4D97-AF65-F5344CB8AC3E}">
        <p14:creationId xmlns:p14="http://schemas.microsoft.com/office/powerpoint/2010/main" val="82284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14617-1A38-61A0-73C6-82C9B7480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D156AB-A91B-97B4-04B6-CBB5087B32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76/108</a:t>
            </a:r>
          </a:p>
        </p:txBody>
      </p:sp>
    </p:spTree>
    <p:extLst>
      <p:ext uri="{BB962C8B-B14F-4D97-AF65-F5344CB8AC3E}">
        <p14:creationId xmlns:p14="http://schemas.microsoft.com/office/powerpoint/2010/main" val="40760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F8D87-7598-08A5-9107-351557855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A5356-7790-3536-AADD-D52339CFA3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90/108</a:t>
            </a:r>
          </a:p>
        </p:txBody>
      </p:sp>
    </p:spTree>
    <p:extLst>
      <p:ext uri="{BB962C8B-B14F-4D97-AF65-F5344CB8AC3E}">
        <p14:creationId xmlns:p14="http://schemas.microsoft.com/office/powerpoint/2010/main" val="13174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1FBEC-2C71-25B2-5B7C-2E9C61D1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36C07-D1C1-2F30-4401-48FDDC8C81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17/120</a:t>
            </a:r>
          </a:p>
        </p:txBody>
      </p:sp>
    </p:spTree>
    <p:extLst>
      <p:ext uri="{BB962C8B-B14F-4D97-AF65-F5344CB8AC3E}">
        <p14:creationId xmlns:p14="http://schemas.microsoft.com/office/powerpoint/2010/main" val="68719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33983-F222-A586-1A33-C469D6F18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68FCD2-CEB8-DF79-BC4F-A9C7ABA1EB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33/120</a:t>
            </a:r>
          </a:p>
        </p:txBody>
      </p:sp>
    </p:spTree>
    <p:extLst>
      <p:ext uri="{BB962C8B-B14F-4D97-AF65-F5344CB8AC3E}">
        <p14:creationId xmlns:p14="http://schemas.microsoft.com/office/powerpoint/2010/main" val="4263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9F6DD-C989-2AE7-1EAB-4CCE62C90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F2738-3C36-AAAC-5C4B-DE7ECEFF9A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40/120</a:t>
            </a:r>
          </a:p>
        </p:txBody>
      </p:sp>
    </p:spTree>
    <p:extLst>
      <p:ext uri="{BB962C8B-B14F-4D97-AF65-F5344CB8AC3E}">
        <p14:creationId xmlns:p14="http://schemas.microsoft.com/office/powerpoint/2010/main" val="19952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474</Words>
  <Application>Microsoft Office PowerPoint</Application>
  <PresentationFormat>Widescreen</PresentationFormat>
  <Paragraphs>203</Paragraphs>
  <Slides>68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7</cp:revision>
  <dcterms:created xsi:type="dcterms:W3CDTF">2024-02-13T17:06:58Z</dcterms:created>
  <dcterms:modified xsi:type="dcterms:W3CDTF">2024-02-16T20:04:52Z</dcterms:modified>
</cp:coreProperties>
</file>