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395" r:id="rId2"/>
    <p:sldId id="276" r:id="rId3"/>
    <p:sldId id="286" r:id="rId4"/>
    <p:sldId id="297" r:id="rId5"/>
    <p:sldId id="392" r:id="rId6"/>
    <p:sldId id="353" r:id="rId7"/>
    <p:sldId id="388" r:id="rId8"/>
    <p:sldId id="315" r:id="rId9"/>
    <p:sldId id="394" r:id="rId10"/>
    <p:sldId id="301" r:id="rId11"/>
    <p:sldId id="334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42"/>
    <p:restoredTop sz="94650"/>
  </p:normalViewPr>
  <p:slideViewPr>
    <p:cSldViewPr snapToGrid="0">
      <p:cViewPr varScale="1">
        <p:scale>
          <a:sx n="75" d="100"/>
          <a:sy n="75" d="100"/>
        </p:scale>
        <p:origin x="5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A5701-EBEC-46F5-9020-6ADF21BC230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64A61-6E06-4C2B-9A3D-988E9F87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9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cparke63_poster.jpg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206B7-83A8-4300-9AA9-6328A66D15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4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rtian48_poster.jpg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C2F7-1A2A-4379-8CEE-D4A8100D4A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1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hkim972_poster.jpg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60C0-F23B-48AD-B44B-09BE5C13CF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52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gbasaad_poster.jpg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64A61-6E06-4C2B-9A3D-988E9F87D4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78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ysong665_poster.jpg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C2F7-1A2A-4379-8CEE-D4A8100D4A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73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vsantos5_poster.jpg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C2F7-1A2A-4379-8CEE-D4A8100D4A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99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mmatos_poster.jpg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206B7-83A8-4300-9AA9-6328A66D15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1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ldefran4_poster.jpg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FD04B-2B8A-410B-A5D0-66461CF32D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42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csharm29_poster.jpg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C2F7-1A2A-4379-8CEE-D4A8100D4A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76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iferazzo_poster.jpg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FD04B-2B8A-410B-A5D0-66461CF32D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3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6613-E1F8-4922-B83D-ADD443AC6DF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AF6C-BCB9-4C36-87E7-3276775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4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6613-E1F8-4922-B83D-ADD443AC6DF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AF6C-BCB9-4C36-87E7-3276775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8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6613-E1F8-4922-B83D-ADD443AC6DF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AF6C-BCB9-4C36-87E7-3276775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6613-E1F8-4922-B83D-ADD443AC6DF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AF6C-BCB9-4C36-87E7-3276775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9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6613-E1F8-4922-B83D-ADD443AC6DF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AF6C-BCB9-4C36-87E7-3276775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6613-E1F8-4922-B83D-ADD443AC6DF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AF6C-BCB9-4C36-87E7-3276775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6613-E1F8-4922-B83D-ADD443AC6DF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AF6C-BCB9-4C36-87E7-3276775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9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6613-E1F8-4922-B83D-ADD443AC6DF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AF6C-BCB9-4C36-87E7-3276775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0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6613-E1F8-4922-B83D-ADD443AC6DF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AF6C-BCB9-4C36-87E7-3276775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6613-E1F8-4922-B83D-ADD443AC6DF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AF6C-BCB9-4C36-87E7-3276775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4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6613-E1F8-4922-B83D-ADD443AC6DF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AF6C-BCB9-4C36-87E7-3276775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16613-E1F8-4922-B83D-ADD443AC6DF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0AF6C-BCB9-4C36-87E7-3276775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06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2E5F3-41FA-4521-BB0D-3D5CA7907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960" y="1122363"/>
            <a:ext cx="10210800" cy="2387600"/>
          </a:xfrm>
        </p:spPr>
        <p:txBody>
          <a:bodyPr/>
          <a:lstStyle/>
          <a:p>
            <a:r>
              <a:rPr lang="en-US" dirty="0"/>
              <a:t>Winning Posters - Spring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EC6B2-C9A8-4C56-87E3-980602AA52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CS1033B</a:t>
            </a:r>
          </a:p>
        </p:txBody>
      </p:sp>
    </p:spTree>
    <p:extLst>
      <p:ext uri="{BB962C8B-B14F-4D97-AF65-F5344CB8AC3E}">
        <p14:creationId xmlns:p14="http://schemas.microsoft.com/office/powerpoint/2010/main" val="191748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CBED54-335D-A5E0-EDD6-D9714969B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1D64A6-06AE-B953-C7AF-85ED49E9AA41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67/111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02968-A6BC-4FD9-9E7D-EEC590A7815E}"/>
              </a:ext>
            </a:extLst>
          </p:cNvPr>
          <p:cNvSpPr txBox="1"/>
          <p:nvPr/>
        </p:nvSpPr>
        <p:spPr>
          <a:xfrm>
            <a:off x="487680" y="548640"/>
            <a:ext cx="256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Second Place: Izabella F.</a:t>
            </a:r>
          </a:p>
        </p:txBody>
      </p:sp>
    </p:spTree>
    <p:extLst>
      <p:ext uri="{BB962C8B-B14F-4D97-AF65-F5344CB8AC3E}">
        <p14:creationId xmlns:p14="http://schemas.microsoft.com/office/powerpoint/2010/main" val="269534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8B15A-9CC3-9112-8031-17A4151C0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AB1CB-DA17-CE58-B150-47E612ADC682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31/108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9AC6C2-4B27-43A0-BAA2-CA95A9433D54}"/>
              </a:ext>
            </a:extLst>
          </p:cNvPr>
          <p:cNvSpPr txBox="1"/>
          <p:nvPr/>
        </p:nvSpPr>
        <p:spPr>
          <a:xfrm>
            <a:off x="487680" y="548640"/>
            <a:ext cx="2245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WINNER:  </a:t>
            </a:r>
            <a:r>
              <a:rPr lang="en-US" sz="2800" b="1" dirty="0" err="1"/>
              <a:t>Ruixi</a:t>
            </a:r>
            <a:r>
              <a:rPr lang="en-US" sz="2800" b="1" dirty="0"/>
              <a:t> T.</a:t>
            </a:r>
          </a:p>
        </p:txBody>
      </p:sp>
    </p:spTree>
    <p:extLst>
      <p:ext uri="{BB962C8B-B14F-4D97-AF65-F5344CB8AC3E}">
        <p14:creationId xmlns:p14="http://schemas.microsoft.com/office/powerpoint/2010/main" val="53391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A8B4F0-D4AD-2E18-7350-1243F177F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EA3D11-C79B-D38E-5A35-296BB36C16D1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95/114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8C9A9-0D46-4304-AD7A-03E9A46A5B1F}"/>
              </a:ext>
            </a:extLst>
          </p:cNvPr>
          <p:cNvSpPr txBox="1"/>
          <p:nvPr/>
        </p:nvSpPr>
        <p:spPr>
          <a:xfrm>
            <a:off x="487680" y="548640"/>
            <a:ext cx="256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Honourable</a:t>
            </a:r>
            <a:r>
              <a:rPr lang="en-US" sz="2800" b="1" dirty="0"/>
              <a:t> Mention:</a:t>
            </a:r>
          </a:p>
          <a:p>
            <a:r>
              <a:rPr lang="en-US" sz="2800" b="1" dirty="0"/>
              <a:t>Christopher P.</a:t>
            </a:r>
          </a:p>
        </p:txBody>
      </p:sp>
    </p:spTree>
    <p:extLst>
      <p:ext uri="{BB962C8B-B14F-4D97-AF65-F5344CB8AC3E}">
        <p14:creationId xmlns:p14="http://schemas.microsoft.com/office/powerpoint/2010/main" val="110551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1F300C-4D4E-A72A-350E-D0F565865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B9EBD3-DF62-6521-0F44-71108A49010A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77/106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4C4A5-44CB-44EF-8174-A4702E02E53C}"/>
              </a:ext>
            </a:extLst>
          </p:cNvPr>
          <p:cNvSpPr txBox="1"/>
          <p:nvPr/>
        </p:nvSpPr>
        <p:spPr>
          <a:xfrm>
            <a:off x="487680" y="548640"/>
            <a:ext cx="256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Honourable</a:t>
            </a:r>
            <a:r>
              <a:rPr lang="en-US" sz="2800" b="1" dirty="0"/>
              <a:t> Mention:</a:t>
            </a:r>
          </a:p>
          <a:p>
            <a:r>
              <a:rPr lang="en-US" sz="2800" b="1" dirty="0" err="1"/>
              <a:t>Hanbi</a:t>
            </a:r>
            <a:r>
              <a:rPr lang="en-US" sz="2800" b="1" dirty="0"/>
              <a:t> K. </a:t>
            </a:r>
          </a:p>
        </p:txBody>
      </p:sp>
    </p:spTree>
    <p:extLst>
      <p:ext uri="{BB962C8B-B14F-4D97-AF65-F5344CB8AC3E}">
        <p14:creationId xmlns:p14="http://schemas.microsoft.com/office/powerpoint/2010/main" val="35297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D85FF8-9B69-A0F7-EB83-2AC6177A4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268B75-CC3E-D488-A7BE-CD01BF34EE37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80/120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1165E-38A3-449A-9804-042AECE0F082}"/>
              </a:ext>
            </a:extLst>
          </p:cNvPr>
          <p:cNvSpPr txBox="1"/>
          <p:nvPr/>
        </p:nvSpPr>
        <p:spPr>
          <a:xfrm>
            <a:off x="487680" y="548640"/>
            <a:ext cx="256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Honourable</a:t>
            </a:r>
            <a:r>
              <a:rPr lang="en-US" sz="2800" b="1" dirty="0"/>
              <a:t> Mention:</a:t>
            </a:r>
          </a:p>
          <a:p>
            <a:r>
              <a:rPr lang="en-US" sz="2800" b="1" dirty="0" err="1"/>
              <a:t>Ghala</a:t>
            </a:r>
            <a:r>
              <a:rPr lang="en-US" sz="2800" b="1" dirty="0"/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15970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872E85-BFEE-6F34-8F5D-63F86D887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78DB39-54F1-1F75-03AF-5C503CC22910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5/108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26D4E-DEC4-4587-B72C-896683530076}"/>
              </a:ext>
            </a:extLst>
          </p:cNvPr>
          <p:cNvSpPr txBox="1"/>
          <p:nvPr/>
        </p:nvSpPr>
        <p:spPr>
          <a:xfrm>
            <a:off x="487680" y="548640"/>
            <a:ext cx="256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Honourable</a:t>
            </a:r>
            <a:r>
              <a:rPr lang="en-US" sz="2800" b="1" dirty="0"/>
              <a:t> Mention:</a:t>
            </a:r>
          </a:p>
          <a:p>
            <a:r>
              <a:rPr lang="en-US" sz="2800" b="1" dirty="0" err="1"/>
              <a:t>Youmin</a:t>
            </a:r>
            <a:r>
              <a:rPr lang="en-US" sz="2800" b="1" dirty="0"/>
              <a:t> S.</a:t>
            </a:r>
          </a:p>
        </p:txBody>
      </p:sp>
    </p:spTree>
    <p:extLst>
      <p:ext uri="{BB962C8B-B14F-4D97-AF65-F5344CB8AC3E}">
        <p14:creationId xmlns:p14="http://schemas.microsoft.com/office/powerpoint/2010/main" val="86142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DB26D-FF7B-F572-86CE-24DA47A2B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6C8604-5424-7227-ED8E-27A5236EFAC6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12/108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4633F-C2BA-4C99-8DB0-9E0468E72327}"/>
              </a:ext>
            </a:extLst>
          </p:cNvPr>
          <p:cNvSpPr txBox="1"/>
          <p:nvPr/>
        </p:nvSpPr>
        <p:spPr>
          <a:xfrm>
            <a:off x="487680" y="548640"/>
            <a:ext cx="256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Honourable</a:t>
            </a:r>
            <a:r>
              <a:rPr lang="en-US" sz="2800" b="1" dirty="0"/>
              <a:t> Mention:</a:t>
            </a:r>
          </a:p>
          <a:p>
            <a:r>
              <a:rPr lang="en-US" sz="2800" b="1" dirty="0"/>
              <a:t>Vanessa S.</a:t>
            </a:r>
          </a:p>
        </p:txBody>
      </p:sp>
    </p:spTree>
    <p:extLst>
      <p:ext uri="{BB962C8B-B14F-4D97-AF65-F5344CB8AC3E}">
        <p14:creationId xmlns:p14="http://schemas.microsoft.com/office/powerpoint/2010/main" val="25386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43C2B-DE65-EDB9-474C-941A6D2F9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D0C23F-8DDF-F880-0394-EE80AF5549AE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49/114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2AAE3-4EA9-4873-95AB-1E80647CBAE5}"/>
              </a:ext>
            </a:extLst>
          </p:cNvPr>
          <p:cNvSpPr txBox="1"/>
          <p:nvPr/>
        </p:nvSpPr>
        <p:spPr>
          <a:xfrm>
            <a:off x="487680" y="548640"/>
            <a:ext cx="256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Honourable</a:t>
            </a:r>
            <a:r>
              <a:rPr lang="en-US" sz="2800" b="1" dirty="0"/>
              <a:t> Mention:</a:t>
            </a:r>
          </a:p>
          <a:p>
            <a:r>
              <a:rPr lang="en-US" sz="2800" b="1" dirty="0"/>
              <a:t>Mya M.</a:t>
            </a:r>
          </a:p>
        </p:txBody>
      </p:sp>
    </p:spTree>
    <p:extLst>
      <p:ext uri="{BB962C8B-B14F-4D97-AF65-F5344CB8AC3E}">
        <p14:creationId xmlns:p14="http://schemas.microsoft.com/office/powerpoint/2010/main" val="261271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33CD0-90EE-AB45-7FCE-08EB6F4ED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02CB92-660B-04BA-4588-6A7F33046CEF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53/111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CF3BCC-76B5-4601-8B63-9C968F768428}"/>
              </a:ext>
            </a:extLst>
          </p:cNvPr>
          <p:cNvSpPr txBox="1"/>
          <p:nvPr/>
        </p:nvSpPr>
        <p:spPr>
          <a:xfrm>
            <a:off x="487680" y="548640"/>
            <a:ext cx="256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Honourable</a:t>
            </a:r>
            <a:r>
              <a:rPr lang="en-US" sz="2800" b="1" dirty="0"/>
              <a:t> Mention:</a:t>
            </a:r>
          </a:p>
          <a:p>
            <a:r>
              <a:rPr lang="en-US" sz="2800" b="1" dirty="0"/>
              <a:t>Leah D.</a:t>
            </a:r>
          </a:p>
        </p:txBody>
      </p:sp>
    </p:spTree>
    <p:extLst>
      <p:ext uri="{BB962C8B-B14F-4D97-AF65-F5344CB8AC3E}">
        <p14:creationId xmlns:p14="http://schemas.microsoft.com/office/powerpoint/2010/main" val="3011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2F8D87-7598-08A5-9107-351557855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6A5356-7790-3536-AADD-D52339CFA3BD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90/108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0EC5F-56E3-46B4-A367-D385E074D382}"/>
              </a:ext>
            </a:extLst>
          </p:cNvPr>
          <p:cNvSpPr txBox="1"/>
          <p:nvPr/>
        </p:nvSpPr>
        <p:spPr>
          <a:xfrm>
            <a:off x="487680" y="548640"/>
            <a:ext cx="256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Third Place: Cailyn T. </a:t>
            </a:r>
          </a:p>
        </p:txBody>
      </p:sp>
    </p:spTree>
    <p:extLst>
      <p:ext uri="{BB962C8B-B14F-4D97-AF65-F5344CB8AC3E}">
        <p14:creationId xmlns:p14="http://schemas.microsoft.com/office/powerpoint/2010/main" val="13174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135</Words>
  <Application>Microsoft Office PowerPoint</Application>
  <PresentationFormat>Widescreen</PresentationFormat>
  <Paragraphs>49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 Light</vt:lpstr>
      <vt:lpstr>Arial</vt:lpstr>
      <vt:lpstr>Calibri</vt:lpstr>
      <vt:lpstr>Office Theme</vt:lpstr>
      <vt:lpstr>Winning Posters - Spring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Rim Zakaria</dc:creator>
  <cp:lastModifiedBy>Laura K. Reid</cp:lastModifiedBy>
  <cp:revision>9</cp:revision>
  <dcterms:created xsi:type="dcterms:W3CDTF">2024-02-13T17:06:58Z</dcterms:created>
  <dcterms:modified xsi:type="dcterms:W3CDTF">2024-02-29T16:58:24Z</dcterms:modified>
</cp:coreProperties>
</file>