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viewProps" Target="view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813A12-017C-4CB3-8B06-D1D45F8EA68B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E1AB3-2F52-4868-B8D9-90026906B5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955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ï»¿https://cs1033.gaul.csd.uwo.ca/~ahaji46/posterassign/ahaji46_poster.jpg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7483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https://cs1033.gaul.csd.uwo.ca/~aschwa47/posterassign/aschwa47_poster.jpg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580138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https://cs1033.gaul.csd.uwo.ca/~bng66/posterassign/bng66_poster.jpg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894073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https://cs1033.gaul.csd.uwo.ca/~bchen547/posterassign/bchen547_poster.jpg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086119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https://cs1033.gaul.csd.uwo.ca/~ccelest/posterassign/ccelest_poster.jpg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0286339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https://cs1033.gaul.csd.uwo.ca/~bfortis/posterassign/bfortis_poster.jpg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446912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https://cs1033.gaul.csd.uwo.ca/~bteevan2/posterassign/bteevan2_poster.jpg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209911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https://cs1033.gaul.csd.uwo.ca/~bdavis95/posterassign/bdavis95_poster.jpg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106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1008428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https://cs1033.gaul.csd.uwo.ca/~bmilberg/posterassign/bmilberg_poster.jpg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107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4310638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https://cs1033.gaul.csd.uwo.ca/~bwils58/posterassign/bwils58_poster.jpg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108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199108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https://cs1033.gaul.csd.uwo.ca/~bmille95/posterassign/bmille95_poster.jpg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109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7564966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https://cs1033.gaul.csd.uwo.ca/~bmatouse/posterassign/bmatouse_poster.jpg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1844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https://cs1033.gaul.csd.uwo.ca/~acorbe22/posterassign/acorbe22_poster.jpg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864925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https://cs1033.gaul.csd.uwo.ca/~brichuls/posterassign/brichuls_poster.jpg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798193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https://cs1033.gaul.csd.uwo.ca/~bleonwil/posterassign/bleonwil_poster.jpg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755882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https://cs1033.gaul.csd.uwo.ca/~bchui3/posterassign/bchui3_poster.jpg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125348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https://cs1033.gaul.csd.uwo.ca/~tlee463/posterassign/tlee463_poster.jpg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9640710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https://cs1033.gaul.csd.uwo.ca/~bafecto/posterassign/bafecto_poster.jpg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3027170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https://cs1033.gaul.csd.uwo.ca/~bzhong22/posterassign/bzhong22_poster.jpg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7373730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https://cs1033.gaul.csd.uwo.ca/~bxiao46/posterassign/bxiao46_poster.jpg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168094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https://cs1033.gaul.csd.uwo.ca/~brantz/posterassign/brantz_poster.jpg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1632270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https://cs1033.gaul.csd.uwo.ca/~bholme25/posterassign/bholme25_poster.jpg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6550534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https://cs1033.gaul.csd.uwo.ca/~bsunny/posterassign/bsunny_poster.jpg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8920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https://cs1033.gaul.csd.uwo.ca/~adaigle7/posterassign/adaigle7_poster.jpg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8037042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https://cs1033.gaul.csd.uwo.ca/~bbowes5/posterassign/bbowes5_poster.jpg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9074938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https://cs1033.gaul.csd.uwo.ca/~bdunca5/posterassign/bdunca5_poster.jpg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3271487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https://cs1033.gaul.csd.uwo.ca/~bhoyer/posterassign/bhoyer_poster.jpg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0010469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https://cs1033.gaul.csd.uwo.ca/~bsonnen2/posterassign/bsonnen2_poster.jpg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2369330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https://cs1033.gaul.csd.uwo.ca/~bfinch3/posterassign/bfinch3_poster.jpg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5819495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https://cs1033.gaul.csd.uwo.ca/~bli646/posterassign/bli646_poster.jpg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509968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https://cs1033.gaul.csd.uwo.ca/~twinant/posterassign/twinant_poster.jpg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5352868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https://cs1033.gaul.csd.uwo.ca/~bander84/posterassign/bander84_poster.jpg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8922148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https://cs1033.gaul.csd.uwo.ca/~churst9/posterassign/churst9_poster.jpg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7159936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https://cs1033.gaul.csd.uwo.ca/~cleun353/posterassign/cleun353_poster.jpg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9942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https://cs1033.gaul.csd.uwo.ca/~aizzo/posterassign/aizzo_poster.jpg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1975558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https://cs1033.gaul.csd.uwo.ca/~cjame5/posterassign/cjame5_poster.jpg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106610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https://cs1033.gaul.csd.uwo.ca/~cmawji/posterassign/cmawji_poster.jpg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8319774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https://cs1033.gaul.csd.uwo.ca/~cche72/posterassign/cche72_poster.jpg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0543068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https://cs1033.gaul.csd.uwo.ca/~cpotass2/posterassign/cpotass2_poster.jpg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0502400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https://cs1033.gaul.csd.uwo.ca/~cgelina2/posterassign/cgelina2_poster.jpg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7433019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https://cs1033.gaul.csd.uwo.ca/~cross243/posterassign/cross243_poster.jpg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0161439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https://cs1033.gaul.csd.uwo.ca/~criddall/posterassign/criddall_poster.jpg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5863679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https://cs1033.gaul.csd.uwo.ca/~cgodfr2/posterassign/cgodfr2_poster.jpg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5400155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https://cs1033.gaul.csd.uwo.ca/~qli685/posterassign/qli685_poster.jpg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7436043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https://cs1033.gaul.csd.uwo.ca/~cvand64/posterassign/cvand64_poster.jpg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5409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https://cs1033.gaul.csd.uwo.ca/~arahm56/posterassign/arahm56_poster.jpg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1326792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https://cs1033.gaul.csd.uwo.ca/~clebla44/posterassign/clebla44_poster.jpg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9054725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https://cs1033.gaul.csd.uwo.ca/~ccamp282/posterassign/ccamp282_poster.jpg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5627783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https://cs1033.gaul.csd.uwo.ca/~czhong46/posterassign/czhong46_poster.jpg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2005199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https://cs1033.gaul.csd.uwo.ca/~chaughe/posterassign/chaughe_poster.jpg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1352517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https://cs1033.gaul.csd.uwo.ca/~ccao88/posterassign/ccao88_poster.jpg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2352754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https://cs1033.gaul.csd.uwo.ca/~cwan323/posterassign/cwan323_poster.jpg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6151589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https://cs1033.gaul.csd.uwo.ca/~cma422/posterassign/cma422_poster.jpg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8468978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https://cs1033.gaul.csd.uwo.ca/~ccha87/posterassign/ccha87_poster.jpg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0157307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https://cs1033.gaul.csd.uwo.ca/~cdrab2/posterassign/cdrab2_poster.jpg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9111468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https://cs1033.gaul.csd.uwo.ca/~czou26/posterassign/czou26_poster.jpg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8422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https://cs1033.gaul.csd.uwo.ca/~ahasanai/posterassign/ahasanai_poster.jpg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7418789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https://cs1033.gaul.csd.uwo.ca/~ckoikara/posterassign/ckoikara_poster.jpg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0171985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https://cs1033.gaul.csd.uwo.ca/~cpeat3/posterassign/cpeat3_poster.jpg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1240188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https://cs1033.gaul.csd.uwo.ca/~cwong963/posterassign/cwong963_poster.jpg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3321511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https://cs1033.gaul.csd.uwo.ca/~cluu5/posterassign/cluu5_poster.jpg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8488349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https://cs1033.gaul.csd.uwo.ca/~cgrieve6/posterassign/cgrieve6_poster.jpg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7624271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https://cs1033.gaul.csd.uwo.ca/~cmok47/posterassign/cmok47_poster.jpg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7259214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https://cs1033.gaul.csd.uwo.ca/~ckang58/posterassign/ckang58_poster.jpg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1891641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https://cs1033.gaul.csd.uwo.ca/~cgoody/posterassign/cgoody_poster.jpg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8553863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https://cs1033.gaul.csd.uwo.ca/~cho445/posterassign/cho445_poster.jpg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8355241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https://cs1033.gaul.csd.uwo.ca/~cchris85/posterassign/cchris85_poster.jpg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5352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https://cs1033.gaul.csd.uwo.ca/~asalma8/posterassign/asalma8_poster.jpg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6805654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https://cs1033.gaul.csd.uwo.ca/~ceisen/posterassign/ceisen_poster.jpg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23663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https://cs1033.gaul.csd.uwo.ca/~aelshah/posterassign/aelshah_poster.jpg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31144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https://cs1033.gaul.csd.uwo.ca/~ataskin/posterassign/ataskin_poster.jpg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95257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https://cs1033.gaul.csd.uwo.ca/~aali644/posterassign/aali644_poster.jpg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9755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https://cs1033.gaul.csd.uwo.ca/~ajasrai2/posterassign/ajasrai2_poster.jpg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26407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https://cs1033.gaul.csd.uwo.ca/~acallan5/posterassign/acallan5_poster.jpg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83495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https://cs1033.gaul.csd.uwo.ca/~avannoor/posterassign/avannoor_poster.jpg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4375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https://cs1033.gaul.csd.uwo.ca/~ajetha23/posterassign/ajetha23_poster.jpg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1216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https://cs1033.gaul.csd.uwo.ca/~akim483/posterassign/akim483_poster.jpg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72726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https://cs1033.gaul.csd.uwo.ca/~araamya2/posterassign/araamya2_poster.jpg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82497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https://cs1033.gaul.csd.uwo.ca/~amakkar5/posterassign/amakkar5_poster.jpg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34797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https://cs1033.gaul.csd.uwo.ca/~ajegath6/posterassign/ajegath6_poster.jpg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72840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https://cs1033.gaul.csd.uwo.ca/~atyrrel/posterassign/atyrrel_poster.jpg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11676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https://cs1033.gaul.csd.uwo.ca/~aliu525/posterassign/aliu525_poster.jpg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78283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https://cs1033.gaul.csd.uwo.ca/~amerch43/posterassign/amerch43_poster.jpg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2977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https://cs1033.gaul.csd.uwo.ca/~asidd84/posterassign/asidd84_poster.jpg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41673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https://cs1033.gaul.csd.uwo.ca/~adiazgon/posterassign/adiazgon_poster.jpg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90868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https://cs1033.gaul.csd.uwo.ca/~ajudge8/posterassign/ajudge8_poster.jpg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04551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https://cs1033.gaul.csd.uwo.ca/~ominkin2/posterassign/ominkin2_poster.jpg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81497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https://cs1033.gaul.csd.uwo.ca/~alucian8/posterassign/alucian8_poster.jpg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5311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https://cs1033.gaul.csd.uwo.ca/~achen688/posterassign/achen688_poster.jpg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54221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https://cs1033.gaul.csd.uwo.ca/~amusarai/posterassign/amusarai_poster.jpg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38099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https://cs1033.gaul.csd.uwo.ca/~agree48/posterassign/agree48_poster.jpg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45562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https://cs1033.gaul.csd.uwo.ca/~alee927/posterassign/alee927_poster.jpg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04357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https://cs1033.gaul.csd.uwo.ca/~aelrafi3/posterassign/aelrafi3_poster.jpg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53322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https://cs1033.gaul.csd.uwo.ca/~aibra57/posterassign/aibra57_poster.jpg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7193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https://cs1033.gaul.csd.uwo.ca/~agaffey/posterassign/agaffey_poster.jpg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62372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https://cs1033.gaul.csd.uwo.ca/~akha445/posterassign/akha445_poster.jpg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33312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https://cs1033.gaul.csd.uwo.ca/~adeng26/posterassign/adeng26_poster.jpg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63014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https://cs1033.gaul.csd.uwo.ca/~aweglarz/posterassign/aweglarz_poster.jpg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31290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https://cs1033.gaul.csd.uwo.ca/~aweisbr2/posterassign/aweisbr2_poster.jpg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48886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https://cs1033.gaul.csd.uwo.ca/~aroutly2/posterassign/aroutly2_poster.jpg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72491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https://cs1033.gaul.csd.uwo.ca/~ashar785/posterassign/ashar785_poster.jpg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44407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https://cs1033.gaul.csd.uwo.ca/~aperei89/posterassign/aperei89_poster.jpg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48437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https://cs1033.gaul.csd.uwo.ca/~ayeung94/posterassign/ayeung94_poster.jpg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49262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https://cs1033.gaul.csd.uwo.ca/~afaudeme/posterassign/afaudeme_poster.jpg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84475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https://cs1033.gaul.csd.uwo.ca/~aortbach/posterassign/aortbach_poster.jpg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1242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https://cs1033.gaul.csd.uwo.ca/~amugha7/posterassign/amugha7_poster.jpg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554311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https://cs1033.gaul.csd.uwo.ca/~adate2/posterassign/adate2_poster.jpg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39235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https://cs1033.gaul.csd.uwo.ca/~asoetikn/posterassign/asoetikn_poster.jpg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836625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https://cs1033.gaul.csd.uwo.ca/~abrande8/posterassign/abrande8_poster.jpg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77586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https://cs1033.gaul.csd.uwo.ca/~achopr54/posterassign/achopr54_poster.jpg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06627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https://cs1033.gaul.csd.uwo.ca/~agupt467/posterassign/agupt467_poster.jpg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729488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https://cs1033.gaul.csd.uwo.ca/~ainagant/posterassign/ainagant_poster.jpg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62556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https://cs1033.gaul.csd.uwo.ca/~ajunej/posterassign/ajunej_poster.jpg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314015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https://cs1033.gaul.csd.uwo.ca/~abokser/posterassign/abokser_poster.jpg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227923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https://cs1033.gaul.csd.uwo.ca/~afeng43/posterassign/afeng43_poster.jpg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304353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https://cs1033.gaul.csd.uwo.ca/~amonac/posterassign/amonac_poster.jpg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940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https://cs1033.gaul.csd.uwo.ca/~ashah527/posterassign/ashah527_poster.jpg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012725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https://cs1033.gaul.csd.uwo.ca/~ayoo23/posterassign/ayoo23_poster.jpg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592276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https://cs1033.gaul.csd.uwo.ca/~araizber/posterassign/araizber_poster.jpg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308122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https://cs1033.gaul.csd.uwo.ca/~aliu472/posterassign/aliu472_poster.jpg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754764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https://cs1033.gaul.csd.uwo.ca/~asin63/posterassign/asin63_poster.jpg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251001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https://cs1033.gaul.csd.uwo.ca/~hryoo6/posterassign/hryoo6_poster.jpg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229691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https://cs1033.gaul.csd.uwo.ca/~jzhao773/posterassign/jzhao773_poster.jpg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546757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https://cs1033.gaul.csd.uwo.ca/~amacke73/posterassign/amacke73_poster.jpg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643921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https://cs1033.gaul.csd.uwo.ca/~anguy273/posterassign/anguy273_poster.jpg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929771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https://cs1033.gaul.csd.uwo.ca/~aolaogun/posterassign/aolaogun_poster.jpg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300732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https://cs1033.gaul.csd.uwo.ca/~aburloc2/posterassign/aburloc2_poster.jpg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4504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https://cs1033.gaul.csd.uwo.ca/~acook243/posterassign/acook243_poster.jpg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908620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https://cs1033.gaul.csd.uwo.ca/~adavi88/posterassign/adavi88_poster.jpg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447937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https://cs1033.gaul.csd.uwo.ca/~achen769/posterassign/achen769_poster.jpg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474808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https://cs1033.gaul.csd.uwo.ca/~awu245/posterassign/awu245_poster.jpg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122424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https://cs1033.gaul.csd.uwo.ca/~awang664/posterassign/awang664_poster.jpg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08639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https://cs1033.gaul.csd.uwo.ca/~awill332/posterassign/awill332_poster.jpg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912709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https://cs1033.gaul.csd.uwo.ca/~aaliu3/posterassign/aaliu3_poster.jpg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623301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https://cs1033.gaul.csd.uwo.ca/~msushen/posterassign/msushen_poster.jpg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590840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https://cs1033.gaul.csd.uwo.ca/~alevin29/posterassign/alevin29_poster.jpg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834946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https://cs1033.gaul.csd.uwo.ca/~adhil28/posterassign/adhil28_poster.jpg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763763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https://cs1033.gaul.csd.uwo.ca/~abaragan/posterassign/abaragan_poster.jpg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9786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https://cs1033.gaul.csd.uwo.ca/~anich42/posterassign/anich42_poster.jpg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826997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https://cs1033.gaul.csd.uwo.ca/~apal27/posterassign/apal27_poster.jpg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214790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https://cs1033.gaul.csd.uwo.ca/~amuham27/posterassign/amuham27_poster.jpg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515057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https://cs1033.gaul.csd.uwo.ca/~aghaini2/posterassign/aghaini2_poster.jpg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145812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https://cs1033.gaul.csd.uwo.ca/~ahariram/posterassign/ahariram_poster.jpg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745523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https://cs1033.gaul.csd.uwo.ca/~akay33/posterassign/akay33_poster.jpg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031529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https://cs1033.gaul.csd.uwo.ca/~aawawdeh/posterassign/aawawdeh_poster.jpg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202839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https://cs1033.gaul.csd.uwo.ca/~kpisano/posterassign/kpisano_poster.jpg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464188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https://cs1033.gaul.csd.uwo.ca/~arosenf4/posterassign/arosenf4_poster.jpg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767512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https://cs1033.gaul.csd.uwo.ca/~amessam2/posterassign/amessam2_poster.jpg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261161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https://cs1033.gaul.csd.uwo.ca/~atsang73/posterassign/atsang73_poster.jpg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7809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https://cs1033.gaul.csd.uwo.ca/~skha256/posterassign/skha256_poster.jpg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632097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https://cs1033.gaul.csd.uwo.ca/~arajeeva/posterassign/arajeeva_poster.jpg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918629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https://cs1033.gaul.csd.uwo.ca/~achawl47/posterassign/achawl47_poster.jpg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011032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https://cs1033.gaul.csd.uwo.ca/~asrivats/posterassign/asrivats_poster.jpg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774733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https://cs1033.gaul.csd.uwo.ca/~ascaraf/posterassign/ascaraf_poster.jpg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229538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https://cs1033.gaul.csd.uwo.ca/~asisson2/posterassign/asisson2_poster.jpg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609667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https://cs1033.gaul.csd.uwo.ca/~acung2/posterassign/acung2_poster.jpg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512371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https://cs1033.gaul.csd.uwo.ca/~aweinb2/posterassign/aweinb2_poster.jpg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565336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https://cs1033.gaul.csd.uwo.ca/~amounir/posterassign/amounir_poster.jpg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688892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https://cs1033.gaul.csd.uwo.ca/~bbanat/posterassign/bbanat_poster.jpg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563205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https://cs1033.gaul.csd.uwo.ca/~bbernatt/posterassign/bbernatt_poster.jpg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E1AB3-2F52-4868-B8D9-90026906B54D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1186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86F4A-E054-A5D3-6451-28CF1DF869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80DE86-729F-46E6-1426-09C1F8384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3979D-7E76-2939-4658-F846924D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9913-BAAF-44F4-AB08-2A9F9904A9B4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BD10C-6CEB-6F08-09BC-9DFE844C7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6BBE8-6ED9-1A6B-447B-B1FBC65ED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A741C-3606-4E91-8612-249A22284B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0598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96031-4AA3-F5AC-D31C-5E9209596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D0EDFF-CD0E-6438-DF9D-D89D7B92E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5ECA7-209F-063E-2A51-23CA99F67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9913-BAAF-44F4-AB08-2A9F9904A9B4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391E8-DF66-0FF4-6DA5-F21C3D82D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05984-2976-5052-6A02-559CFD16D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A741C-3606-4E91-8612-249A22284B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8587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D39491-40E1-3728-4E13-5AE3FFD683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035FC3-2B7F-DA2B-DA61-533B15FA3C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EE973-F334-3FB1-3E6F-4D594882A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9913-BAAF-44F4-AB08-2A9F9904A9B4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F2F7D-9EE3-9B9E-D038-035235F6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111CB-6040-EDDB-93A2-FC205DDE7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A741C-3606-4E91-8612-249A22284B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4714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EF357-DC8A-825E-AC43-BA0E7F2F9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315B0-F213-89C9-8F88-0563F468B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79847-F8F8-B749-03F4-DB9F2CCAC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9913-BAAF-44F4-AB08-2A9F9904A9B4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2DA51-3103-6ADF-5A3B-EF7A4B85C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ED572-3884-3A16-3550-A4F73BDEF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A741C-3606-4E91-8612-249A22284B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558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7D72D-FE4A-BD92-61E4-FDE0D3E87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39175-061A-F570-688C-AE1700B01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D40CA-B08A-A30F-1706-FFC872AEF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9913-BAAF-44F4-AB08-2A9F9904A9B4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80FD8B-081F-CBAE-F0CD-63137CB72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7FD23-02AE-6882-0312-3F0D67F7A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A741C-3606-4E91-8612-249A22284B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7554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5A2CA-21BB-8347-0922-044A79705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2EE30-7F0A-4D02-68F2-1251C6A69D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35356A-729B-C87E-5112-F904832E9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C4474-F292-0155-598B-277797130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9913-BAAF-44F4-AB08-2A9F9904A9B4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CAB2EB-FE07-0325-4F27-903380743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8B3DF-A64C-10C8-51C2-8D52F5B70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A741C-3606-4E91-8612-249A22284B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5841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0EF71-127D-1CA8-30E1-B84CBCC72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CB5233-2B95-833B-2BC1-CA933FEFE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9B92C2-CCBE-3A94-0B35-0337C973B5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9D4512-777C-928A-33BB-807C01F94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9D6FE0-9454-7C9E-56E8-06C23FE29F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1DEC62-C490-C89B-CAD5-CE6C1FFB0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9913-BAAF-44F4-AB08-2A9F9904A9B4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D6D08C-CBDD-1A5F-ADBA-D2D22F2AC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A1996E-E286-C754-7093-DD6FCE675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A741C-3606-4E91-8612-249A22284B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018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0BDAC-8B1E-01F7-9707-21D4B4987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DE51AB-E9D3-C43E-B124-6F2FB2998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9913-BAAF-44F4-AB08-2A9F9904A9B4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14A106-84FD-8E5D-0855-4B00E7C61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E31208-E0A7-C63E-243E-47C0DACF6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A741C-3606-4E91-8612-249A22284B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2123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F1B193-A3F9-D22E-848E-39E6F9C14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9913-BAAF-44F4-AB08-2A9F9904A9B4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54EC6A-CB8A-DE51-3939-FE17D0E14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28CD9A-D621-CFC7-A581-1C4135662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A741C-3606-4E91-8612-249A22284B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4360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B4E5C-3B30-2D99-504B-F9BE408F8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D64D4-1162-B02E-DE96-BF0515F7C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839B01-E931-28C1-2F4B-D83D3D9E26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05A044-DB10-CA54-347D-BB1D93AA5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9913-BAAF-44F4-AB08-2A9F9904A9B4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BE43C-7CBD-AB91-7F06-B46D77536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6E560-9E17-56A1-D6F1-EABA3A294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A741C-3606-4E91-8612-249A22284B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2697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F38F3-1B79-B79D-35A4-097D11326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0FB6CF-1C66-4DD2-54DE-FE7DA8E22F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05F5AF-D7FA-1D28-B224-9CB7F4FDF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B9BA17-A3F9-B6C2-71B2-F34D61721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9913-BAAF-44F4-AB08-2A9F9904A9B4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E09EC6-01EA-FE4B-67E1-1712167AF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CC5FFB-490A-B5B8-9EBD-6F2C6374F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A741C-3606-4E91-8612-249A22284B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183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8700D9-A4F6-6E94-4885-C97BBC4D7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29D1B9-30FC-406F-BED5-4D70E6F4A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F21E9-71ED-A2C2-7AA2-7478A62F40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A89913-BAAF-44F4-AB08-2A9F9904A9B4}" type="datetimeFigureOut">
              <a:rPr lang="en-CA" smtClean="0"/>
              <a:t>2025-02-12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89C12-C70A-BE62-E01A-34FAAF48E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15505-6E24-8452-1562-5C543C20C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1A741C-3606-4E91-8612-249A22284B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109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42216-6E56-C427-01B8-C7CC7003E5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>
                <a:solidFill>
                  <a:srgbClr val="C8C8C8"/>
                </a:solidFill>
                <a:latin typeface="Arial Black" panose="020B0A04020102020204" pitchFamily="34" charset="0"/>
              </a:rPr>
              <a:t>POSTER SHOW Group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C6F041-2495-D123-E527-6D9876DDAB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32508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E08818-5C8C-9C92-FED8-9D136FC1314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 of 160</a:t>
            </a:r>
          </a:p>
        </p:txBody>
      </p:sp>
    </p:spTree>
    <p:extLst>
      <p:ext uri="{BB962C8B-B14F-4D97-AF65-F5344CB8AC3E}">
        <p14:creationId xmlns:p14="http://schemas.microsoft.com/office/powerpoint/2010/main" val="410047421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7161DE-2ABD-1C3C-CAC1-CDA4568513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16ADDF-144D-96D8-739D-FFC4EF1F110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100 of 160</a:t>
            </a:r>
          </a:p>
        </p:txBody>
      </p:sp>
    </p:spTree>
    <p:extLst>
      <p:ext uri="{BB962C8B-B14F-4D97-AF65-F5344CB8AC3E}">
        <p14:creationId xmlns:p14="http://schemas.microsoft.com/office/powerpoint/2010/main" val="110593318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A26313-05D4-47BB-8739-66E2EA945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55AEE7-888F-7ABD-B9BC-53BF56A6253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101 of 160</a:t>
            </a:r>
          </a:p>
        </p:txBody>
      </p:sp>
    </p:spTree>
    <p:extLst>
      <p:ext uri="{BB962C8B-B14F-4D97-AF65-F5344CB8AC3E}">
        <p14:creationId xmlns:p14="http://schemas.microsoft.com/office/powerpoint/2010/main" val="116508465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309DFF-0908-2A04-8206-CC07F561B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BF3B8A-A1C1-6197-068C-4C8136D23A4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102 of 160</a:t>
            </a:r>
          </a:p>
        </p:txBody>
      </p:sp>
    </p:spTree>
    <p:extLst>
      <p:ext uri="{BB962C8B-B14F-4D97-AF65-F5344CB8AC3E}">
        <p14:creationId xmlns:p14="http://schemas.microsoft.com/office/powerpoint/2010/main" val="31875732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FA51B0-3627-C4C6-4E6A-299F2950C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379B60-EAD7-8849-467E-99A0D930C62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103 of 160</a:t>
            </a:r>
          </a:p>
        </p:txBody>
      </p:sp>
    </p:spTree>
    <p:extLst>
      <p:ext uri="{BB962C8B-B14F-4D97-AF65-F5344CB8AC3E}">
        <p14:creationId xmlns:p14="http://schemas.microsoft.com/office/powerpoint/2010/main" val="355021676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469EE4-7FEA-3170-F0DD-FA62CA334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6C7709-201F-E767-A807-E85FD50EA3D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104 of 160</a:t>
            </a:r>
          </a:p>
        </p:txBody>
      </p:sp>
    </p:spTree>
    <p:extLst>
      <p:ext uri="{BB962C8B-B14F-4D97-AF65-F5344CB8AC3E}">
        <p14:creationId xmlns:p14="http://schemas.microsoft.com/office/powerpoint/2010/main" val="313495267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8DED84-A6A5-3E18-D6AD-EB85651DD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835" y="0"/>
            <a:ext cx="492433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4F9E95-6A30-E5EB-BA32-D560D310595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105 of 160</a:t>
            </a:r>
          </a:p>
        </p:txBody>
      </p:sp>
    </p:spTree>
    <p:extLst>
      <p:ext uri="{BB962C8B-B14F-4D97-AF65-F5344CB8AC3E}">
        <p14:creationId xmlns:p14="http://schemas.microsoft.com/office/powerpoint/2010/main" val="314003560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678C63-71BB-046C-EFA3-AD2C927A6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DF2108-976E-6670-3727-6039B010485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106 of 160</a:t>
            </a:r>
          </a:p>
        </p:txBody>
      </p:sp>
    </p:spTree>
    <p:extLst>
      <p:ext uri="{BB962C8B-B14F-4D97-AF65-F5344CB8AC3E}">
        <p14:creationId xmlns:p14="http://schemas.microsoft.com/office/powerpoint/2010/main" val="237447234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FAFFDA-3037-4294-BA14-8BDAE5D3B56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107 of 160</a:t>
            </a:r>
          </a:p>
        </p:txBody>
      </p:sp>
    </p:spTree>
    <p:extLst>
      <p:ext uri="{BB962C8B-B14F-4D97-AF65-F5344CB8AC3E}">
        <p14:creationId xmlns:p14="http://schemas.microsoft.com/office/powerpoint/2010/main" val="369822991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9C44EA-A63B-54C9-45FC-A3E84DA8D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7B1808-49C7-DAFD-2C15-EEDC32D8C7C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108 of 160</a:t>
            </a:r>
          </a:p>
        </p:txBody>
      </p:sp>
    </p:spTree>
    <p:extLst>
      <p:ext uri="{BB962C8B-B14F-4D97-AF65-F5344CB8AC3E}">
        <p14:creationId xmlns:p14="http://schemas.microsoft.com/office/powerpoint/2010/main" val="246531506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B844EC-40DE-0125-F53F-2C1CBBBFF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46FA8B-50B0-0C84-A476-3F398A732F9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109 of 160</a:t>
            </a:r>
          </a:p>
        </p:txBody>
      </p:sp>
    </p:spTree>
    <p:extLst>
      <p:ext uri="{BB962C8B-B14F-4D97-AF65-F5344CB8AC3E}">
        <p14:creationId xmlns:p14="http://schemas.microsoft.com/office/powerpoint/2010/main" val="1560785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5DBDA3-BDD5-96A2-A37C-ABA7E48B2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53E242-2EFC-D4D5-D1B6-8C3463CE98A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 of 160</a:t>
            </a:r>
          </a:p>
        </p:txBody>
      </p:sp>
    </p:spTree>
    <p:extLst>
      <p:ext uri="{BB962C8B-B14F-4D97-AF65-F5344CB8AC3E}">
        <p14:creationId xmlns:p14="http://schemas.microsoft.com/office/powerpoint/2010/main" val="369018583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167F9F-1DCF-30DF-008D-CD191DFE7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5CFBC8-59A6-63A5-399D-E79B17047D2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110 of 160</a:t>
            </a:r>
          </a:p>
        </p:txBody>
      </p:sp>
    </p:spTree>
    <p:extLst>
      <p:ext uri="{BB962C8B-B14F-4D97-AF65-F5344CB8AC3E}">
        <p14:creationId xmlns:p14="http://schemas.microsoft.com/office/powerpoint/2010/main" val="82722929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6F0D0B-9938-7671-3B8E-F2B220C0D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98DC0F-EE19-DC51-88D8-8C9D6F61039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111 of 160</a:t>
            </a:r>
          </a:p>
        </p:txBody>
      </p:sp>
    </p:spTree>
    <p:extLst>
      <p:ext uri="{BB962C8B-B14F-4D97-AF65-F5344CB8AC3E}">
        <p14:creationId xmlns:p14="http://schemas.microsoft.com/office/powerpoint/2010/main" val="142619047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58BC3A-07A3-F777-2F77-7BFFDC072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845968-DD4A-8365-CE17-56C142997FF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112 of 160</a:t>
            </a:r>
          </a:p>
        </p:txBody>
      </p:sp>
    </p:spTree>
    <p:extLst>
      <p:ext uri="{BB962C8B-B14F-4D97-AF65-F5344CB8AC3E}">
        <p14:creationId xmlns:p14="http://schemas.microsoft.com/office/powerpoint/2010/main" val="202377187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ACFB0B-D74C-77F4-6797-75CF13CF7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523363-1CB7-29B7-69BC-81D016FED0E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113 of 160</a:t>
            </a:r>
          </a:p>
        </p:txBody>
      </p:sp>
    </p:spTree>
    <p:extLst>
      <p:ext uri="{BB962C8B-B14F-4D97-AF65-F5344CB8AC3E}">
        <p14:creationId xmlns:p14="http://schemas.microsoft.com/office/powerpoint/2010/main" val="25329438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3AC80-818E-5CBB-B643-4888BACBF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84D574-5336-6AA8-7536-4E8E379C131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114 of 160</a:t>
            </a:r>
          </a:p>
        </p:txBody>
      </p:sp>
    </p:spTree>
    <p:extLst>
      <p:ext uri="{BB962C8B-B14F-4D97-AF65-F5344CB8AC3E}">
        <p14:creationId xmlns:p14="http://schemas.microsoft.com/office/powerpoint/2010/main" val="158115424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A53D5F-EF32-7E38-C4B1-93B91BF62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8C0A7F-69CB-57BD-CB50-F23FAB8836F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115 of 160</a:t>
            </a:r>
          </a:p>
        </p:txBody>
      </p:sp>
    </p:spTree>
    <p:extLst>
      <p:ext uri="{BB962C8B-B14F-4D97-AF65-F5344CB8AC3E}">
        <p14:creationId xmlns:p14="http://schemas.microsoft.com/office/powerpoint/2010/main" val="35963655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EBB5EC-6AAD-D8B0-A136-F84955EC9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BDA593-DFF5-50E5-5971-A76F8950726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116 of 160</a:t>
            </a:r>
          </a:p>
        </p:txBody>
      </p:sp>
    </p:spTree>
    <p:extLst>
      <p:ext uri="{BB962C8B-B14F-4D97-AF65-F5344CB8AC3E}">
        <p14:creationId xmlns:p14="http://schemas.microsoft.com/office/powerpoint/2010/main" val="383987996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B7D3CC-6212-D856-C30B-291997417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67BEDF-8765-F1B3-5F09-626B590DC9CA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117 of 160</a:t>
            </a:r>
          </a:p>
        </p:txBody>
      </p:sp>
    </p:spTree>
    <p:extLst>
      <p:ext uri="{BB962C8B-B14F-4D97-AF65-F5344CB8AC3E}">
        <p14:creationId xmlns:p14="http://schemas.microsoft.com/office/powerpoint/2010/main" val="179545534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129920-0E43-BB2A-651B-07B595202E8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118 of 160</a:t>
            </a:r>
          </a:p>
        </p:txBody>
      </p:sp>
    </p:spTree>
    <p:extLst>
      <p:ext uri="{BB962C8B-B14F-4D97-AF65-F5344CB8AC3E}">
        <p14:creationId xmlns:p14="http://schemas.microsoft.com/office/powerpoint/2010/main" val="195879560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4BAC26-F9CF-A93B-3C95-41A92FA26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A1391D-8453-490C-B4EF-BE6604768EF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119 of 160</a:t>
            </a:r>
          </a:p>
        </p:txBody>
      </p:sp>
    </p:spTree>
    <p:extLst>
      <p:ext uri="{BB962C8B-B14F-4D97-AF65-F5344CB8AC3E}">
        <p14:creationId xmlns:p14="http://schemas.microsoft.com/office/powerpoint/2010/main" val="1311862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96D304-EB3A-28A1-94E1-540365351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00134B-18EC-79F4-5885-9909E0B9FF8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 of 160</a:t>
            </a:r>
          </a:p>
        </p:txBody>
      </p:sp>
    </p:spTree>
    <p:extLst>
      <p:ext uri="{BB962C8B-B14F-4D97-AF65-F5344CB8AC3E}">
        <p14:creationId xmlns:p14="http://schemas.microsoft.com/office/powerpoint/2010/main" val="414328042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D2BB20-73F9-DA0B-112C-DFB3FEF51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8FB2FD-4328-8E0B-2648-38B32F37A90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120 of 160</a:t>
            </a:r>
          </a:p>
        </p:txBody>
      </p:sp>
    </p:spTree>
    <p:extLst>
      <p:ext uri="{BB962C8B-B14F-4D97-AF65-F5344CB8AC3E}">
        <p14:creationId xmlns:p14="http://schemas.microsoft.com/office/powerpoint/2010/main" val="293799408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6F5B2F-C050-280F-7DCC-0AC7A2F69CC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121 of 160</a:t>
            </a:r>
          </a:p>
        </p:txBody>
      </p:sp>
    </p:spTree>
    <p:extLst>
      <p:ext uri="{BB962C8B-B14F-4D97-AF65-F5344CB8AC3E}">
        <p14:creationId xmlns:p14="http://schemas.microsoft.com/office/powerpoint/2010/main" val="348879040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8F6272-1216-32B5-09C8-11F19F168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3AE6EA-F781-D7BA-8FAE-8B20393A53C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122 of 160</a:t>
            </a:r>
          </a:p>
        </p:txBody>
      </p:sp>
    </p:spTree>
    <p:extLst>
      <p:ext uri="{BB962C8B-B14F-4D97-AF65-F5344CB8AC3E}">
        <p14:creationId xmlns:p14="http://schemas.microsoft.com/office/powerpoint/2010/main" val="223091403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C97E02-D5AA-9B33-93FF-2824003CF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BFE704-8D5F-8118-C842-880C1F88A14A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123 of 160</a:t>
            </a:r>
          </a:p>
        </p:txBody>
      </p:sp>
    </p:spTree>
    <p:extLst>
      <p:ext uri="{BB962C8B-B14F-4D97-AF65-F5344CB8AC3E}">
        <p14:creationId xmlns:p14="http://schemas.microsoft.com/office/powerpoint/2010/main" val="166984131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FCFA32-0957-CD71-5914-9B5FC5740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6165EF-25B4-52D3-13B2-9274456DC02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124 of 160</a:t>
            </a:r>
          </a:p>
        </p:txBody>
      </p:sp>
    </p:spTree>
    <p:extLst>
      <p:ext uri="{BB962C8B-B14F-4D97-AF65-F5344CB8AC3E}">
        <p14:creationId xmlns:p14="http://schemas.microsoft.com/office/powerpoint/2010/main" val="319574300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1B2622-6B03-12AD-F68C-888C9FF12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85ECA7-5FD2-C4F6-B08D-350BB333AEF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125 of 160</a:t>
            </a:r>
          </a:p>
        </p:txBody>
      </p:sp>
    </p:spTree>
    <p:extLst>
      <p:ext uri="{BB962C8B-B14F-4D97-AF65-F5344CB8AC3E}">
        <p14:creationId xmlns:p14="http://schemas.microsoft.com/office/powerpoint/2010/main" val="102800611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268095-A6C4-4D09-E8D2-DBFCB977A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280" y="0"/>
            <a:ext cx="503144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A5B599-8B9C-6F4A-4FE3-A67F0E74582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126 of 160</a:t>
            </a:r>
          </a:p>
        </p:txBody>
      </p:sp>
    </p:spTree>
    <p:extLst>
      <p:ext uri="{BB962C8B-B14F-4D97-AF65-F5344CB8AC3E}">
        <p14:creationId xmlns:p14="http://schemas.microsoft.com/office/powerpoint/2010/main" val="353368284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D801E8-578D-9336-8AD2-A0357C680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C4CB03-9CA3-68F6-7EF6-57B0B9F2DBE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127 of 160</a:t>
            </a:r>
          </a:p>
        </p:txBody>
      </p:sp>
    </p:spTree>
    <p:extLst>
      <p:ext uri="{BB962C8B-B14F-4D97-AF65-F5344CB8AC3E}">
        <p14:creationId xmlns:p14="http://schemas.microsoft.com/office/powerpoint/2010/main" val="419483808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0F0694-2265-7D10-23C7-111E8709E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48589E-C132-3E27-73F3-AF80D842037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128 of 160</a:t>
            </a:r>
          </a:p>
        </p:txBody>
      </p:sp>
    </p:spTree>
    <p:extLst>
      <p:ext uri="{BB962C8B-B14F-4D97-AF65-F5344CB8AC3E}">
        <p14:creationId xmlns:p14="http://schemas.microsoft.com/office/powerpoint/2010/main" val="382941649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50D728-51E5-BD77-FB24-38E0E8A965D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129 of 160</a:t>
            </a:r>
          </a:p>
        </p:txBody>
      </p:sp>
    </p:spTree>
    <p:extLst>
      <p:ext uri="{BB962C8B-B14F-4D97-AF65-F5344CB8AC3E}">
        <p14:creationId xmlns:p14="http://schemas.microsoft.com/office/powerpoint/2010/main" val="949597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AB20B8-685B-8C5E-8781-FB1A2D197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D3D1AD-EE6A-1171-79EA-4E1DEFF7B18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 of 160</a:t>
            </a:r>
          </a:p>
        </p:txBody>
      </p:sp>
    </p:spTree>
    <p:extLst>
      <p:ext uri="{BB962C8B-B14F-4D97-AF65-F5344CB8AC3E}">
        <p14:creationId xmlns:p14="http://schemas.microsoft.com/office/powerpoint/2010/main" val="199071005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85DB46-8ABB-84DE-BDEE-5A0ED6732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E3B70C-16C4-4296-60C6-B3B9374656E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130 of 160</a:t>
            </a:r>
          </a:p>
        </p:txBody>
      </p:sp>
    </p:spTree>
    <p:extLst>
      <p:ext uri="{BB962C8B-B14F-4D97-AF65-F5344CB8AC3E}">
        <p14:creationId xmlns:p14="http://schemas.microsoft.com/office/powerpoint/2010/main" val="238433106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43665C-6E3E-A25E-8992-C50636256B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9DF60C-E34F-171C-9065-7EEA769963D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131 of 160</a:t>
            </a:r>
          </a:p>
        </p:txBody>
      </p:sp>
    </p:spTree>
    <p:extLst>
      <p:ext uri="{BB962C8B-B14F-4D97-AF65-F5344CB8AC3E}">
        <p14:creationId xmlns:p14="http://schemas.microsoft.com/office/powerpoint/2010/main" val="4135276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0432B5-86A8-0799-BDAB-AB308DFAD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81F133-88FC-61C5-28FC-059CB21DD93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132 of 160</a:t>
            </a:r>
          </a:p>
        </p:txBody>
      </p:sp>
    </p:spTree>
    <p:extLst>
      <p:ext uri="{BB962C8B-B14F-4D97-AF65-F5344CB8AC3E}">
        <p14:creationId xmlns:p14="http://schemas.microsoft.com/office/powerpoint/2010/main" val="120424135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8E74CA-FD05-EA13-0A00-ACDE5EA19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146776-4DF8-28DF-B90B-0D208F55BA3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133 of 160</a:t>
            </a:r>
          </a:p>
        </p:txBody>
      </p:sp>
    </p:spTree>
    <p:extLst>
      <p:ext uri="{BB962C8B-B14F-4D97-AF65-F5344CB8AC3E}">
        <p14:creationId xmlns:p14="http://schemas.microsoft.com/office/powerpoint/2010/main" val="154692403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715AB4-3496-2DC8-91DD-63949A2B3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A2F7B6-45F3-96F9-4018-412DE8527D9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134 of 160</a:t>
            </a:r>
          </a:p>
        </p:txBody>
      </p:sp>
    </p:spTree>
    <p:extLst>
      <p:ext uri="{BB962C8B-B14F-4D97-AF65-F5344CB8AC3E}">
        <p14:creationId xmlns:p14="http://schemas.microsoft.com/office/powerpoint/2010/main" val="342237392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00E997-55D7-E036-42CD-200AF500292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135 of 160</a:t>
            </a:r>
          </a:p>
        </p:txBody>
      </p:sp>
    </p:spTree>
    <p:extLst>
      <p:ext uri="{BB962C8B-B14F-4D97-AF65-F5344CB8AC3E}">
        <p14:creationId xmlns:p14="http://schemas.microsoft.com/office/powerpoint/2010/main" val="178920003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06C889-62BD-A171-5DD0-C70C14E8BDD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136 of 160</a:t>
            </a:r>
          </a:p>
        </p:txBody>
      </p:sp>
    </p:spTree>
    <p:extLst>
      <p:ext uri="{BB962C8B-B14F-4D97-AF65-F5344CB8AC3E}">
        <p14:creationId xmlns:p14="http://schemas.microsoft.com/office/powerpoint/2010/main" val="34377533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A7AFF8-E2E3-85E8-4A01-E99F4A70A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20D87F-2426-4EE8-D42F-5D2661E5CFF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137 of 160</a:t>
            </a:r>
          </a:p>
        </p:txBody>
      </p:sp>
    </p:spTree>
    <p:extLst>
      <p:ext uri="{BB962C8B-B14F-4D97-AF65-F5344CB8AC3E}">
        <p14:creationId xmlns:p14="http://schemas.microsoft.com/office/powerpoint/2010/main" val="287491434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0405D8-D0EB-F772-30DD-726245DCD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0AED5C-0C66-E3B6-99AA-A2859DE6EC2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138 of 160</a:t>
            </a:r>
          </a:p>
        </p:txBody>
      </p:sp>
    </p:spTree>
    <p:extLst>
      <p:ext uri="{BB962C8B-B14F-4D97-AF65-F5344CB8AC3E}">
        <p14:creationId xmlns:p14="http://schemas.microsoft.com/office/powerpoint/2010/main" val="188648696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64F832-5014-BFA7-03E1-631ECD993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E41506-A112-3FC0-E8C3-9DA5A5859AC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139 of 160</a:t>
            </a:r>
          </a:p>
        </p:txBody>
      </p:sp>
    </p:spTree>
    <p:extLst>
      <p:ext uri="{BB962C8B-B14F-4D97-AF65-F5344CB8AC3E}">
        <p14:creationId xmlns:p14="http://schemas.microsoft.com/office/powerpoint/2010/main" val="4049090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26630A-D558-866F-211C-54A73F3FA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7C8628-7CDF-CA18-BD9F-3D3F245E7DB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 of 160</a:t>
            </a:r>
          </a:p>
        </p:txBody>
      </p:sp>
    </p:spTree>
    <p:extLst>
      <p:ext uri="{BB962C8B-B14F-4D97-AF65-F5344CB8AC3E}">
        <p14:creationId xmlns:p14="http://schemas.microsoft.com/office/powerpoint/2010/main" val="175746197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59C6D7-CF01-3B55-3197-C0614D47080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140 of 160</a:t>
            </a:r>
          </a:p>
        </p:txBody>
      </p:sp>
    </p:spTree>
    <p:extLst>
      <p:ext uri="{BB962C8B-B14F-4D97-AF65-F5344CB8AC3E}">
        <p14:creationId xmlns:p14="http://schemas.microsoft.com/office/powerpoint/2010/main" val="35619295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B3284E-E3AA-9F26-FD86-D4DFF4753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4E503D-676B-48C5-D614-B3410A4066D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141 of 160</a:t>
            </a:r>
          </a:p>
        </p:txBody>
      </p:sp>
    </p:spTree>
    <p:extLst>
      <p:ext uri="{BB962C8B-B14F-4D97-AF65-F5344CB8AC3E}">
        <p14:creationId xmlns:p14="http://schemas.microsoft.com/office/powerpoint/2010/main" val="231319153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C6CA1E-FF8D-9F7D-AB92-A6245CEE0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C6FDF6-094C-FEBE-44B9-6AB27DABC67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142 of 160</a:t>
            </a:r>
          </a:p>
        </p:txBody>
      </p:sp>
    </p:spTree>
    <p:extLst>
      <p:ext uri="{BB962C8B-B14F-4D97-AF65-F5344CB8AC3E}">
        <p14:creationId xmlns:p14="http://schemas.microsoft.com/office/powerpoint/2010/main" val="154260882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701CE9-AB0B-628C-AB57-5A4D10FF1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2CDB85-08CE-352A-28E8-5F011F86D4F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143 of 160</a:t>
            </a:r>
          </a:p>
        </p:txBody>
      </p:sp>
    </p:spTree>
    <p:extLst>
      <p:ext uri="{BB962C8B-B14F-4D97-AF65-F5344CB8AC3E}">
        <p14:creationId xmlns:p14="http://schemas.microsoft.com/office/powerpoint/2010/main" val="94899974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BFB8AF-5B6A-420F-F8D6-8990A944A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12E06A-6781-B399-DD9D-87FB09AC8D6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144 of 160</a:t>
            </a:r>
          </a:p>
        </p:txBody>
      </p:sp>
    </p:spTree>
    <p:extLst>
      <p:ext uri="{BB962C8B-B14F-4D97-AF65-F5344CB8AC3E}">
        <p14:creationId xmlns:p14="http://schemas.microsoft.com/office/powerpoint/2010/main" val="147667365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3566B9-E14C-82DD-FB7F-45996FECE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019B34-E3F1-233A-B3A2-ED183FDF0BE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145 of 160</a:t>
            </a:r>
          </a:p>
        </p:txBody>
      </p:sp>
    </p:spTree>
    <p:extLst>
      <p:ext uri="{BB962C8B-B14F-4D97-AF65-F5344CB8AC3E}">
        <p14:creationId xmlns:p14="http://schemas.microsoft.com/office/powerpoint/2010/main" val="317399045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1B7AD0-5D84-DB85-077A-C0A93618A39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146 of 160</a:t>
            </a:r>
          </a:p>
        </p:txBody>
      </p:sp>
    </p:spTree>
    <p:extLst>
      <p:ext uri="{BB962C8B-B14F-4D97-AF65-F5344CB8AC3E}">
        <p14:creationId xmlns:p14="http://schemas.microsoft.com/office/powerpoint/2010/main" val="301812283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344320-31FD-3079-3441-8395AADF0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0E10D8-A933-9B20-EC6D-CCD6D048E6C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147 of 160</a:t>
            </a:r>
          </a:p>
        </p:txBody>
      </p:sp>
    </p:spTree>
    <p:extLst>
      <p:ext uri="{BB962C8B-B14F-4D97-AF65-F5344CB8AC3E}">
        <p14:creationId xmlns:p14="http://schemas.microsoft.com/office/powerpoint/2010/main" val="279234970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E9663E-DF16-1F10-940C-B002BD988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CDF61B-A7AB-79C8-4E34-D25EBE01B44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148 of 160</a:t>
            </a:r>
          </a:p>
        </p:txBody>
      </p:sp>
    </p:spTree>
    <p:extLst>
      <p:ext uri="{BB962C8B-B14F-4D97-AF65-F5344CB8AC3E}">
        <p14:creationId xmlns:p14="http://schemas.microsoft.com/office/powerpoint/2010/main" val="412439959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3A5191-5C3B-5653-1DE5-9B7A02BE741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149 of 160</a:t>
            </a:r>
          </a:p>
        </p:txBody>
      </p:sp>
    </p:spTree>
    <p:extLst>
      <p:ext uri="{BB962C8B-B14F-4D97-AF65-F5344CB8AC3E}">
        <p14:creationId xmlns:p14="http://schemas.microsoft.com/office/powerpoint/2010/main" val="4031221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6684A-390B-1DE6-DC49-AC839D73D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E179C-6836-D970-79DA-5D1B8E19195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 of 160</a:t>
            </a:r>
          </a:p>
        </p:txBody>
      </p:sp>
    </p:spTree>
    <p:extLst>
      <p:ext uri="{BB962C8B-B14F-4D97-AF65-F5344CB8AC3E}">
        <p14:creationId xmlns:p14="http://schemas.microsoft.com/office/powerpoint/2010/main" val="381107725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A3F313-5357-069D-E02B-45864C0F7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1AB8CF-5C0F-831A-FF89-4AEB7FAA80E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150 of 160</a:t>
            </a:r>
          </a:p>
        </p:txBody>
      </p:sp>
    </p:spTree>
    <p:extLst>
      <p:ext uri="{BB962C8B-B14F-4D97-AF65-F5344CB8AC3E}">
        <p14:creationId xmlns:p14="http://schemas.microsoft.com/office/powerpoint/2010/main" val="281186872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99252F-DEF8-8F86-E767-8BF65B010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7BE0A4-DCF4-ACEC-1B45-665E18C2402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151 of 160</a:t>
            </a:r>
          </a:p>
        </p:txBody>
      </p:sp>
    </p:spTree>
    <p:extLst>
      <p:ext uri="{BB962C8B-B14F-4D97-AF65-F5344CB8AC3E}">
        <p14:creationId xmlns:p14="http://schemas.microsoft.com/office/powerpoint/2010/main" val="64539923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B7C656-3D62-EEC0-667E-1D8BC9A5D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1604DE-FB9B-98F3-CC34-ACD1BC3BD5D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152 of 160</a:t>
            </a:r>
          </a:p>
        </p:txBody>
      </p:sp>
    </p:spTree>
    <p:extLst>
      <p:ext uri="{BB962C8B-B14F-4D97-AF65-F5344CB8AC3E}">
        <p14:creationId xmlns:p14="http://schemas.microsoft.com/office/powerpoint/2010/main" val="38168121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0A209F-E05B-7CB0-1201-3597781CE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074695-4AB0-CD9C-EF6F-3512378AC70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153 of 160</a:t>
            </a:r>
          </a:p>
        </p:txBody>
      </p:sp>
    </p:spTree>
    <p:extLst>
      <p:ext uri="{BB962C8B-B14F-4D97-AF65-F5344CB8AC3E}">
        <p14:creationId xmlns:p14="http://schemas.microsoft.com/office/powerpoint/2010/main" val="191931919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A3CD0B-799B-8F77-4DA4-6B64E43CC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D22852-3B52-7068-8844-931617A8CEF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154 of 160</a:t>
            </a:r>
          </a:p>
        </p:txBody>
      </p:sp>
    </p:spTree>
    <p:extLst>
      <p:ext uri="{BB962C8B-B14F-4D97-AF65-F5344CB8AC3E}">
        <p14:creationId xmlns:p14="http://schemas.microsoft.com/office/powerpoint/2010/main" val="1081284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C289CF-BF3D-3E24-33B3-7B2DDA815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5B0364-0D0F-BCEC-0C44-4C405FB9278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155 of 160</a:t>
            </a:r>
          </a:p>
        </p:txBody>
      </p:sp>
    </p:spTree>
    <p:extLst>
      <p:ext uri="{BB962C8B-B14F-4D97-AF65-F5344CB8AC3E}">
        <p14:creationId xmlns:p14="http://schemas.microsoft.com/office/powerpoint/2010/main" val="115063946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7A17FB-7DE5-6AAB-B93F-463756827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B2AC30-57D7-4513-47FE-8BB19D021BC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156 of 160</a:t>
            </a:r>
          </a:p>
        </p:txBody>
      </p:sp>
    </p:spTree>
    <p:extLst>
      <p:ext uri="{BB962C8B-B14F-4D97-AF65-F5344CB8AC3E}">
        <p14:creationId xmlns:p14="http://schemas.microsoft.com/office/powerpoint/2010/main" val="111397472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4ACFF3-271C-AA27-216D-DC2469A36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ED0303-EDE0-61DB-6DF5-1B7C91B870C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157 of 160</a:t>
            </a:r>
          </a:p>
        </p:txBody>
      </p:sp>
    </p:spTree>
    <p:extLst>
      <p:ext uri="{BB962C8B-B14F-4D97-AF65-F5344CB8AC3E}">
        <p14:creationId xmlns:p14="http://schemas.microsoft.com/office/powerpoint/2010/main" val="159582858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47AB3-FB66-C669-68B4-CF83C5300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2590EA-2990-5089-1C68-F841D76D7D4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158 of 160</a:t>
            </a:r>
          </a:p>
        </p:txBody>
      </p:sp>
    </p:spTree>
    <p:extLst>
      <p:ext uri="{BB962C8B-B14F-4D97-AF65-F5344CB8AC3E}">
        <p14:creationId xmlns:p14="http://schemas.microsoft.com/office/powerpoint/2010/main" val="8228730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61D957-8B8F-434E-6135-CA2660FC16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1CBE32-0072-D7A5-ADC5-6566BD68C64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159 of 160</a:t>
            </a:r>
          </a:p>
        </p:txBody>
      </p:sp>
    </p:spTree>
    <p:extLst>
      <p:ext uri="{BB962C8B-B14F-4D97-AF65-F5344CB8AC3E}">
        <p14:creationId xmlns:p14="http://schemas.microsoft.com/office/powerpoint/2010/main" val="3108866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1F4016-814F-258E-5906-A445538BB7D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16 of 160</a:t>
            </a:r>
          </a:p>
        </p:txBody>
      </p:sp>
    </p:spTree>
    <p:extLst>
      <p:ext uri="{BB962C8B-B14F-4D97-AF65-F5344CB8AC3E}">
        <p14:creationId xmlns:p14="http://schemas.microsoft.com/office/powerpoint/2010/main" val="104624734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EA314B-7578-0E22-94EC-B5DEB807D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FBB1E4-9447-ECBB-D6B9-3E7883D40C4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160 of 160</a:t>
            </a:r>
          </a:p>
        </p:txBody>
      </p:sp>
    </p:spTree>
    <p:extLst>
      <p:ext uri="{BB962C8B-B14F-4D97-AF65-F5344CB8AC3E}">
        <p14:creationId xmlns:p14="http://schemas.microsoft.com/office/powerpoint/2010/main" val="209009347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DE938C-2F03-CECE-8EA5-FB747BDFA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B35D1D-70FC-014B-AE36-2C7DF244F61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161 of 160</a:t>
            </a:r>
          </a:p>
        </p:txBody>
      </p:sp>
    </p:spTree>
    <p:extLst>
      <p:ext uri="{BB962C8B-B14F-4D97-AF65-F5344CB8AC3E}">
        <p14:creationId xmlns:p14="http://schemas.microsoft.com/office/powerpoint/2010/main" val="1379605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247F03-A833-8DB6-FF43-158115F69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AC9100-0DB1-A884-F059-D3B604AB6EE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17 of 160</a:t>
            </a:r>
          </a:p>
        </p:txBody>
      </p:sp>
    </p:spTree>
    <p:extLst>
      <p:ext uri="{BB962C8B-B14F-4D97-AF65-F5344CB8AC3E}">
        <p14:creationId xmlns:p14="http://schemas.microsoft.com/office/powerpoint/2010/main" val="1850423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DA316F-978D-0FF8-D92C-A1BF392C2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B77973-C030-9DF2-9C8B-91C19B35888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18 of 160</a:t>
            </a:r>
          </a:p>
        </p:txBody>
      </p:sp>
    </p:spTree>
    <p:extLst>
      <p:ext uri="{BB962C8B-B14F-4D97-AF65-F5344CB8AC3E}">
        <p14:creationId xmlns:p14="http://schemas.microsoft.com/office/powerpoint/2010/main" val="1641705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6244EA-7BE6-C719-6925-72880C072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EDD12E-1464-E787-EF16-1D9D54FC1F8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19 of 160</a:t>
            </a:r>
          </a:p>
        </p:txBody>
      </p:sp>
    </p:spTree>
    <p:extLst>
      <p:ext uri="{BB962C8B-B14F-4D97-AF65-F5344CB8AC3E}">
        <p14:creationId xmlns:p14="http://schemas.microsoft.com/office/powerpoint/2010/main" val="3929035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0E8B42-5CCD-11C0-C195-EF67934E3D0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 of 160</a:t>
            </a:r>
          </a:p>
        </p:txBody>
      </p:sp>
    </p:spTree>
    <p:extLst>
      <p:ext uri="{BB962C8B-B14F-4D97-AF65-F5344CB8AC3E}">
        <p14:creationId xmlns:p14="http://schemas.microsoft.com/office/powerpoint/2010/main" val="3355113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FD08A-B214-2362-E1D9-453F4EF13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A64E54-02AD-D797-993D-7046AD8A9C0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20 of 160</a:t>
            </a:r>
          </a:p>
        </p:txBody>
      </p:sp>
    </p:spTree>
    <p:extLst>
      <p:ext uri="{BB962C8B-B14F-4D97-AF65-F5344CB8AC3E}">
        <p14:creationId xmlns:p14="http://schemas.microsoft.com/office/powerpoint/2010/main" val="2401837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E676BE-A63D-88C6-1518-27139152C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07" y="0"/>
            <a:ext cx="436618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60DB66-0A6F-4400-F821-EE13B731644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21 of 160</a:t>
            </a:r>
          </a:p>
        </p:txBody>
      </p:sp>
    </p:spTree>
    <p:extLst>
      <p:ext uri="{BB962C8B-B14F-4D97-AF65-F5344CB8AC3E}">
        <p14:creationId xmlns:p14="http://schemas.microsoft.com/office/powerpoint/2010/main" val="1190238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07E7B6-6262-7E38-3FED-43A7A2201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E4ACBE-526A-ED1E-2366-7E4B985ED59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22 of 160</a:t>
            </a:r>
          </a:p>
        </p:txBody>
      </p:sp>
    </p:spTree>
    <p:extLst>
      <p:ext uri="{BB962C8B-B14F-4D97-AF65-F5344CB8AC3E}">
        <p14:creationId xmlns:p14="http://schemas.microsoft.com/office/powerpoint/2010/main" val="3835423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87BB2C-2E9A-E99C-CD54-EAA04323C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A6D2BF-9FB0-E939-3FC4-3EEF72B4B5E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23 of 160</a:t>
            </a:r>
          </a:p>
        </p:txBody>
      </p:sp>
    </p:spTree>
    <p:extLst>
      <p:ext uri="{BB962C8B-B14F-4D97-AF65-F5344CB8AC3E}">
        <p14:creationId xmlns:p14="http://schemas.microsoft.com/office/powerpoint/2010/main" val="10772112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A1EB6A-1B2E-D2B8-042E-61719EBF7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8097B4-D802-B1C2-E321-C66C0F048C5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24 of 160</a:t>
            </a:r>
          </a:p>
        </p:txBody>
      </p:sp>
    </p:spTree>
    <p:extLst>
      <p:ext uri="{BB962C8B-B14F-4D97-AF65-F5344CB8AC3E}">
        <p14:creationId xmlns:p14="http://schemas.microsoft.com/office/powerpoint/2010/main" val="23750606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477629-9765-EF17-9B05-BB08AE95E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45BC06-D08A-BD4E-01A7-2228F9CF72A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25 of 160</a:t>
            </a:r>
          </a:p>
        </p:txBody>
      </p:sp>
    </p:spTree>
    <p:extLst>
      <p:ext uri="{BB962C8B-B14F-4D97-AF65-F5344CB8AC3E}">
        <p14:creationId xmlns:p14="http://schemas.microsoft.com/office/powerpoint/2010/main" val="13953564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2876AA-92AE-BE28-B675-104682DD8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BC71C2-7EC0-ADFF-8CD9-A12C064FC13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26 of 160</a:t>
            </a:r>
          </a:p>
        </p:txBody>
      </p:sp>
    </p:spTree>
    <p:extLst>
      <p:ext uri="{BB962C8B-B14F-4D97-AF65-F5344CB8AC3E}">
        <p14:creationId xmlns:p14="http://schemas.microsoft.com/office/powerpoint/2010/main" val="1439230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9B1D4E-B5E7-0C49-8B94-972A7FF78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F78CB9-B4B0-F40D-89B6-A5CF7E0EDD7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27 of 160</a:t>
            </a:r>
          </a:p>
        </p:txBody>
      </p:sp>
    </p:spTree>
    <p:extLst>
      <p:ext uri="{BB962C8B-B14F-4D97-AF65-F5344CB8AC3E}">
        <p14:creationId xmlns:p14="http://schemas.microsoft.com/office/powerpoint/2010/main" val="15476721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CF8A7E-3A56-8DE0-CBF2-B27F88C8325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28 of 160</a:t>
            </a:r>
          </a:p>
        </p:txBody>
      </p:sp>
    </p:spTree>
    <p:extLst>
      <p:ext uri="{BB962C8B-B14F-4D97-AF65-F5344CB8AC3E}">
        <p14:creationId xmlns:p14="http://schemas.microsoft.com/office/powerpoint/2010/main" val="1097503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E18772-2E18-C5E0-D965-EBF1FBC55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839125-4C8A-37F4-0FF8-E694E1F86AD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29 of 160</a:t>
            </a:r>
          </a:p>
        </p:txBody>
      </p:sp>
    </p:spTree>
    <p:extLst>
      <p:ext uri="{BB962C8B-B14F-4D97-AF65-F5344CB8AC3E}">
        <p14:creationId xmlns:p14="http://schemas.microsoft.com/office/powerpoint/2010/main" val="489717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ABA4EF-541E-284C-8A43-47978DA20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F9E96E-86D3-49E1-B6B7-E4ADB4DC32F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 of 160</a:t>
            </a:r>
          </a:p>
        </p:txBody>
      </p:sp>
    </p:spTree>
    <p:extLst>
      <p:ext uri="{BB962C8B-B14F-4D97-AF65-F5344CB8AC3E}">
        <p14:creationId xmlns:p14="http://schemas.microsoft.com/office/powerpoint/2010/main" val="23828799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19AEB0-8484-15B5-3047-516E5F3277B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30 of 160</a:t>
            </a:r>
          </a:p>
        </p:txBody>
      </p:sp>
    </p:spTree>
    <p:extLst>
      <p:ext uri="{BB962C8B-B14F-4D97-AF65-F5344CB8AC3E}">
        <p14:creationId xmlns:p14="http://schemas.microsoft.com/office/powerpoint/2010/main" val="18185028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C0809C-CD4A-B1C2-5FD1-5416F515D4C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31 of 160</a:t>
            </a:r>
          </a:p>
        </p:txBody>
      </p:sp>
    </p:spTree>
    <p:extLst>
      <p:ext uri="{BB962C8B-B14F-4D97-AF65-F5344CB8AC3E}">
        <p14:creationId xmlns:p14="http://schemas.microsoft.com/office/powerpoint/2010/main" val="3992960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7E3629-1BD8-AE84-F530-A24672C7C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B308FD-2D3F-10F5-C57B-0C47E8C531D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32 of 160</a:t>
            </a:r>
          </a:p>
        </p:txBody>
      </p:sp>
    </p:spTree>
    <p:extLst>
      <p:ext uri="{BB962C8B-B14F-4D97-AF65-F5344CB8AC3E}">
        <p14:creationId xmlns:p14="http://schemas.microsoft.com/office/powerpoint/2010/main" val="21207298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ABD294-852C-000B-924E-E1313542802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33 of 160</a:t>
            </a:r>
          </a:p>
        </p:txBody>
      </p:sp>
    </p:spTree>
    <p:extLst>
      <p:ext uri="{BB962C8B-B14F-4D97-AF65-F5344CB8AC3E}">
        <p14:creationId xmlns:p14="http://schemas.microsoft.com/office/powerpoint/2010/main" val="6116092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BB2464-4B8D-4663-CD86-516C57905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81" y="0"/>
            <a:ext cx="50258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987718-28AC-683C-3479-B7EF33D3193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34 of 160</a:t>
            </a:r>
          </a:p>
        </p:txBody>
      </p:sp>
    </p:spTree>
    <p:extLst>
      <p:ext uri="{BB962C8B-B14F-4D97-AF65-F5344CB8AC3E}">
        <p14:creationId xmlns:p14="http://schemas.microsoft.com/office/powerpoint/2010/main" val="38602196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38B2A1-2A98-D52B-6164-6C56375D2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62DFD7-F7BE-11D6-A31C-557025A0BCB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35 of 160</a:t>
            </a:r>
          </a:p>
        </p:txBody>
      </p:sp>
    </p:spTree>
    <p:extLst>
      <p:ext uri="{BB962C8B-B14F-4D97-AF65-F5344CB8AC3E}">
        <p14:creationId xmlns:p14="http://schemas.microsoft.com/office/powerpoint/2010/main" val="8577928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E792DC-F4B7-AC3F-42FA-78CAA635E32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36 of 160</a:t>
            </a:r>
          </a:p>
        </p:txBody>
      </p:sp>
    </p:spTree>
    <p:extLst>
      <p:ext uri="{BB962C8B-B14F-4D97-AF65-F5344CB8AC3E}">
        <p14:creationId xmlns:p14="http://schemas.microsoft.com/office/powerpoint/2010/main" val="40704933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702ED6-CDD6-09D8-C65E-DC38B12D0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81" y="0"/>
            <a:ext cx="50258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7C7A4C-9B13-C41F-3D95-06E376E2103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37 of 160</a:t>
            </a:r>
          </a:p>
        </p:txBody>
      </p:sp>
    </p:spTree>
    <p:extLst>
      <p:ext uri="{BB962C8B-B14F-4D97-AF65-F5344CB8AC3E}">
        <p14:creationId xmlns:p14="http://schemas.microsoft.com/office/powerpoint/2010/main" val="16247498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CFFBD0-C5D1-726B-2C07-21EEFDB6B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89DF64-68DF-7B54-4E5A-EBCD93B0B0F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38 of 160</a:t>
            </a:r>
          </a:p>
        </p:txBody>
      </p:sp>
    </p:spTree>
    <p:extLst>
      <p:ext uri="{BB962C8B-B14F-4D97-AF65-F5344CB8AC3E}">
        <p14:creationId xmlns:p14="http://schemas.microsoft.com/office/powerpoint/2010/main" val="4474619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EE867B-EA0E-DF2B-1400-1661AB5B3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A8C920-C75B-1FA2-4C37-8C9296E968F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39 of 160</a:t>
            </a:r>
          </a:p>
        </p:txBody>
      </p:sp>
    </p:spTree>
    <p:extLst>
      <p:ext uri="{BB962C8B-B14F-4D97-AF65-F5344CB8AC3E}">
        <p14:creationId xmlns:p14="http://schemas.microsoft.com/office/powerpoint/2010/main" val="1337805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60492D-64B7-3D37-EDA7-7C2E96F6A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82ECC7-D3B2-7B3D-4537-CE01FE24237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 of 160</a:t>
            </a:r>
          </a:p>
        </p:txBody>
      </p:sp>
    </p:spTree>
    <p:extLst>
      <p:ext uri="{BB962C8B-B14F-4D97-AF65-F5344CB8AC3E}">
        <p14:creationId xmlns:p14="http://schemas.microsoft.com/office/powerpoint/2010/main" val="3386832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8619C-963A-9F88-140E-62A19F75B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C71482-AC7B-A941-041A-3F34651835C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40 of 160</a:t>
            </a:r>
          </a:p>
        </p:txBody>
      </p:sp>
    </p:spTree>
    <p:extLst>
      <p:ext uri="{BB962C8B-B14F-4D97-AF65-F5344CB8AC3E}">
        <p14:creationId xmlns:p14="http://schemas.microsoft.com/office/powerpoint/2010/main" val="455706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725327-9F9C-0FC1-63A1-B1B13F1A2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ECA12E-55D5-7365-8C60-9343550A9D3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41 of 160</a:t>
            </a:r>
          </a:p>
        </p:txBody>
      </p:sp>
    </p:spTree>
    <p:extLst>
      <p:ext uri="{BB962C8B-B14F-4D97-AF65-F5344CB8AC3E}">
        <p14:creationId xmlns:p14="http://schemas.microsoft.com/office/powerpoint/2010/main" val="35981364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D7D6E4-96A9-4E9E-263A-EE5B30B1C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D2B793-CE0D-8C3F-0452-9704162119F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42 of 160</a:t>
            </a:r>
          </a:p>
        </p:txBody>
      </p:sp>
    </p:spTree>
    <p:extLst>
      <p:ext uri="{BB962C8B-B14F-4D97-AF65-F5344CB8AC3E}">
        <p14:creationId xmlns:p14="http://schemas.microsoft.com/office/powerpoint/2010/main" val="3292491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6983D4-3418-E745-70F6-6A3729FB1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5F38E8-8D8E-F38F-6B33-3C231F2AC56A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43 of 160</a:t>
            </a:r>
          </a:p>
        </p:txBody>
      </p:sp>
    </p:spTree>
    <p:extLst>
      <p:ext uri="{BB962C8B-B14F-4D97-AF65-F5344CB8AC3E}">
        <p14:creationId xmlns:p14="http://schemas.microsoft.com/office/powerpoint/2010/main" val="14335266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639E9B-2DE6-7C8B-1EFE-D5328643B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57B44A-6091-6D80-4357-BFB61295F4A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44 of 160</a:t>
            </a:r>
          </a:p>
        </p:txBody>
      </p:sp>
    </p:spTree>
    <p:extLst>
      <p:ext uri="{BB962C8B-B14F-4D97-AF65-F5344CB8AC3E}">
        <p14:creationId xmlns:p14="http://schemas.microsoft.com/office/powerpoint/2010/main" val="6255967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503188-C425-6E66-5CA3-A9983128A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35C505-A94F-CBB8-BB5B-B6F24F73DE1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45 of 160</a:t>
            </a:r>
          </a:p>
        </p:txBody>
      </p:sp>
    </p:spTree>
    <p:extLst>
      <p:ext uri="{BB962C8B-B14F-4D97-AF65-F5344CB8AC3E}">
        <p14:creationId xmlns:p14="http://schemas.microsoft.com/office/powerpoint/2010/main" val="28286600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79CDD7-7905-2C5B-2A50-74DA355A304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46 of 160</a:t>
            </a:r>
          </a:p>
        </p:txBody>
      </p:sp>
    </p:spTree>
    <p:extLst>
      <p:ext uri="{BB962C8B-B14F-4D97-AF65-F5344CB8AC3E}">
        <p14:creationId xmlns:p14="http://schemas.microsoft.com/office/powerpoint/2010/main" val="25805411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528E7A-BC70-730F-3D8B-90A23925EB9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47 of 160</a:t>
            </a:r>
          </a:p>
        </p:txBody>
      </p:sp>
    </p:spTree>
    <p:extLst>
      <p:ext uri="{BB962C8B-B14F-4D97-AF65-F5344CB8AC3E}">
        <p14:creationId xmlns:p14="http://schemas.microsoft.com/office/powerpoint/2010/main" val="29095253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96B229-9FC2-7A2E-7523-9F8CB4226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8054F8-8FB8-E7D5-B35F-AA0043108C9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48 of 160</a:t>
            </a:r>
          </a:p>
        </p:txBody>
      </p:sp>
    </p:spTree>
    <p:extLst>
      <p:ext uri="{BB962C8B-B14F-4D97-AF65-F5344CB8AC3E}">
        <p14:creationId xmlns:p14="http://schemas.microsoft.com/office/powerpoint/2010/main" val="23866037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D39675-CE27-A9A5-B060-EABF958E352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49 of 160</a:t>
            </a:r>
          </a:p>
        </p:txBody>
      </p:sp>
    </p:spTree>
    <p:extLst>
      <p:ext uri="{BB962C8B-B14F-4D97-AF65-F5344CB8AC3E}">
        <p14:creationId xmlns:p14="http://schemas.microsoft.com/office/powerpoint/2010/main" val="3530931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BC3643-4418-8BFF-AB97-D67C74555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81" y="0"/>
            <a:ext cx="50258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CCC791-893F-49B7-089C-D5B06442AEE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 of 160</a:t>
            </a:r>
          </a:p>
        </p:txBody>
      </p:sp>
    </p:spTree>
    <p:extLst>
      <p:ext uri="{BB962C8B-B14F-4D97-AF65-F5344CB8AC3E}">
        <p14:creationId xmlns:p14="http://schemas.microsoft.com/office/powerpoint/2010/main" val="14867406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C698B7-4769-E5D8-99F3-79A7EA5DC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9403F6-04AB-AA77-8A17-4A222D1496C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50 of 160</a:t>
            </a:r>
          </a:p>
        </p:txBody>
      </p:sp>
    </p:spTree>
    <p:extLst>
      <p:ext uri="{BB962C8B-B14F-4D97-AF65-F5344CB8AC3E}">
        <p14:creationId xmlns:p14="http://schemas.microsoft.com/office/powerpoint/2010/main" val="15596232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EDC973-F247-93E5-8056-5F27F065274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51 of 160</a:t>
            </a:r>
          </a:p>
        </p:txBody>
      </p:sp>
    </p:spTree>
    <p:extLst>
      <p:ext uri="{BB962C8B-B14F-4D97-AF65-F5344CB8AC3E}">
        <p14:creationId xmlns:p14="http://schemas.microsoft.com/office/powerpoint/2010/main" val="23777466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734B8F-2D35-DD45-E8BB-24C74B633C7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52 of 160</a:t>
            </a:r>
          </a:p>
        </p:txBody>
      </p:sp>
    </p:spTree>
    <p:extLst>
      <p:ext uri="{BB962C8B-B14F-4D97-AF65-F5344CB8AC3E}">
        <p14:creationId xmlns:p14="http://schemas.microsoft.com/office/powerpoint/2010/main" val="14554317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0E42C0-BA7E-6F50-79D3-F3652C5AD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A90F57-E2AF-7A4B-59E0-B564D83B0FB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53 of 160</a:t>
            </a:r>
          </a:p>
        </p:txBody>
      </p:sp>
    </p:spTree>
    <p:extLst>
      <p:ext uri="{BB962C8B-B14F-4D97-AF65-F5344CB8AC3E}">
        <p14:creationId xmlns:p14="http://schemas.microsoft.com/office/powerpoint/2010/main" val="23191005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6FC7E2-1B85-C2E2-35EF-6A4770078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13CB98-D4A2-FDE7-554E-A1FE157513B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54 of 160</a:t>
            </a:r>
          </a:p>
        </p:txBody>
      </p:sp>
    </p:spTree>
    <p:extLst>
      <p:ext uri="{BB962C8B-B14F-4D97-AF65-F5344CB8AC3E}">
        <p14:creationId xmlns:p14="http://schemas.microsoft.com/office/powerpoint/2010/main" val="30042657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D4837F-8C0C-EBD5-6F6F-91F83D96F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AAAA63-953E-0E29-26E7-2269D00FE88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55 of 160</a:t>
            </a:r>
          </a:p>
        </p:txBody>
      </p:sp>
    </p:spTree>
    <p:extLst>
      <p:ext uri="{BB962C8B-B14F-4D97-AF65-F5344CB8AC3E}">
        <p14:creationId xmlns:p14="http://schemas.microsoft.com/office/powerpoint/2010/main" val="26830297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ACEF8F-3A87-B393-E1CC-3C0D4AABA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1F3D8C-3255-A83F-C45B-345656DD82BA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56 of 160</a:t>
            </a:r>
          </a:p>
        </p:txBody>
      </p:sp>
    </p:spTree>
    <p:extLst>
      <p:ext uri="{BB962C8B-B14F-4D97-AF65-F5344CB8AC3E}">
        <p14:creationId xmlns:p14="http://schemas.microsoft.com/office/powerpoint/2010/main" val="10803444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08E8F9-1108-A927-3D36-A3BB37870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EA8F84-B132-FA82-3D2C-6E2973A7EA5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57 of 160</a:t>
            </a:r>
          </a:p>
        </p:txBody>
      </p:sp>
    </p:spTree>
    <p:extLst>
      <p:ext uri="{BB962C8B-B14F-4D97-AF65-F5344CB8AC3E}">
        <p14:creationId xmlns:p14="http://schemas.microsoft.com/office/powerpoint/2010/main" val="29719090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FA1758-5BCF-C6A8-9E79-BB853EC71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D0B994-56DE-1CB0-43E6-C28A7C46960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58 of 160</a:t>
            </a:r>
          </a:p>
        </p:txBody>
      </p:sp>
    </p:spTree>
    <p:extLst>
      <p:ext uri="{BB962C8B-B14F-4D97-AF65-F5344CB8AC3E}">
        <p14:creationId xmlns:p14="http://schemas.microsoft.com/office/powerpoint/2010/main" val="42427287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99A3F4-8BAE-3621-5528-1B100BE1E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D71D75-0396-C3D7-E991-210C7A15DC7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59 of 160</a:t>
            </a:r>
          </a:p>
        </p:txBody>
      </p:sp>
    </p:spTree>
    <p:extLst>
      <p:ext uri="{BB962C8B-B14F-4D97-AF65-F5344CB8AC3E}">
        <p14:creationId xmlns:p14="http://schemas.microsoft.com/office/powerpoint/2010/main" val="4280033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DCFEC1-2791-DCE8-604B-F131808A1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1D5CFA-9FD6-7288-B3FF-5E8587F6B77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 of 160</a:t>
            </a:r>
          </a:p>
        </p:txBody>
      </p:sp>
    </p:spTree>
    <p:extLst>
      <p:ext uri="{BB962C8B-B14F-4D97-AF65-F5344CB8AC3E}">
        <p14:creationId xmlns:p14="http://schemas.microsoft.com/office/powerpoint/2010/main" val="11742235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D14A0E-0F58-2AA0-E2F1-A2C2F3BE30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B24E1A-2E96-8CA5-36DD-8B8872F599E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60 of 160</a:t>
            </a:r>
          </a:p>
        </p:txBody>
      </p:sp>
    </p:spTree>
    <p:extLst>
      <p:ext uri="{BB962C8B-B14F-4D97-AF65-F5344CB8AC3E}">
        <p14:creationId xmlns:p14="http://schemas.microsoft.com/office/powerpoint/2010/main" val="13104869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176F41-CAF9-4426-5718-7B5D4327F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80" y="0"/>
            <a:ext cx="1008784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0E8B4E-F399-4FF8-02C3-1CB210E83A4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61 of 160</a:t>
            </a:r>
          </a:p>
        </p:txBody>
      </p:sp>
    </p:spTree>
    <p:extLst>
      <p:ext uri="{BB962C8B-B14F-4D97-AF65-F5344CB8AC3E}">
        <p14:creationId xmlns:p14="http://schemas.microsoft.com/office/powerpoint/2010/main" val="11968821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F00056-E538-EE2B-2FA1-8BF7BEADE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883" y="0"/>
            <a:ext cx="530423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53D16B-2433-6C8C-DBA9-3045E93E16C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62 of 160</a:t>
            </a:r>
          </a:p>
        </p:txBody>
      </p:sp>
    </p:spTree>
    <p:extLst>
      <p:ext uri="{BB962C8B-B14F-4D97-AF65-F5344CB8AC3E}">
        <p14:creationId xmlns:p14="http://schemas.microsoft.com/office/powerpoint/2010/main" val="24857512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D7AED0-88CF-F773-15AC-2D27631BA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D3C2B8-6D8A-4ED9-A4BA-4A28697D6D2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63 of 160</a:t>
            </a:r>
          </a:p>
        </p:txBody>
      </p:sp>
    </p:spTree>
    <p:extLst>
      <p:ext uri="{BB962C8B-B14F-4D97-AF65-F5344CB8AC3E}">
        <p14:creationId xmlns:p14="http://schemas.microsoft.com/office/powerpoint/2010/main" val="11118572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063C6A-06E2-1AA0-D10A-91A542A5F1B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64 of 160</a:t>
            </a:r>
          </a:p>
        </p:txBody>
      </p:sp>
    </p:spTree>
    <p:extLst>
      <p:ext uri="{BB962C8B-B14F-4D97-AF65-F5344CB8AC3E}">
        <p14:creationId xmlns:p14="http://schemas.microsoft.com/office/powerpoint/2010/main" val="22045084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846218-D2D5-2CD6-539D-F009A27E7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683DA0-E4D1-05CE-36AC-342B35B2DF4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65 of 160</a:t>
            </a:r>
          </a:p>
        </p:txBody>
      </p:sp>
    </p:spTree>
    <p:extLst>
      <p:ext uri="{BB962C8B-B14F-4D97-AF65-F5344CB8AC3E}">
        <p14:creationId xmlns:p14="http://schemas.microsoft.com/office/powerpoint/2010/main" val="26483672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BB156D-758B-CBE8-8346-59C6B246673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66 of 160</a:t>
            </a:r>
          </a:p>
        </p:txBody>
      </p:sp>
    </p:spTree>
    <p:extLst>
      <p:ext uri="{BB962C8B-B14F-4D97-AF65-F5344CB8AC3E}">
        <p14:creationId xmlns:p14="http://schemas.microsoft.com/office/powerpoint/2010/main" val="19306715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BABFB4-7A21-7CD4-F724-69F866BB1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7339BA-5CB3-B139-F347-06A70774549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67 of 160</a:t>
            </a:r>
          </a:p>
        </p:txBody>
      </p:sp>
    </p:spTree>
    <p:extLst>
      <p:ext uri="{BB962C8B-B14F-4D97-AF65-F5344CB8AC3E}">
        <p14:creationId xmlns:p14="http://schemas.microsoft.com/office/powerpoint/2010/main" val="37162365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663476-8420-78E9-1A4B-7DDAE4009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BC8A8B-61CC-35C6-41E4-06EF46B9E45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68 of 160</a:t>
            </a:r>
          </a:p>
        </p:txBody>
      </p:sp>
    </p:spTree>
    <p:extLst>
      <p:ext uri="{BB962C8B-B14F-4D97-AF65-F5344CB8AC3E}">
        <p14:creationId xmlns:p14="http://schemas.microsoft.com/office/powerpoint/2010/main" val="21497945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D3A1BE-A344-24D2-3F00-A056E324F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CBBA89-89C8-C131-CC3F-43D8C796FD4A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69 of 160</a:t>
            </a:r>
          </a:p>
        </p:txBody>
      </p:sp>
    </p:spTree>
    <p:extLst>
      <p:ext uri="{BB962C8B-B14F-4D97-AF65-F5344CB8AC3E}">
        <p14:creationId xmlns:p14="http://schemas.microsoft.com/office/powerpoint/2010/main" val="3494995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2A6976-0D34-D297-4B7F-28D52D82E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358652-8923-82E3-8E7B-AC2230ACA29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 of 160</a:t>
            </a:r>
          </a:p>
        </p:txBody>
      </p:sp>
    </p:spTree>
    <p:extLst>
      <p:ext uri="{BB962C8B-B14F-4D97-AF65-F5344CB8AC3E}">
        <p14:creationId xmlns:p14="http://schemas.microsoft.com/office/powerpoint/2010/main" val="40892027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8F9257-522F-61A6-91D0-F9651CCC1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431137-6EE4-10D1-DE62-363EB2DAA9E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70 of 160</a:t>
            </a:r>
          </a:p>
        </p:txBody>
      </p:sp>
    </p:spTree>
    <p:extLst>
      <p:ext uri="{BB962C8B-B14F-4D97-AF65-F5344CB8AC3E}">
        <p14:creationId xmlns:p14="http://schemas.microsoft.com/office/powerpoint/2010/main" val="26296744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6303A3-A724-F60F-DE64-442CC070D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81" y="0"/>
            <a:ext cx="50258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EB4D15-08AE-8CFF-B36C-C8E2FBF73B7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71 of 160</a:t>
            </a:r>
          </a:p>
        </p:txBody>
      </p:sp>
    </p:spTree>
    <p:extLst>
      <p:ext uri="{BB962C8B-B14F-4D97-AF65-F5344CB8AC3E}">
        <p14:creationId xmlns:p14="http://schemas.microsoft.com/office/powerpoint/2010/main" val="24782012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A21508-2CA7-270A-6E03-B5A8E84F9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CAF455-F419-AB04-EBAC-C8729866D8D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72 of 160</a:t>
            </a:r>
          </a:p>
        </p:txBody>
      </p:sp>
    </p:spTree>
    <p:extLst>
      <p:ext uri="{BB962C8B-B14F-4D97-AF65-F5344CB8AC3E}">
        <p14:creationId xmlns:p14="http://schemas.microsoft.com/office/powerpoint/2010/main" val="15220694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69ED52-A972-2359-2AEC-F0255F956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4CBB48-9D40-1F60-CB26-F4856B2529C8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73 of 160</a:t>
            </a:r>
          </a:p>
        </p:txBody>
      </p:sp>
    </p:spTree>
    <p:extLst>
      <p:ext uri="{BB962C8B-B14F-4D97-AF65-F5344CB8AC3E}">
        <p14:creationId xmlns:p14="http://schemas.microsoft.com/office/powerpoint/2010/main" val="334184768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426481-59BA-B710-4270-F7DC0D10D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4E1B7E-B86B-2838-C126-4712081CCE7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74 of 160</a:t>
            </a:r>
          </a:p>
        </p:txBody>
      </p:sp>
    </p:spTree>
    <p:extLst>
      <p:ext uri="{BB962C8B-B14F-4D97-AF65-F5344CB8AC3E}">
        <p14:creationId xmlns:p14="http://schemas.microsoft.com/office/powerpoint/2010/main" val="7882465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E7808A-DBE5-3A7F-ACC4-C7B88D23C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AACFE8-4E63-C040-62EF-7B5BF018AED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75 of 160</a:t>
            </a:r>
          </a:p>
        </p:txBody>
      </p:sp>
    </p:spTree>
    <p:extLst>
      <p:ext uri="{BB962C8B-B14F-4D97-AF65-F5344CB8AC3E}">
        <p14:creationId xmlns:p14="http://schemas.microsoft.com/office/powerpoint/2010/main" val="1356935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055256-1FEA-38B0-A66A-61360008C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E7D0A3-81BF-22AC-4E13-ABA0802E8B9E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76 of 160</a:t>
            </a:r>
          </a:p>
        </p:txBody>
      </p:sp>
    </p:spTree>
    <p:extLst>
      <p:ext uri="{BB962C8B-B14F-4D97-AF65-F5344CB8AC3E}">
        <p14:creationId xmlns:p14="http://schemas.microsoft.com/office/powerpoint/2010/main" val="96852918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B5B6AC-7352-26FC-B098-225A027FF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B1055F-2D72-5B2D-7555-A4E4AB0B3E5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77 of 160</a:t>
            </a:r>
          </a:p>
        </p:txBody>
      </p:sp>
    </p:spTree>
    <p:extLst>
      <p:ext uri="{BB962C8B-B14F-4D97-AF65-F5344CB8AC3E}">
        <p14:creationId xmlns:p14="http://schemas.microsoft.com/office/powerpoint/2010/main" val="370720984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A640E-DAB5-4C54-F90D-1565C1FAB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439AF3-7588-7DA5-B2E1-0574D6992BE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78 of 160</a:t>
            </a:r>
          </a:p>
        </p:txBody>
      </p:sp>
    </p:spTree>
    <p:extLst>
      <p:ext uri="{BB962C8B-B14F-4D97-AF65-F5344CB8AC3E}">
        <p14:creationId xmlns:p14="http://schemas.microsoft.com/office/powerpoint/2010/main" val="27671432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13F450-83DE-23DE-CB9A-C0116403935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79 of 160</a:t>
            </a:r>
          </a:p>
        </p:txBody>
      </p:sp>
    </p:spTree>
    <p:extLst>
      <p:ext uri="{BB962C8B-B14F-4D97-AF65-F5344CB8AC3E}">
        <p14:creationId xmlns:p14="http://schemas.microsoft.com/office/powerpoint/2010/main" val="1883346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BD3255-8CD8-ADCB-EFC6-4ECB7272EBFF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 of 160</a:t>
            </a:r>
          </a:p>
        </p:txBody>
      </p:sp>
    </p:spTree>
    <p:extLst>
      <p:ext uri="{BB962C8B-B14F-4D97-AF65-F5344CB8AC3E}">
        <p14:creationId xmlns:p14="http://schemas.microsoft.com/office/powerpoint/2010/main" val="407131472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0D5983-6682-5CC8-3016-AF8C4531D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91F5DD-E06E-FC6E-F1C0-A47626D5816A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80 of 160</a:t>
            </a:r>
          </a:p>
        </p:txBody>
      </p:sp>
    </p:spTree>
    <p:extLst>
      <p:ext uri="{BB962C8B-B14F-4D97-AF65-F5344CB8AC3E}">
        <p14:creationId xmlns:p14="http://schemas.microsoft.com/office/powerpoint/2010/main" val="38797716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A0C994-EA98-F9AC-E329-FC99376FC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8F3D97-2E04-558C-CF61-499D15B73B6D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81 of 160</a:t>
            </a:r>
          </a:p>
        </p:txBody>
      </p:sp>
    </p:spTree>
    <p:extLst>
      <p:ext uri="{BB962C8B-B14F-4D97-AF65-F5344CB8AC3E}">
        <p14:creationId xmlns:p14="http://schemas.microsoft.com/office/powerpoint/2010/main" val="391956064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EDF2B5-2A2E-C811-CF6E-97B7DCCC4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33722A-021D-4047-A5AC-95C73B999DC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82 of 160</a:t>
            </a:r>
          </a:p>
        </p:txBody>
      </p:sp>
    </p:spTree>
    <p:extLst>
      <p:ext uri="{BB962C8B-B14F-4D97-AF65-F5344CB8AC3E}">
        <p14:creationId xmlns:p14="http://schemas.microsoft.com/office/powerpoint/2010/main" val="14461490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70862E-9F24-2C2F-92A8-2D385C1E8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ABB32C-C789-77A3-0A0C-89414325380C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83 of 160</a:t>
            </a:r>
          </a:p>
        </p:txBody>
      </p:sp>
    </p:spTree>
    <p:extLst>
      <p:ext uri="{BB962C8B-B14F-4D97-AF65-F5344CB8AC3E}">
        <p14:creationId xmlns:p14="http://schemas.microsoft.com/office/powerpoint/2010/main" val="109544876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AFE0C6-3E79-993F-63EE-0875C0E86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610" y="0"/>
            <a:ext cx="529477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A72413-5134-1A39-1214-B5EB8E322F8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84 of 160</a:t>
            </a:r>
          </a:p>
        </p:txBody>
      </p:sp>
    </p:spTree>
    <p:extLst>
      <p:ext uri="{BB962C8B-B14F-4D97-AF65-F5344CB8AC3E}">
        <p14:creationId xmlns:p14="http://schemas.microsoft.com/office/powerpoint/2010/main" val="294304663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A3F17F-10AE-05B0-DB0A-CC6EE5ED6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CA0F58-DF31-6B07-FA7A-71AC26938614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85 of 160</a:t>
            </a:r>
          </a:p>
        </p:txBody>
      </p:sp>
    </p:spTree>
    <p:extLst>
      <p:ext uri="{BB962C8B-B14F-4D97-AF65-F5344CB8AC3E}">
        <p14:creationId xmlns:p14="http://schemas.microsoft.com/office/powerpoint/2010/main" val="290111702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88873E-CD15-F276-1F00-D31E60E4C67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86 of 160</a:t>
            </a:r>
          </a:p>
        </p:txBody>
      </p:sp>
    </p:spTree>
    <p:extLst>
      <p:ext uri="{BB962C8B-B14F-4D97-AF65-F5344CB8AC3E}">
        <p14:creationId xmlns:p14="http://schemas.microsoft.com/office/powerpoint/2010/main" val="285390039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89A2B7-B100-A702-D3A9-9AC8AADA7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45F0C8-07FC-16C5-775B-A2240E2428C2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87 of 160</a:t>
            </a:r>
          </a:p>
        </p:txBody>
      </p:sp>
    </p:spTree>
    <p:extLst>
      <p:ext uri="{BB962C8B-B14F-4D97-AF65-F5344CB8AC3E}">
        <p14:creationId xmlns:p14="http://schemas.microsoft.com/office/powerpoint/2010/main" val="36427523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6DCFC6-68F9-B54C-D46E-568C1CC5E810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88 of 160</a:t>
            </a:r>
          </a:p>
        </p:txBody>
      </p:sp>
    </p:spTree>
    <p:extLst>
      <p:ext uri="{BB962C8B-B14F-4D97-AF65-F5344CB8AC3E}">
        <p14:creationId xmlns:p14="http://schemas.microsoft.com/office/powerpoint/2010/main" val="71885218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0BEC92-C6AF-F5F5-C904-8EA808127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EC71E0-A950-DFDD-B099-E5590D9194F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89 of 160</a:t>
            </a:r>
          </a:p>
        </p:txBody>
      </p:sp>
    </p:spTree>
    <p:extLst>
      <p:ext uri="{BB962C8B-B14F-4D97-AF65-F5344CB8AC3E}">
        <p14:creationId xmlns:p14="http://schemas.microsoft.com/office/powerpoint/2010/main" val="1375628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E326C0-6EBF-9EB2-58F6-5194B9F32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36C6C6-5411-2E39-C135-0CF6D6DFB96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 of 160</a:t>
            </a:r>
          </a:p>
        </p:txBody>
      </p:sp>
    </p:spTree>
    <p:extLst>
      <p:ext uri="{BB962C8B-B14F-4D97-AF65-F5344CB8AC3E}">
        <p14:creationId xmlns:p14="http://schemas.microsoft.com/office/powerpoint/2010/main" val="427182013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9C17B6-14EF-8054-F364-64FBCA252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96AABF-14F7-C713-7B78-04DD148E6C6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90 of 160</a:t>
            </a:r>
          </a:p>
        </p:txBody>
      </p:sp>
    </p:spTree>
    <p:extLst>
      <p:ext uri="{BB962C8B-B14F-4D97-AF65-F5344CB8AC3E}">
        <p14:creationId xmlns:p14="http://schemas.microsoft.com/office/powerpoint/2010/main" val="230850439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B8176E-8639-B042-454A-D5766FFB2136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91 of 160</a:t>
            </a:r>
          </a:p>
        </p:txBody>
      </p:sp>
    </p:spTree>
    <p:extLst>
      <p:ext uri="{BB962C8B-B14F-4D97-AF65-F5344CB8AC3E}">
        <p14:creationId xmlns:p14="http://schemas.microsoft.com/office/powerpoint/2010/main" val="377959302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A8A947-BA4B-6D1F-ECD4-B299AA9A1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21A0B5-4807-F095-0BFD-581FF8C45AF9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92 of 160</a:t>
            </a:r>
          </a:p>
        </p:txBody>
      </p:sp>
    </p:spTree>
    <p:extLst>
      <p:ext uri="{BB962C8B-B14F-4D97-AF65-F5344CB8AC3E}">
        <p14:creationId xmlns:p14="http://schemas.microsoft.com/office/powerpoint/2010/main" val="306283808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30131F-C173-AA13-B42A-9B0360FBB025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93 of 160</a:t>
            </a:r>
          </a:p>
        </p:txBody>
      </p:sp>
    </p:spTree>
    <p:extLst>
      <p:ext uri="{BB962C8B-B14F-4D97-AF65-F5344CB8AC3E}">
        <p14:creationId xmlns:p14="http://schemas.microsoft.com/office/powerpoint/2010/main" val="91600438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4AEF2E-51BE-0D75-4799-4A40042A0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4B610D-CF28-C17F-6741-516E9063AB1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94 of 160</a:t>
            </a:r>
          </a:p>
        </p:txBody>
      </p:sp>
    </p:spTree>
    <p:extLst>
      <p:ext uri="{BB962C8B-B14F-4D97-AF65-F5344CB8AC3E}">
        <p14:creationId xmlns:p14="http://schemas.microsoft.com/office/powerpoint/2010/main" val="336787649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BFE85E-F71A-538E-CA71-8C627C54C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61F6E1-BD3A-F5A0-2436-7F2D26AC541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95 of 160</a:t>
            </a:r>
          </a:p>
        </p:txBody>
      </p:sp>
    </p:spTree>
    <p:extLst>
      <p:ext uri="{BB962C8B-B14F-4D97-AF65-F5344CB8AC3E}">
        <p14:creationId xmlns:p14="http://schemas.microsoft.com/office/powerpoint/2010/main" val="274451547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B9BCC-62CD-B734-E966-9FABC1BE1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F5AD3A-0602-D122-446F-6628C0BE1A33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96 of 160</a:t>
            </a:r>
          </a:p>
        </p:txBody>
      </p:sp>
    </p:spTree>
    <p:extLst>
      <p:ext uri="{BB962C8B-B14F-4D97-AF65-F5344CB8AC3E}">
        <p14:creationId xmlns:p14="http://schemas.microsoft.com/office/powerpoint/2010/main" val="73997623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DD61E5-02AF-F051-4F6A-2CC966375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38C9AA-5C49-008F-7755-E91ADAD54347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97 of 160</a:t>
            </a:r>
          </a:p>
        </p:txBody>
      </p:sp>
    </p:spTree>
    <p:extLst>
      <p:ext uri="{BB962C8B-B14F-4D97-AF65-F5344CB8AC3E}">
        <p14:creationId xmlns:p14="http://schemas.microsoft.com/office/powerpoint/2010/main" val="234907434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1A8D14-BECA-2D14-E635-7396FAFF3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6FF897-96A1-5D55-B9D6-2C0BFBA1B32B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98 of 160</a:t>
            </a:r>
          </a:p>
        </p:txBody>
      </p:sp>
    </p:spTree>
    <p:extLst>
      <p:ext uri="{BB962C8B-B14F-4D97-AF65-F5344CB8AC3E}">
        <p14:creationId xmlns:p14="http://schemas.microsoft.com/office/powerpoint/2010/main" val="370302942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930F76-B638-5559-E7CA-03242CC6E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7D182D-CB1A-817B-DAD3-F5E9D46ECFB1}"/>
              </a:ext>
            </a:extLst>
          </p:cNvPr>
          <p:cNvSpPr txBox="1"/>
          <p:nvPr/>
        </p:nvSpPr>
        <p:spPr>
          <a:xfrm>
            <a:off x="10795000" y="6540500"/>
            <a:ext cx="190500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sz="1400" b="1">
                <a:solidFill>
                  <a:srgbClr val="C8C8C8"/>
                </a:solidFill>
              </a:rPr>
              <a:t>Slide 99 of 160</a:t>
            </a:r>
          </a:p>
        </p:txBody>
      </p:sp>
    </p:spTree>
    <p:extLst>
      <p:ext uri="{BB962C8B-B14F-4D97-AF65-F5344CB8AC3E}">
        <p14:creationId xmlns:p14="http://schemas.microsoft.com/office/powerpoint/2010/main" val="1710665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rgbClr val="E8E8E8"/>
    </a:dk1>
    <a:lt1>
      <a:srgbClr val="C8C8C8"/>
    </a:lt1>
    <a:dk2>
      <a:srgbClr val="404040"/>
    </a:dk2>
    <a:lt2>
      <a:srgbClr val="0E2841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4166</Words>
  <Application>Microsoft Office PowerPoint</Application>
  <PresentationFormat>Widescreen</PresentationFormat>
  <Paragraphs>481</Paragraphs>
  <Slides>161</Slides>
  <Notes>160</Notes>
  <HiddenSlides>30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161</vt:i4>
      </vt:variant>
    </vt:vector>
  </HeadingPairs>
  <TitlesOfParts>
    <vt:vector size="166" baseType="lpstr">
      <vt:lpstr>Aptos</vt:lpstr>
      <vt:lpstr>Aptos Display</vt:lpstr>
      <vt:lpstr>Arial</vt:lpstr>
      <vt:lpstr>Arial Black</vt:lpstr>
      <vt:lpstr>Office Theme</vt:lpstr>
      <vt:lpstr>POSTER SHOW Group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Laura K. Reid</dc:creator>
  <cp:lastModifiedBy>Laura K. Reid</cp:lastModifiedBy>
  <cp:revision>1</cp:revision>
  <dcterms:created xsi:type="dcterms:W3CDTF">2025-02-13T00:53:00Z</dcterms:created>
  <dcterms:modified xsi:type="dcterms:W3CDTF">2025-02-13T00:53:00Z</dcterms:modified>
</cp:coreProperties>
</file>