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8E5A5-EDA3-4393-AF45-D47C63489F90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734D9-6521-4B83-B8C1-D3F668703B9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3301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https://cs1033.gaul.csd.uwo.ca/~cpotass/posterassign/cpotass_poster.jpg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3221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https://cs1033.gaul.csd.uwo.ca/~dkim687/posterassign/dkim687_poster.jpg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391704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https://cs1033.gaul.csd.uwo.ca/~gwaller2/posterassign/gwaller2_poster.jpg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892383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https://cs1033.gaul.csd.uwo.ca/~gpeers/posterassign/gpeers_poster.jpg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784718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https://cs1033.gaul.csd.uwo.ca/~gmakkar/posterassign/gmakkar_poster.jpg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868185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https://cs1033.gaul.csd.uwo.ca/~gmalhi5/posterassign/gmalhi5_poster.jpg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778720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https://cs1033.gaul.csd.uwo.ca/~gdhill55/posterassign/gdhill55_poster.jpg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262519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https://cs1033.gaul.csd.uwo.ca/~gsing369/posterassign/gsing369_poster.jpg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121606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https://cs1033.gaul.csd.uwo.ca/~homer5/posterassign/homer5_poster.jpg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1653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https://cs1033.gaul.csd.uwo.ca/~hsu89/posterassign/hsu89_poster.jpg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244492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https://cs1033.gaul.csd.uwo.ca/~hcui92/posterassign/hcui92_poster.jpg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189301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https://cs1033.gaul.csd.uwo.ca/~hhe253/posterassign/hhe253_poster.jpg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7485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https://cs1033.gaul.csd.uwo.ca/~dkidder/posterassign/dkidder_poster.jpg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641802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https://cs1033.gaul.csd.uwo.ca/~hwu686/posterassign/hwu686_poster.jpg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411769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https://cs1033.gaul.csd.uwo.ca/~hdhill67/posterassign/hdhill67_poster.jpg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157496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https://cs1033.gaul.csd.uwo.ca/~hthorpe4/posterassign/hthorpe4_poster.jpg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254982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https://cs1033.gaul.csd.uwo.ca/~hzha539/posterassign/hzha539_poster.jpg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357140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https://cs1033.gaul.csd.uwo.ca/~hyang746/posterassign/hyang746_poster.jpg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865822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https://cs1033.gaul.csd.uwo.ca/~hparekh6/posterassign/hparekh6_poster.jpg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682568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https://cs1033.gaul.csd.uwo.ca/~hsmiley2/posterassign/hsmiley2_poster.jpg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2397345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https://cs1033.gaul.csd.uwo.ca/~hguo293/posterassign/hguo293_poster.jpg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507281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https://cs1033.gaul.csd.uwo.ca/~jhan472/posterassign/jhan472_poster.jpg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5453675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https://cs1033.gaul.csd.uwo.ca/~cgu67/posterassign/cgu67_poster.jpg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7816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https://cs1033.gaul.csd.uwo.ca/~dorozco2/posterassign/dorozco2_poster.jpg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542671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https://cs1033.gaul.csd.uwo.ca/~hvu47/posterassign/hvu47_poster.jpg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813732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https://cs1033.gaul.csd.uwo.ca/~hdube/posterassign/hdube_poster.jpg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1714057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https://cs1033.gaul.csd.uwo.ca/~hkaila2/posterassign/hkaila2_poster.jpg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0276579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https://cs1033.gaul.csd.uwo.ca/~hchan537/posterassign/hchan537_poster.jpg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2177656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https://cs1033.gaul.csd.uwo.ca/~hjordan5/posterassign/hjordan5_poster.jpg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362770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https://cs1033.gaul.csd.uwo.ca/~hsincla7/posterassign/hsincla7_poster.jpg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8687427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https://cs1033.gaul.csd.uwo.ca/~hcho249/posterassign/hcho249_poster.jpg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2102182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https://cs1033.gaul.csd.uwo.ca/~hna32/posterassign/hna32_poster.jpg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6873305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https://cs1033.gaul.csd.uwo.ca/~imetwall/posterassign/imetwall_poster.jpg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6177693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https://cs1033.gaul.csd.uwo.ca/~iabdali/posterassign/iabdali_poster.jpg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9894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https://cs1033.gaul.csd.uwo.ca/~dsu52/posterassign/dsu52_poster.jpg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0435947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https://cs1033.gaul.csd.uwo.ca/~ideluca3/posterassign/ideluca3_poster.jpg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0259773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https://cs1033.gaul.csd.uwo.ca/~iazam2/posterassign/iazam2_poster.jpg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076440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https://cs1033.gaul.csd.uwo.ca/~idelaroc/posterassign/idelaroc_poster.jpg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7352817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https://cs1033.gaul.csd.uwo.ca/~itran9/posterassign/itran9_poster.jpg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3852344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https://cs1033.gaul.csd.uwo.ca/~iguthri/posterassign/iguthri_poster.jpg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2168864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https://cs1033.gaul.csd.uwo.ca/~iwang47/posterassign/iwang47_poster.jpg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9323132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https://cs1033.gaul.csd.uwo.ca/~iconsta/posterassign/iconsta_poster.jpg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6467993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https://cs1033.gaul.csd.uwo.ca/~ikrivoka/posterassign/ikrivoka_poster.jpg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3847980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https://cs1033.gaul.csd.uwo.ca/~jmcgeac/posterassign/jmcgeac_poster.jpg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7588272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https://cs1033.gaul.csd.uwo.ca/~jkitteri/posterassign/jkitteri_poster.jpg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9534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https://cs1033.gaul.csd.uwo.ca/~dxiao45/posterassign/dxiao45_poster.jpg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6105320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https://cs1033.gaul.csd.uwo.ca/~jloewe2/posterassign/jloewe2_poster.jpg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876124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https://cs1033.gaul.csd.uwo.ca/~jguo548/posterassign/jguo548_poster.jpg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6642697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https://cs1033.gaul.csd.uwo.ca/~jfenster/posterassign/jfenster_poster.jpg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4023069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https://cs1033.gaul.csd.uwo.ca/~jwolff6/posterassign/jwolff6_poster.jpg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6669638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https://cs1033.gaul.csd.uwo.ca/~jbeanish/posterassign/jbeanish_poster.jpg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2292907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https://cs1033.gaul.csd.uwo.ca/~jrestre9/posterassign/jrestre9_poster.jpg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1714664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https://cs1033.gaul.csd.uwo.ca/~jsmit924/posterassign/jsmit924_poster.jpg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8541330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https://cs1033.gaul.csd.uwo.ca/~jsolom33/posterassign/jsolom33_poster.jpg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7537527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https://cs1033.gaul.csd.uwo.ca/~jsing495/posterassign/jsing495_poster.jpg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5724123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https://cs1033.gaul.csd.uwo.ca/~jseigel9/posterassign/jseigel9_poster.jpg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4226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https://cs1033.gaul.csd.uwo.ca/~dyaremch/posterassign/dyaremch_poster.jpg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6792538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https://cs1033.gaul.csd.uwo.ca/~jjohn538/posterassign/jjohn538_poster.jpg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9047904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https://cs1033.gaul.csd.uwo.ca/~jyoun282/posterassign/jyoun282_poster.jpg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2607388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https://cs1033.gaul.csd.uwo.ca/~jcoppol4/posterassign/jcoppol4_poster.jpg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0254534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https://cs1033.gaul.csd.uwo.ca/~jtait28/posterassign/jtait28_poster.jpg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672861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https://cs1033.gaul.csd.uwo.ca/~jkim2867/posterassign/jkim2867_poster.jpg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1797283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https://cs1033.gaul.csd.uwo.ca/~jdougl62/posterassign/jdougl62_poster.jpg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1815781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https://cs1033.gaul.csd.uwo.ca/~jobiyan/posterassign/jobiyan_poster.jpg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5135305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https://cs1033.gaul.csd.uwo.ca/~tchen626/posterassign/tchen626_poster.jpg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2562109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https://cs1033.gaul.csd.uwo.ca/~jgill432/posterassign/jgill432_poster.jpg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5972211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https://cs1033.gaul.csd.uwo.ca/~jghag2/posterassign/jghag2_poster.jpg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6583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https://cs1033.gaul.csd.uwo.ca/~dpezzell/posterassign/dpezzell_poster.jpg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5697423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https://cs1033.gaul.csd.uwo.ca/~tzhu248/posterassign/tzhu248_poster.jpg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6185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https://cs1033.gaul.csd.uwo.ca/~dmccartn/posterassign/dmccartn_poster.jpg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69303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https://cs1033.gaul.csd.uwo.ca/~dsollbac/posterassign/dsollbac_poster.jpg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11967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https://cs1033.gaul.csd.uwo.ca/~dherber2/posterassign/dherber2_poster.jpg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7905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https://cs1033.gaul.csd.uwo.ca/~cmclagan/posterassign/cmclagan_poster.jpg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73353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https://cs1033.gaul.csd.uwo.ca/~dcontine/posterassign/dcontine_poster.jpg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4351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https://cs1033.gaul.csd.uwo.ca/~ddespoja/posterassign/ddespoja_poster.jpg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82563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https://cs1033.gaul.csd.uwo.ca/~dnerydes/posterassign/dnerydes_poster.jpg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6831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https://cs1033.gaul.csd.uwo.ca/~dkapluno/posterassign/dkapluno_poster.jpg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66527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https://cs1033.gaul.csd.uwo.ca/~dfuente3/posterassign/dfuente3_poster.jpg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45983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https://cs1033.gaul.csd.uwo.ca/~dbrar25/posterassign/dbrar25_poster.jpg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77028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https://cs1033.gaul.csd.uwo.ca/~dadelusi/posterassign/dadelusi_poster.jpg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64527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https://cs1033.gaul.csd.uwo.ca/~dkong54/posterassign/dkong54_poster.jpg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46641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https://cs1033.gaul.csd.uwo.ca/~dmactav2/posterassign/dmactav2_poster.jpg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81311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https://cs1033.gaul.csd.uwo.ca/~dxu293/posterassign/dxu293_poster.jpg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0189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https://cs1033.gaul.csd.uwo.ca/~cwood225/posterassign/cwood225_poster.jpg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09652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https://cs1033.gaul.csd.uwo.ca/~dlakhan4/posterassign/dlakhan4_poster.jpg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29853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https://cs1033.gaul.csd.uwo.ca/~dnguy258/posterassign/dnguy258_poster.jpg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47441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https://cs1033.gaul.csd.uwo.ca/~dchanda3/posterassign/dchanda3_poster.jpg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97978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https://cs1033.gaul.csd.uwo.ca/~dbrow263/posterassign/dbrow263_poster.jpg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87614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https://cs1033.gaul.csd.uwo.ca/~dglazie2/posterassign/dglazie2_poster.jpg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8313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https://cs1033.gaul.csd.uwo.ca/~dhan247/posterassign/dhan247_poster.jpg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00636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https://cs1033.gaul.csd.uwo.ca/~estan2/posterassign/estan2_poster.jpg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68833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https://cs1033.gaul.csd.uwo.ca/~ekoch5/posterassign/ekoch5_poster.jpg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02553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https://cs1033.gaul.csd.uwo.ca/~ekieser/posterassign/ekieser_poster.jpg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03882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https://cs1033.gaul.csd.uwo.ca/~eupton/posterassign/eupton_poster.jpg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0567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https://cs1033.gaul.csd.uwo.ca/~cmutai/posterassign/cmutai_poster.jpg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56166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https://cs1033.gaul.csd.uwo.ca/~aarche7/posterassign/aarche7_poster.jpg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40909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https://cs1033.gaul.csd.uwo.ca/~edellunt/posterassign/edellunt_poster.jpg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00452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https://cs1033.gaul.csd.uwo.ca/~ebourge2/posterassign/ebourge2_poster.jpg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788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https://cs1033.gaul.csd.uwo.ca/~esheils2/posterassign/esheils2_poster.jpg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19874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https://cs1033.gaul.csd.uwo.ca/~emcpher8/posterassign/emcpher8_poster.jpg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43843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https://cs1033.gaul.csd.uwo.ca/~emcnei/posterassign/emcnei_poster.jpg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57260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https://cs1033.gaul.csd.uwo.ca/~eyohann/posterassign/eyohann_poster.jpg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54799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https://cs1033.gaul.csd.uwo.ca/~emelconi/posterassign/emelconi_poster.jpg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94818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https://cs1033.gaul.csd.uwo.ca/~etreveth/posterassign/etreveth_poster.jpg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73234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https://cs1033.gaul.csd.uwo.ca/~eguo26/posterassign/eguo26_poster.jpg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8742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https://cs1033.gaul.csd.uwo.ca/~cyu526/posterassign/cyu526_poster.jpg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22674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https://cs1033.gaul.csd.uwo.ca/~eruan3/posterassign/eruan3_poster.jpg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45584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https://cs1033.gaul.csd.uwo.ca/~echen295/posterassign/echen295_poster.jpg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356551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https://cs1033.gaul.csd.uwo.ca/~ehinn/posterassign/ehinn_poster.jpg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972074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https://cs1033.gaul.csd.uwo.ca/~eteka2/posterassign/eteka2_poster.jpg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22594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https://cs1033.gaul.csd.uwo.ca/~ewalke86/posterassign/ewalke86_poster.jpg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951998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https://cs1033.gaul.csd.uwo.ca/~ebuntic/posterassign/ebuntic_poster.jpg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430693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https://cs1033.gaul.csd.uwo.ca/~esproxto/posterassign/esproxto_poster.jpg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8591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https://cs1033.gaul.csd.uwo.ca/~edong22/posterassign/edong22_poster.jpg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502898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https://cs1033.gaul.csd.uwo.ca/~edeng4/posterassign/edeng4_poster.jpg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07850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https://cs1033.gaul.csd.uwo.ca/~cliu2273/posterassign/cliu2273_poster.jpg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2330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https://cs1033.gaul.csd.uwo.ca/~chong85/posterassign/chong85_poster.jpg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181108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https://cs1033.gaul.csd.uwo.ca/~ehuan/posterassign/ehuan_poster.jpg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841155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https://cs1033.gaul.csd.uwo.ca/~ehe23/posterassign/ehe23_poster.jpg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763979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https://cs1033.gaul.csd.uwo.ca/~ezielonk/posterassign/ezielonk_poster.jpg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56358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https://cs1033.gaul.csd.uwo.ca/~eyip22/posterassign/eyip22_poster.jpg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706093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https://cs1033.gaul.csd.uwo.ca/~esantia/posterassign/esantia_poster.jpg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84178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https://cs1033.gaul.csd.uwo.ca/~eaneja/posterassign/eaneja_poster.jpg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072035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https://cs1033.gaul.csd.uwo.ca/~ecarval6/posterassign/ecarval6_poster.jpg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555990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https://cs1033.gaul.csd.uwo.ca/~ehamlyn/posterassign/ehamlyn_poster.jpg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483227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https://cs1033.gaul.csd.uwo.ca/~eaddun/posterassign/eaddun_poster.jpg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78675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https://cs1033.gaul.csd.uwo.ca/~eperley3/posterassign/eperley3_poster.jpg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2012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https://cs1033.gaul.csd.uwo.ca/~dfranc25/posterassign/dfranc25_poster.jpg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521892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https://cs1033.gaul.csd.uwo.ca/~gfu27/posterassign/gfu27_poster.jpg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511514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https://cs1033.gaul.csd.uwo.ca/~eristea/posterassign/eristea_poster.jpg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233552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https://cs1033.gaul.csd.uwo.ca/~ewang283/posterassign/ewang283_poster.jpg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684769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https://cs1033.gaul.csd.uwo.ca/~elaforte/posterassign/elaforte_poster.jpg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365173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https://cs1033.gaul.csd.uwo.ca/~eengel3/posterassign/eengel3_poster.jpg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897593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https://cs1033.gaul.csd.uwo.ca/~enicolle/posterassign/enicolle_poster.jpg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900959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https://cs1033.gaul.csd.uwo.ca/~enasser2/posterassign/enasser2_poster.jpg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121767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https://cs1033.gaul.csd.uwo.ca/~esoleye/posterassign/esoleye_poster.jpg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786804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https://cs1033.gaul.csd.uwo.ca/~ehabtyeh/posterassign/ehabtyeh_poster.jpg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439109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https://cs1033.gaul.csd.uwo.ca/~fshafiq3/posterassign/fshafiq3_poster.jpg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9640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https://cs1033.gaul.csd.uwo.ca/~dalsham/posterassign/dalsham_poster.jpg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287499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https://cs1033.gaul.csd.uwo.ca/~fgong8/posterassign/fgong8_poster.jpg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049269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https://cs1033.gaul.csd.uwo.ca/~fqueresh/posterassign/fqueresh_poster.jpg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462465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https://cs1033.gaul.csd.uwo.ca/~fsyed56/posterassign/fsyed56_poster.jpg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388898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https://cs1033.gaul.csd.uwo.ca/~fxian2/posterassign/fxian2_poster.jpg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484606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https://cs1033.gaul.csd.uwo.ca/~jjeong82/posterassign/jjeong82_poster.jpg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057307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https://cs1033.gaul.csd.uwo.ca/~fbutler2/posterassign/fbutler2_poster.jpg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660487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https://cs1033.gaul.csd.uwo.ca/~fxu229/posterassign/fxu229_poster.jpg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631301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https://cs1033.gaul.csd.uwo.ca/~fruffolo/posterassign/fruffolo_poster.jpg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238636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https://cs1033.gaul.csd.uwo.ca/~jliu3263/posterassign/jliu3263_poster.jpg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961362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https://cs1033.gaul.csd.uwo.ca/~fbakare/posterassign/fbakare_poster.jpg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016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https://cs1033.gaul.csd.uwo.ca/~dvanbes/posterassign/dvanbes_poster.jpg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129948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https://cs1033.gaul.csd.uwo.ca/~ggrynspa/posterassign/ggrynspa_poster.jpg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661005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https://cs1033.gaul.csd.uwo.ca/~gwade4/posterassign/gwade4_poster.jpg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894357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https://cs1033.gaul.csd.uwo.ca/~gsharm57/posterassign/gsharm57_poster.jpg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509802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https://cs1033.gaul.csd.uwo.ca/~xliu2778/posterassign/xliu2778_poster.jpg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856495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https://cs1033.gaul.csd.uwo.ca/~ggrennan/posterassign/ggrennan_poster.jpg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225262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https://cs1033.gaul.csd.uwo.ca/~gmitch22/posterassign/gmitch22_poster.jpg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87175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https://cs1033.gaul.csd.uwo.ca/~gyihun/posterassign/gyihun_poster.jpg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006644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https://cs1033.gaul.csd.uwo.ca/~gauciell/posterassign/gauciell_poster.jpg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733100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https://cs1033.gaul.csd.uwo.ca/~gsotelo/posterassign/gsotelo_poster.jpg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591585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https://cs1033.gaul.csd.uwo.ca/~gbain4/posterassign/gbain4_poster.jpg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734D9-6521-4B83-B8C1-D3F668703B9B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2328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89879-A5D2-5FEE-B843-E7960E944D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187048-5F85-D7F0-B1B3-B4631F12C9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D2C7B-5AA9-A55A-B198-4351E2D0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C094-6B7A-43B0-A0CF-24A21374833E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FDC52-58C8-3BCA-ED82-FA6300C0E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0E480-F12F-FDC2-028E-3E6080370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A541-ED48-4911-B983-BEA107F539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5603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E485C-558D-4289-FD01-7FD312F48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E1AF2-D6DC-33A9-CE97-40612A1E3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C9FF4-8D45-FAAB-1080-BAA580845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C094-6B7A-43B0-A0CF-24A21374833E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8DC36-E5D0-A31F-C78D-AF9A7335B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CA5A6-79CD-81BE-5B3B-524B7B486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A541-ED48-4911-B983-BEA107F539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635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733E87-7E70-578C-83C3-7DF7E605EF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CB4717-FF37-6BF3-5F91-2397FBA5CD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79CAB-E163-0FDE-DF40-DC039B185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C094-6B7A-43B0-A0CF-24A21374833E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A36FE-B012-CF15-1AA0-49E11A866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05F63-F724-9B6E-D42A-3E1C715BB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A541-ED48-4911-B983-BEA107F539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0638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6CACD-C72E-77CC-2468-693F936B3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5C2F5-FF42-EC49-B41D-470F2D21B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4BAF0-1D6E-0C6C-4814-1B9C33175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C094-6B7A-43B0-A0CF-24A21374833E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A7B00-3F49-8220-AB4B-58D9E5A5E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F84AD-24FE-A57E-73F3-40F9CC278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A541-ED48-4911-B983-BEA107F539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5681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4E32F-6796-C36A-51C9-411E19681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4F63B-B65E-C9A3-5F5B-B3097D511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3F7FD-0344-A1E4-7A2C-FF618EC68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C094-6B7A-43B0-A0CF-24A21374833E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545A8-2B75-205B-EE71-C41208263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978E8-1B77-8E2B-AC58-D30C43006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A541-ED48-4911-B983-BEA107F539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6725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ADAB1-0523-B7CA-B48F-1FDAE5D0D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3EB2A-FA79-1072-7A45-F55DF2F719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C91FB-B41A-63AD-1D1C-D3B94D5976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FB025A-3AD6-E227-3B7B-993B54C34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C094-6B7A-43B0-A0CF-24A21374833E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F2586C-133B-81F3-33E4-76B96040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4FBFF-DEF7-41B4-545E-2F0885E58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A541-ED48-4911-B983-BEA107F539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0278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7BAF0-4937-A41B-C4E3-96604545F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227EB-C91E-E556-5D95-4D306BF0E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FB9DA4-F0CC-708C-D97C-DFF06DCF7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CF2FFB-6022-A71D-AB5B-A44B4D7B82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029942-5917-B987-1E9D-50EE4522E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BF19E2-57D2-626D-5E66-19A9F4297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C094-6B7A-43B0-A0CF-24A21374833E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9745D7-0152-F655-1C32-E6ED8EE2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20DC7-7DA8-0AFE-F666-2A979E101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A541-ED48-4911-B983-BEA107F539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9770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0D19E-AC73-5BBD-94F9-278302566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549A-622A-5417-C3FD-09ED6D813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C094-6B7A-43B0-A0CF-24A21374833E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04DF0F-D420-68A6-BA6A-BC7E50B81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6E0EA2-AE97-1DE5-1218-396132F34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A541-ED48-4911-B983-BEA107F539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7250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604918-190A-3541-0C7D-4D1B6FFAB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C094-6B7A-43B0-A0CF-24A21374833E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665F83-56E7-007A-B38E-E555EBCDC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DA8A09-6F85-4D37-CB2E-FC3D8EB5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A541-ED48-4911-B983-BEA107F539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2669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1DC1D-8B46-F591-A43A-B98DA3ABC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37BEB-F78D-A5FE-0DD4-07433BB16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138E5-8E04-2E76-4343-7465E73F9F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3DF78-4846-1199-751C-15F7F2CE2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C094-6B7A-43B0-A0CF-24A21374833E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1A099-E5AB-3575-7F2D-96C57E26B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57CE5-B991-3BCE-0416-47E655149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A541-ED48-4911-B983-BEA107F539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7316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92BCA-7AEF-3224-9F9B-A3370F0A4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112FE4-DD3F-0144-A1E6-62FFAC2691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CFB4E-F2CD-D3BE-4A3E-301063D0F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97DA9-38FE-C7EE-C960-63979B4C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C094-6B7A-43B0-A0CF-24A21374833E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89449-9738-B302-3932-1B6CB389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9A91F-0873-F586-CCDB-FF3742D2A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5A541-ED48-4911-B983-BEA107F539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8226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F17279-29B5-02FF-7800-7B33E18AF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990A8-5CCD-5ED3-97DE-6878ED09F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3B66B-A9C4-8E38-3C6A-C1ACB909F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EEC094-6B7A-43B0-A0CF-24A21374833E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1D719-3A14-7269-6718-15059062D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889BC-F672-D83D-D27E-999CD90AC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C5A541-ED48-4911-B983-BEA107F539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665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C02BF-6C9F-0093-2D56-C5FEFB06E1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>
                <a:solidFill>
                  <a:srgbClr val="C8C8C8"/>
                </a:solidFill>
                <a:latin typeface="Arial Black" panose="020B0A04020102020204" pitchFamily="34" charset="0"/>
              </a:rPr>
              <a:t>POSTER SHOW Group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BAA54B-8603-CE45-8147-D3D4D470CA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881529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03A625-954D-C1C3-391E-62230CD8E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9D0EBB-01C6-0A9B-0DA7-9A1A346F423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 of 160</a:t>
            </a:r>
          </a:p>
        </p:txBody>
      </p:sp>
    </p:spTree>
    <p:extLst>
      <p:ext uri="{BB962C8B-B14F-4D97-AF65-F5344CB8AC3E}">
        <p14:creationId xmlns:p14="http://schemas.microsoft.com/office/powerpoint/2010/main" val="38439637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7D629C-2917-A8D1-C24F-DA3BC32E1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74C00A-944A-1D47-A014-2AA7C995F52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100 of 160</a:t>
            </a:r>
          </a:p>
        </p:txBody>
      </p:sp>
    </p:spTree>
    <p:extLst>
      <p:ext uri="{BB962C8B-B14F-4D97-AF65-F5344CB8AC3E}">
        <p14:creationId xmlns:p14="http://schemas.microsoft.com/office/powerpoint/2010/main" val="162096468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1A32C-AB4A-1C94-62F9-7B96A6F18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60D5F3-7E33-4C1F-105B-161BB282AC2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101 of 160</a:t>
            </a:r>
          </a:p>
        </p:txBody>
      </p:sp>
    </p:spTree>
    <p:extLst>
      <p:ext uri="{BB962C8B-B14F-4D97-AF65-F5344CB8AC3E}">
        <p14:creationId xmlns:p14="http://schemas.microsoft.com/office/powerpoint/2010/main" val="91217027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8B4A29-37EC-E560-9251-6CFF5B4864A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102 of 160</a:t>
            </a:r>
          </a:p>
        </p:txBody>
      </p:sp>
    </p:spTree>
    <p:extLst>
      <p:ext uri="{BB962C8B-B14F-4D97-AF65-F5344CB8AC3E}">
        <p14:creationId xmlns:p14="http://schemas.microsoft.com/office/powerpoint/2010/main" val="273486095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3BD1DF-E372-F773-B764-6D8681CA926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103 of 160</a:t>
            </a:r>
          </a:p>
        </p:txBody>
      </p:sp>
    </p:spTree>
    <p:extLst>
      <p:ext uri="{BB962C8B-B14F-4D97-AF65-F5344CB8AC3E}">
        <p14:creationId xmlns:p14="http://schemas.microsoft.com/office/powerpoint/2010/main" val="196132508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23E26E-6921-EA56-CF3A-C5A65136A26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104 of 160</a:t>
            </a:r>
          </a:p>
        </p:txBody>
      </p:sp>
    </p:spTree>
    <p:extLst>
      <p:ext uri="{BB962C8B-B14F-4D97-AF65-F5344CB8AC3E}">
        <p14:creationId xmlns:p14="http://schemas.microsoft.com/office/powerpoint/2010/main" val="238366222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90B2AA-6845-EE5F-30D2-B9EB7B4B2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9E63DF-4E5E-1C89-ECC1-040BD96AAF2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105 of 160</a:t>
            </a:r>
          </a:p>
        </p:txBody>
      </p:sp>
    </p:spTree>
    <p:extLst>
      <p:ext uri="{BB962C8B-B14F-4D97-AF65-F5344CB8AC3E}">
        <p14:creationId xmlns:p14="http://schemas.microsoft.com/office/powerpoint/2010/main" val="62921528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588F63-6BDA-C7EE-F4CF-340E80EFA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A7117B-5470-4999-34FF-7E3A8B36095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106 of 160</a:t>
            </a:r>
          </a:p>
        </p:txBody>
      </p:sp>
    </p:spTree>
    <p:extLst>
      <p:ext uri="{BB962C8B-B14F-4D97-AF65-F5344CB8AC3E}">
        <p14:creationId xmlns:p14="http://schemas.microsoft.com/office/powerpoint/2010/main" val="120449586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620C8E-1281-B1D3-EAF6-2A8327827BE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107 of 160</a:t>
            </a:r>
          </a:p>
        </p:txBody>
      </p:sp>
    </p:spTree>
    <p:extLst>
      <p:ext uri="{BB962C8B-B14F-4D97-AF65-F5344CB8AC3E}">
        <p14:creationId xmlns:p14="http://schemas.microsoft.com/office/powerpoint/2010/main" val="255297123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548F03-D770-B41F-2986-82DA2A070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E5098C-2DA4-BB40-B82F-3E92955B51F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108 of 160</a:t>
            </a:r>
          </a:p>
        </p:txBody>
      </p:sp>
    </p:spTree>
    <p:extLst>
      <p:ext uri="{BB962C8B-B14F-4D97-AF65-F5344CB8AC3E}">
        <p14:creationId xmlns:p14="http://schemas.microsoft.com/office/powerpoint/2010/main" val="106714976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6D3E0D-105A-A48F-643A-575135F0CCB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109 of 160</a:t>
            </a:r>
          </a:p>
        </p:txBody>
      </p:sp>
    </p:spTree>
    <p:extLst>
      <p:ext uri="{BB962C8B-B14F-4D97-AF65-F5344CB8AC3E}">
        <p14:creationId xmlns:p14="http://schemas.microsoft.com/office/powerpoint/2010/main" val="2214157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D3EE7C-7BC9-C326-43F3-6EF1BA61F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E7C192-D139-1AC4-9D3F-63FCD46808E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 of 160</a:t>
            </a:r>
          </a:p>
        </p:txBody>
      </p:sp>
    </p:spTree>
    <p:extLst>
      <p:ext uri="{BB962C8B-B14F-4D97-AF65-F5344CB8AC3E}">
        <p14:creationId xmlns:p14="http://schemas.microsoft.com/office/powerpoint/2010/main" val="201625639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F00B32-6D91-A0BB-1319-C37F624A9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5AE6F5-055D-4496-9AB4-F194FF9014A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110 of 160</a:t>
            </a:r>
          </a:p>
        </p:txBody>
      </p:sp>
    </p:spTree>
    <p:extLst>
      <p:ext uri="{BB962C8B-B14F-4D97-AF65-F5344CB8AC3E}">
        <p14:creationId xmlns:p14="http://schemas.microsoft.com/office/powerpoint/2010/main" val="218539719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022305-9F5D-13AD-A766-28F1945E0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37313D-4C2B-5FF5-D6B9-BB82E0320B7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111 of 160</a:t>
            </a:r>
          </a:p>
        </p:txBody>
      </p:sp>
    </p:spTree>
    <p:extLst>
      <p:ext uri="{BB962C8B-B14F-4D97-AF65-F5344CB8AC3E}">
        <p14:creationId xmlns:p14="http://schemas.microsoft.com/office/powerpoint/2010/main" val="166385101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5C9E2-81D9-B2B5-DE95-6F37E1FD2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43FABE-8354-A82D-0FB8-49E502CBCD4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112 of 160</a:t>
            </a:r>
          </a:p>
        </p:txBody>
      </p:sp>
    </p:spTree>
    <p:extLst>
      <p:ext uri="{BB962C8B-B14F-4D97-AF65-F5344CB8AC3E}">
        <p14:creationId xmlns:p14="http://schemas.microsoft.com/office/powerpoint/2010/main" val="363178915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139749-70F5-A726-39E1-D31AB3443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6E8DC2-C03A-6C2A-5796-8EC1A966043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113 of 160</a:t>
            </a:r>
          </a:p>
        </p:txBody>
      </p:sp>
    </p:spTree>
    <p:extLst>
      <p:ext uri="{BB962C8B-B14F-4D97-AF65-F5344CB8AC3E}">
        <p14:creationId xmlns:p14="http://schemas.microsoft.com/office/powerpoint/2010/main" val="136549475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2896B-675C-6DC9-EE0C-5B78334C2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599AA3-6D4B-FB9A-9780-1510976230B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114 of 160</a:t>
            </a:r>
          </a:p>
        </p:txBody>
      </p:sp>
    </p:spTree>
    <p:extLst>
      <p:ext uri="{BB962C8B-B14F-4D97-AF65-F5344CB8AC3E}">
        <p14:creationId xmlns:p14="http://schemas.microsoft.com/office/powerpoint/2010/main" val="317255194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FA1C01-C67A-A9B2-8487-29E61ACF4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BE8549-D7D2-EF10-7262-531339ACF60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115 of 160</a:t>
            </a:r>
          </a:p>
        </p:txBody>
      </p:sp>
    </p:spTree>
    <p:extLst>
      <p:ext uri="{BB962C8B-B14F-4D97-AF65-F5344CB8AC3E}">
        <p14:creationId xmlns:p14="http://schemas.microsoft.com/office/powerpoint/2010/main" val="340202927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158E39-FEC2-FEA7-1C71-3E0AC7C42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4FF341-24F3-3EB1-A918-9B81C6DFA2F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116 of 160</a:t>
            </a:r>
          </a:p>
        </p:txBody>
      </p:sp>
    </p:spTree>
    <p:extLst>
      <p:ext uri="{BB962C8B-B14F-4D97-AF65-F5344CB8AC3E}">
        <p14:creationId xmlns:p14="http://schemas.microsoft.com/office/powerpoint/2010/main" val="264155798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34D69F-EFEA-C62A-F5FC-5960AA371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BF7867-16DA-27CF-D2ED-7C4B7563AEE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117 of 160</a:t>
            </a:r>
          </a:p>
        </p:txBody>
      </p:sp>
    </p:spTree>
    <p:extLst>
      <p:ext uri="{BB962C8B-B14F-4D97-AF65-F5344CB8AC3E}">
        <p14:creationId xmlns:p14="http://schemas.microsoft.com/office/powerpoint/2010/main" val="35463923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A4064F-49CC-1FD7-457E-C6CDCAF48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95BB1A-B289-5206-E89C-49F497CB6A3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118 of 160</a:t>
            </a:r>
          </a:p>
        </p:txBody>
      </p:sp>
    </p:spTree>
    <p:extLst>
      <p:ext uri="{BB962C8B-B14F-4D97-AF65-F5344CB8AC3E}">
        <p14:creationId xmlns:p14="http://schemas.microsoft.com/office/powerpoint/2010/main" val="322430463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CD2321-E227-7CBB-381E-58A9EF50C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427693-4A4C-BCA4-CE5C-92F6A0BDF63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119 of 160</a:t>
            </a:r>
          </a:p>
        </p:txBody>
      </p:sp>
    </p:spTree>
    <p:extLst>
      <p:ext uri="{BB962C8B-B14F-4D97-AF65-F5344CB8AC3E}">
        <p14:creationId xmlns:p14="http://schemas.microsoft.com/office/powerpoint/2010/main" val="1261374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1B36EF-9783-2FB8-308A-E2A1226C1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76DD35-DA74-47ED-7DD9-844F9E98D60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 of 160</a:t>
            </a:r>
          </a:p>
        </p:txBody>
      </p:sp>
    </p:spTree>
    <p:extLst>
      <p:ext uri="{BB962C8B-B14F-4D97-AF65-F5344CB8AC3E}">
        <p14:creationId xmlns:p14="http://schemas.microsoft.com/office/powerpoint/2010/main" val="39055256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56188C-0518-9BC6-1C3B-FE0FB8256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E63974-4B47-5012-D382-70E54BE4A83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120 of 160</a:t>
            </a:r>
          </a:p>
        </p:txBody>
      </p:sp>
    </p:spTree>
    <p:extLst>
      <p:ext uri="{BB962C8B-B14F-4D97-AF65-F5344CB8AC3E}">
        <p14:creationId xmlns:p14="http://schemas.microsoft.com/office/powerpoint/2010/main" val="247060923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0F0248-07E0-7309-D7B8-F232A346589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121 of 160</a:t>
            </a:r>
          </a:p>
        </p:txBody>
      </p:sp>
    </p:spTree>
    <p:extLst>
      <p:ext uri="{BB962C8B-B14F-4D97-AF65-F5344CB8AC3E}">
        <p14:creationId xmlns:p14="http://schemas.microsoft.com/office/powerpoint/2010/main" val="210555970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57345-F4AF-078B-3218-99421718F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4DE3B0-F5A6-D3EF-07BA-3BB257CA6A1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122 of 160</a:t>
            </a:r>
          </a:p>
        </p:txBody>
      </p:sp>
    </p:spTree>
    <p:extLst>
      <p:ext uri="{BB962C8B-B14F-4D97-AF65-F5344CB8AC3E}">
        <p14:creationId xmlns:p14="http://schemas.microsoft.com/office/powerpoint/2010/main" val="214638228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A7133B-6B7D-A256-FF63-0B730C8E4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B7D820-FB33-B301-4532-AB88260062A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123 of 160</a:t>
            </a:r>
          </a:p>
        </p:txBody>
      </p:sp>
    </p:spTree>
    <p:extLst>
      <p:ext uri="{BB962C8B-B14F-4D97-AF65-F5344CB8AC3E}">
        <p14:creationId xmlns:p14="http://schemas.microsoft.com/office/powerpoint/2010/main" val="268717386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7CF01A-7284-2A63-D03A-289813D15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76F1BE-7622-A646-85B8-80E2A3F98BB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124 of 160</a:t>
            </a:r>
          </a:p>
        </p:txBody>
      </p:sp>
    </p:spTree>
    <p:extLst>
      <p:ext uri="{BB962C8B-B14F-4D97-AF65-F5344CB8AC3E}">
        <p14:creationId xmlns:p14="http://schemas.microsoft.com/office/powerpoint/2010/main" val="230747367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B15A64-C781-E9C0-0FA1-53E517FD23A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125 of 160</a:t>
            </a:r>
          </a:p>
        </p:txBody>
      </p:sp>
    </p:spTree>
    <p:extLst>
      <p:ext uri="{BB962C8B-B14F-4D97-AF65-F5344CB8AC3E}">
        <p14:creationId xmlns:p14="http://schemas.microsoft.com/office/powerpoint/2010/main" val="99173285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D7D0A8-F721-24FD-8283-9C1CD7AA301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126 of 160</a:t>
            </a:r>
          </a:p>
        </p:txBody>
      </p:sp>
    </p:spTree>
    <p:extLst>
      <p:ext uri="{BB962C8B-B14F-4D97-AF65-F5344CB8AC3E}">
        <p14:creationId xmlns:p14="http://schemas.microsoft.com/office/powerpoint/2010/main" val="81275258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3B77A7-52B2-B685-B79F-B7BDF3A9F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0"/>
            <a:ext cx="90487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0DF2D0-566C-DC15-2136-B7AF8E8C873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127 of 160</a:t>
            </a:r>
          </a:p>
        </p:txBody>
      </p:sp>
    </p:spTree>
    <p:extLst>
      <p:ext uri="{BB962C8B-B14F-4D97-AF65-F5344CB8AC3E}">
        <p14:creationId xmlns:p14="http://schemas.microsoft.com/office/powerpoint/2010/main" val="332262766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85DE91-2FB3-5024-F582-3A34A334A73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128 of 160</a:t>
            </a:r>
          </a:p>
        </p:txBody>
      </p:sp>
    </p:spTree>
    <p:extLst>
      <p:ext uri="{BB962C8B-B14F-4D97-AF65-F5344CB8AC3E}">
        <p14:creationId xmlns:p14="http://schemas.microsoft.com/office/powerpoint/2010/main" val="401935439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12E36D-9B4E-DE24-9C2F-4A53E2C2BFC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129 of 160</a:t>
            </a:r>
          </a:p>
        </p:txBody>
      </p:sp>
    </p:spTree>
    <p:extLst>
      <p:ext uri="{BB962C8B-B14F-4D97-AF65-F5344CB8AC3E}">
        <p14:creationId xmlns:p14="http://schemas.microsoft.com/office/powerpoint/2010/main" val="807859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FC3F95-1196-F148-8DFC-74AE54A73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BA015D-5AF4-8A78-53E4-8121F35C99F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 of 160</a:t>
            </a:r>
          </a:p>
        </p:txBody>
      </p:sp>
    </p:spTree>
    <p:extLst>
      <p:ext uri="{BB962C8B-B14F-4D97-AF65-F5344CB8AC3E}">
        <p14:creationId xmlns:p14="http://schemas.microsoft.com/office/powerpoint/2010/main" val="356980973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563935-72BE-E5AA-8C77-B45928ECB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E9E575-49B4-2C8C-8CEA-29E888B164D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130 of 160</a:t>
            </a:r>
          </a:p>
        </p:txBody>
      </p:sp>
    </p:spTree>
    <p:extLst>
      <p:ext uri="{BB962C8B-B14F-4D97-AF65-F5344CB8AC3E}">
        <p14:creationId xmlns:p14="http://schemas.microsoft.com/office/powerpoint/2010/main" val="83110997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4AE785-508D-B0AD-7AF7-8E5EBF755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B740D0-95E5-918B-BF99-A1098E8F0F1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131 of 160</a:t>
            </a:r>
          </a:p>
        </p:txBody>
      </p:sp>
    </p:spTree>
    <p:extLst>
      <p:ext uri="{BB962C8B-B14F-4D97-AF65-F5344CB8AC3E}">
        <p14:creationId xmlns:p14="http://schemas.microsoft.com/office/powerpoint/2010/main" val="136529965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622EE5-6773-45A3-04D9-83E06CC74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C4778D-2875-5BD1-D41F-048B2BBD939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132 of 160</a:t>
            </a:r>
          </a:p>
        </p:txBody>
      </p:sp>
    </p:spTree>
    <p:extLst>
      <p:ext uri="{BB962C8B-B14F-4D97-AF65-F5344CB8AC3E}">
        <p14:creationId xmlns:p14="http://schemas.microsoft.com/office/powerpoint/2010/main" val="3666598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EDCC42-EF99-5226-CF8F-4947F337A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43AF8D-966E-91EA-6A58-DB96C23DCC1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133 of 160</a:t>
            </a:r>
          </a:p>
        </p:txBody>
      </p:sp>
    </p:spTree>
    <p:extLst>
      <p:ext uri="{BB962C8B-B14F-4D97-AF65-F5344CB8AC3E}">
        <p14:creationId xmlns:p14="http://schemas.microsoft.com/office/powerpoint/2010/main" val="231559083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DD890A-624E-8221-3D70-7EEBB10B5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B8C611-DFC0-E14E-C4ED-859CCBB2DF4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134 of 160</a:t>
            </a:r>
          </a:p>
        </p:txBody>
      </p:sp>
    </p:spTree>
    <p:extLst>
      <p:ext uri="{BB962C8B-B14F-4D97-AF65-F5344CB8AC3E}">
        <p14:creationId xmlns:p14="http://schemas.microsoft.com/office/powerpoint/2010/main" val="241655051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705F3E-8A14-9859-47F7-4BE234777D8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135 of 160</a:t>
            </a:r>
          </a:p>
        </p:txBody>
      </p:sp>
    </p:spTree>
    <p:extLst>
      <p:ext uri="{BB962C8B-B14F-4D97-AF65-F5344CB8AC3E}">
        <p14:creationId xmlns:p14="http://schemas.microsoft.com/office/powerpoint/2010/main" val="55798111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947EF-A177-B950-B9F3-5D4B8912C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6511E4-97F1-9778-9F19-4D1A522A2BC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136 of 160</a:t>
            </a:r>
          </a:p>
        </p:txBody>
      </p:sp>
    </p:spTree>
    <p:extLst>
      <p:ext uri="{BB962C8B-B14F-4D97-AF65-F5344CB8AC3E}">
        <p14:creationId xmlns:p14="http://schemas.microsoft.com/office/powerpoint/2010/main" val="419978502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D289EC-9B06-7E9A-1656-94E22FBDD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661774-6C53-6A9C-1B57-064D13050C0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137 of 160</a:t>
            </a:r>
          </a:p>
        </p:txBody>
      </p:sp>
    </p:spTree>
    <p:extLst>
      <p:ext uri="{BB962C8B-B14F-4D97-AF65-F5344CB8AC3E}">
        <p14:creationId xmlns:p14="http://schemas.microsoft.com/office/powerpoint/2010/main" val="27383332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B8E77-789C-6384-4A25-39629C54AD1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138 of 160</a:t>
            </a:r>
          </a:p>
        </p:txBody>
      </p:sp>
    </p:spTree>
    <p:extLst>
      <p:ext uri="{BB962C8B-B14F-4D97-AF65-F5344CB8AC3E}">
        <p14:creationId xmlns:p14="http://schemas.microsoft.com/office/powerpoint/2010/main" val="240548591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2637A6-8356-ABA0-9B4E-0594A9294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F5185D-A3A7-E520-C57C-B30264DBA20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139 of 160</a:t>
            </a:r>
          </a:p>
        </p:txBody>
      </p:sp>
    </p:spTree>
    <p:extLst>
      <p:ext uri="{BB962C8B-B14F-4D97-AF65-F5344CB8AC3E}">
        <p14:creationId xmlns:p14="http://schemas.microsoft.com/office/powerpoint/2010/main" val="2149298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15B4A9-B192-3513-AECF-9889C0B9C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0F9F21-014D-17FF-9E7C-B47B4ADB200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 of 160</a:t>
            </a:r>
          </a:p>
        </p:txBody>
      </p:sp>
    </p:spTree>
    <p:extLst>
      <p:ext uri="{BB962C8B-B14F-4D97-AF65-F5344CB8AC3E}">
        <p14:creationId xmlns:p14="http://schemas.microsoft.com/office/powerpoint/2010/main" val="230739127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FA601F-19E9-AA9A-40B1-6E2CDFAB8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25286F-FF2C-846E-0723-81AAF908557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140 of 160</a:t>
            </a:r>
          </a:p>
        </p:txBody>
      </p:sp>
    </p:spTree>
    <p:extLst>
      <p:ext uri="{BB962C8B-B14F-4D97-AF65-F5344CB8AC3E}">
        <p14:creationId xmlns:p14="http://schemas.microsoft.com/office/powerpoint/2010/main" val="429153232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77C01E-DA62-927F-F48D-FC720B03F07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141 of 160</a:t>
            </a:r>
          </a:p>
        </p:txBody>
      </p:sp>
    </p:spTree>
    <p:extLst>
      <p:ext uri="{BB962C8B-B14F-4D97-AF65-F5344CB8AC3E}">
        <p14:creationId xmlns:p14="http://schemas.microsoft.com/office/powerpoint/2010/main" val="422744378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B4DB9D-B606-E3B3-E1AA-3806C135D24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142 of 160</a:t>
            </a:r>
          </a:p>
        </p:txBody>
      </p:sp>
    </p:spTree>
    <p:extLst>
      <p:ext uri="{BB962C8B-B14F-4D97-AF65-F5344CB8AC3E}">
        <p14:creationId xmlns:p14="http://schemas.microsoft.com/office/powerpoint/2010/main" val="428281420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2FE8E1-76A1-D13D-6008-BE3C9EF6D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A40080-2666-9103-ECB0-DE030131862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143 of 160</a:t>
            </a:r>
          </a:p>
        </p:txBody>
      </p:sp>
    </p:spTree>
    <p:extLst>
      <p:ext uri="{BB962C8B-B14F-4D97-AF65-F5344CB8AC3E}">
        <p14:creationId xmlns:p14="http://schemas.microsoft.com/office/powerpoint/2010/main" val="154520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98E32-37E6-5B77-B10F-1CF8AB5A1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2502F4-F58E-1151-30CC-9624DC956BC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144 of 160</a:t>
            </a:r>
          </a:p>
        </p:txBody>
      </p:sp>
    </p:spTree>
    <p:extLst>
      <p:ext uri="{BB962C8B-B14F-4D97-AF65-F5344CB8AC3E}">
        <p14:creationId xmlns:p14="http://schemas.microsoft.com/office/powerpoint/2010/main" val="407371419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7C0EBA-93A4-9395-BCB2-A8766CF4D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9CA988-6CE0-C143-BB7E-EB3F971A41C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145 of 160</a:t>
            </a:r>
          </a:p>
        </p:txBody>
      </p:sp>
    </p:spTree>
    <p:extLst>
      <p:ext uri="{BB962C8B-B14F-4D97-AF65-F5344CB8AC3E}">
        <p14:creationId xmlns:p14="http://schemas.microsoft.com/office/powerpoint/2010/main" val="25118088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B75FBC-9F39-7B36-33EA-31C5A7234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2F3CFA-247B-7A3B-74E9-48FE0529F94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146 of 160</a:t>
            </a:r>
          </a:p>
        </p:txBody>
      </p:sp>
    </p:spTree>
    <p:extLst>
      <p:ext uri="{BB962C8B-B14F-4D97-AF65-F5344CB8AC3E}">
        <p14:creationId xmlns:p14="http://schemas.microsoft.com/office/powerpoint/2010/main" val="290222657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B0EE54-C213-EEDA-B57C-06D69714D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0E654D-4003-0C9F-8CC6-382BE17DA72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147 of 160</a:t>
            </a:r>
          </a:p>
        </p:txBody>
      </p:sp>
    </p:spTree>
    <p:extLst>
      <p:ext uri="{BB962C8B-B14F-4D97-AF65-F5344CB8AC3E}">
        <p14:creationId xmlns:p14="http://schemas.microsoft.com/office/powerpoint/2010/main" val="324803598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9D3DB4-A47E-A47A-A703-D0F23F818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3789BE-BA1D-D70B-D596-CA8ED7E5EB9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148 of 160</a:t>
            </a:r>
          </a:p>
        </p:txBody>
      </p:sp>
    </p:spTree>
    <p:extLst>
      <p:ext uri="{BB962C8B-B14F-4D97-AF65-F5344CB8AC3E}">
        <p14:creationId xmlns:p14="http://schemas.microsoft.com/office/powerpoint/2010/main" val="61239599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4191F1-8634-1286-E2EC-C3F932BA9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EA5F9C-354E-5FEB-82BA-D7A754583B7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149 of 160</a:t>
            </a:r>
          </a:p>
        </p:txBody>
      </p:sp>
    </p:spTree>
    <p:extLst>
      <p:ext uri="{BB962C8B-B14F-4D97-AF65-F5344CB8AC3E}">
        <p14:creationId xmlns:p14="http://schemas.microsoft.com/office/powerpoint/2010/main" val="3150077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85B764-E44D-AC64-D5AF-56D17F489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E90972-2763-6F9F-B909-239861D416D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 of 160</a:t>
            </a:r>
          </a:p>
        </p:txBody>
      </p:sp>
    </p:spTree>
    <p:extLst>
      <p:ext uri="{BB962C8B-B14F-4D97-AF65-F5344CB8AC3E}">
        <p14:creationId xmlns:p14="http://schemas.microsoft.com/office/powerpoint/2010/main" val="337214142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9AEB24-04A0-A32A-2492-2D7E3F7BE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9AF7E8-C431-84AA-E162-41981A33E4E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150 of 160</a:t>
            </a:r>
          </a:p>
        </p:txBody>
      </p:sp>
    </p:spTree>
    <p:extLst>
      <p:ext uri="{BB962C8B-B14F-4D97-AF65-F5344CB8AC3E}">
        <p14:creationId xmlns:p14="http://schemas.microsoft.com/office/powerpoint/2010/main" val="118502393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8DE472-197E-C915-0F42-2630829BF79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151 of 160</a:t>
            </a:r>
          </a:p>
        </p:txBody>
      </p:sp>
    </p:spTree>
    <p:extLst>
      <p:ext uri="{BB962C8B-B14F-4D97-AF65-F5344CB8AC3E}">
        <p14:creationId xmlns:p14="http://schemas.microsoft.com/office/powerpoint/2010/main" val="3884497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172123-8CC0-24C2-64AC-B117992CB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539F94-56A0-FEE1-AF29-922D8A87081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152 of 160</a:t>
            </a:r>
          </a:p>
        </p:txBody>
      </p:sp>
    </p:spTree>
    <p:extLst>
      <p:ext uri="{BB962C8B-B14F-4D97-AF65-F5344CB8AC3E}">
        <p14:creationId xmlns:p14="http://schemas.microsoft.com/office/powerpoint/2010/main" val="173822210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B9112C-3F04-55FD-5CD7-86C552D62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8FA05E-8375-7019-399C-4E907BFAB4A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153 of 160</a:t>
            </a:r>
          </a:p>
        </p:txBody>
      </p:sp>
    </p:spTree>
    <p:extLst>
      <p:ext uri="{BB962C8B-B14F-4D97-AF65-F5344CB8AC3E}">
        <p14:creationId xmlns:p14="http://schemas.microsoft.com/office/powerpoint/2010/main" val="223400969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5A2A02-6143-34AB-3E9C-586CE260D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CFE36E-5894-5CBF-BAB3-81358391635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154 of 160</a:t>
            </a:r>
          </a:p>
        </p:txBody>
      </p:sp>
    </p:spTree>
    <p:extLst>
      <p:ext uri="{BB962C8B-B14F-4D97-AF65-F5344CB8AC3E}">
        <p14:creationId xmlns:p14="http://schemas.microsoft.com/office/powerpoint/2010/main" val="266283991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C11358-441B-F7B4-D1A4-05716B397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E23CB6-865E-FC1F-E5A3-931423AD2A6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155 of 160</a:t>
            </a:r>
          </a:p>
        </p:txBody>
      </p:sp>
    </p:spTree>
    <p:extLst>
      <p:ext uri="{BB962C8B-B14F-4D97-AF65-F5344CB8AC3E}">
        <p14:creationId xmlns:p14="http://schemas.microsoft.com/office/powerpoint/2010/main" val="44139071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CDF3A9-5714-521A-2F24-EE0C59B85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CE4E2F-D485-0264-3244-C6DC22C4D6D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156 of 160</a:t>
            </a:r>
          </a:p>
        </p:txBody>
      </p:sp>
    </p:spTree>
    <p:extLst>
      <p:ext uri="{BB962C8B-B14F-4D97-AF65-F5344CB8AC3E}">
        <p14:creationId xmlns:p14="http://schemas.microsoft.com/office/powerpoint/2010/main" val="136362350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4ECD62-1F82-0A75-D14D-9FFFB1647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3CE4D2-E847-C0FC-8364-ECF4C64A8A6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157 of 160</a:t>
            </a:r>
          </a:p>
        </p:txBody>
      </p:sp>
    </p:spTree>
    <p:extLst>
      <p:ext uri="{BB962C8B-B14F-4D97-AF65-F5344CB8AC3E}">
        <p14:creationId xmlns:p14="http://schemas.microsoft.com/office/powerpoint/2010/main" val="233171113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075976-0092-1EF9-F7A6-2F335B9DF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EA4803-67E8-52C6-39EA-021E339E5CB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158 of 160</a:t>
            </a:r>
          </a:p>
        </p:txBody>
      </p:sp>
    </p:spTree>
    <p:extLst>
      <p:ext uri="{BB962C8B-B14F-4D97-AF65-F5344CB8AC3E}">
        <p14:creationId xmlns:p14="http://schemas.microsoft.com/office/powerpoint/2010/main" val="47775746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EB8079-FA4E-BAF5-9E63-2EB4031D2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8BF97B-894E-C007-2349-085D5032A28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159 of 160</a:t>
            </a:r>
          </a:p>
        </p:txBody>
      </p:sp>
    </p:spTree>
    <p:extLst>
      <p:ext uri="{BB962C8B-B14F-4D97-AF65-F5344CB8AC3E}">
        <p14:creationId xmlns:p14="http://schemas.microsoft.com/office/powerpoint/2010/main" val="2726086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D3FB6-4BD5-D3FB-523F-0D02AEFCA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BA8E15-DB32-EAA8-2CA5-F8CC266D78C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16 of 160</a:t>
            </a:r>
          </a:p>
        </p:txBody>
      </p:sp>
    </p:spTree>
    <p:extLst>
      <p:ext uri="{BB962C8B-B14F-4D97-AF65-F5344CB8AC3E}">
        <p14:creationId xmlns:p14="http://schemas.microsoft.com/office/powerpoint/2010/main" val="230597248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E5F5E8-7D39-1FC3-FB12-E6CCFC1B4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5D8921-2AFD-0893-0A9A-E0A8E4134CD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160 of 160</a:t>
            </a:r>
          </a:p>
        </p:txBody>
      </p:sp>
    </p:spTree>
    <p:extLst>
      <p:ext uri="{BB962C8B-B14F-4D97-AF65-F5344CB8AC3E}">
        <p14:creationId xmlns:p14="http://schemas.microsoft.com/office/powerpoint/2010/main" val="250244807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0A8B6A-F661-09D7-AECB-3C6A1487A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B5406F-7841-9F98-46A8-C065774440C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161 of 160</a:t>
            </a:r>
          </a:p>
        </p:txBody>
      </p:sp>
    </p:spTree>
    <p:extLst>
      <p:ext uri="{BB962C8B-B14F-4D97-AF65-F5344CB8AC3E}">
        <p14:creationId xmlns:p14="http://schemas.microsoft.com/office/powerpoint/2010/main" val="2325332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20A148-331D-6A34-18D3-2BD874F7429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17 of 160</a:t>
            </a:r>
          </a:p>
        </p:txBody>
      </p:sp>
    </p:spTree>
    <p:extLst>
      <p:ext uri="{BB962C8B-B14F-4D97-AF65-F5344CB8AC3E}">
        <p14:creationId xmlns:p14="http://schemas.microsoft.com/office/powerpoint/2010/main" val="2094259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8F9BA5-D42C-5588-1C28-76FFE91E5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9ECFBE-BD1B-EEF1-CC13-C8F048FFF8B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18 of 160</a:t>
            </a:r>
          </a:p>
        </p:txBody>
      </p:sp>
    </p:spTree>
    <p:extLst>
      <p:ext uri="{BB962C8B-B14F-4D97-AF65-F5344CB8AC3E}">
        <p14:creationId xmlns:p14="http://schemas.microsoft.com/office/powerpoint/2010/main" val="1608491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9EAEA1-8669-E7A6-DB7B-DC7B72A8D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4A8633-9C2D-C873-6D29-123876B4B58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19 of 160</a:t>
            </a:r>
          </a:p>
        </p:txBody>
      </p:sp>
    </p:spTree>
    <p:extLst>
      <p:ext uri="{BB962C8B-B14F-4D97-AF65-F5344CB8AC3E}">
        <p14:creationId xmlns:p14="http://schemas.microsoft.com/office/powerpoint/2010/main" val="1452239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9BB8CA-F7EC-4091-B196-CE00E2ABC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A38920-4B44-AEBC-6645-639B20D7803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 of 160</a:t>
            </a:r>
          </a:p>
        </p:txBody>
      </p:sp>
    </p:spTree>
    <p:extLst>
      <p:ext uri="{BB962C8B-B14F-4D97-AF65-F5344CB8AC3E}">
        <p14:creationId xmlns:p14="http://schemas.microsoft.com/office/powerpoint/2010/main" val="205499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DE9760-9D40-F1A2-0CCA-19DA85EBA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C9C27A-700C-E824-0105-53D88771241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20 of 160</a:t>
            </a:r>
          </a:p>
        </p:txBody>
      </p:sp>
    </p:spTree>
    <p:extLst>
      <p:ext uri="{BB962C8B-B14F-4D97-AF65-F5344CB8AC3E}">
        <p14:creationId xmlns:p14="http://schemas.microsoft.com/office/powerpoint/2010/main" val="275171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4905BC-F1FE-30E7-ECA8-A1B15AB15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5B79EB-C900-4CA2-663D-0F8C4E05009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21 of 160</a:t>
            </a:r>
          </a:p>
        </p:txBody>
      </p:sp>
    </p:spTree>
    <p:extLst>
      <p:ext uri="{BB962C8B-B14F-4D97-AF65-F5344CB8AC3E}">
        <p14:creationId xmlns:p14="http://schemas.microsoft.com/office/powerpoint/2010/main" val="3425565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F6A799-A39B-B6D9-BD67-006A33422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4E3948-512E-4217-8365-9B9D9B2F94F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22 of 160</a:t>
            </a:r>
          </a:p>
        </p:txBody>
      </p:sp>
    </p:spTree>
    <p:extLst>
      <p:ext uri="{BB962C8B-B14F-4D97-AF65-F5344CB8AC3E}">
        <p14:creationId xmlns:p14="http://schemas.microsoft.com/office/powerpoint/2010/main" val="857748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9B0795-1352-3EAD-79EA-2EE31B2CFFC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23 of 160</a:t>
            </a:r>
          </a:p>
        </p:txBody>
      </p:sp>
    </p:spTree>
    <p:extLst>
      <p:ext uri="{BB962C8B-B14F-4D97-AF65-F5344CB8AC3E}">
        <p14:creationId xmlns:p14="http://schemas.microsoft.com/office/powerpoint/2010/main" val="3947835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251DB8-B3E9-689C-C81D-3ADB38F8C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626" y="0"/>
            <a:ext cx="451874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CC1C43-7E8F-1DF6-B8DE-2AF34BC5219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24 of 160</a:t>
            </a:r>
          </a:p>
        </p:txBody>
      </p:sp>
    </p:spTree>
    <p:extLst>
      <p:ext uri="{BB962C8B-B14F-4D97-AF65-F5344CB8AC3E}">
        <p14:creationId xmlns:p14="http://schemas.microsoft.com/office/powerpoint/2010/main" val="2135786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D1C7C0-5524-7ECA-48E1-429A694DC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07" y="0"/>
            <a:ext cx="436618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47CF46-1351-B00D-6FB4-F2D3FA22E4D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25 of 160</a:t>
            </a:r>
          </a:p>
        </p:txBody>
      </p:sp>
    </p:spTree>
    <p:extLst>
      <p:ext uri="{BB962C8B-B14F-4D97-AF65-F5344CB8AC3E}">
        <p14:creationId xmlns:p14="http://schemas.microsoft.com/office/powerpoint/2010/main" val="480684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15DAAD-A26F-BD65-3EF1-3E696C734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CE022E-A992-A36E-1566-E9FB9AD2195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26 of 160</a:t>
            </a:r>
          </a:p>
        </p:txBody>
      </p:sp>
    </p:spTree>
    <p:extLst>
      <p:ext uri="{BB962C8B-B14F-4D97-AF65-F5344CB8AC3E}">
        <p14:creationId xmlns:p14="http://schemas.microsoft.com/office/powerpoint/2010/main" val="2463830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D7B0E3-71A0-D5C3-53BC-C5092B1B7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36EC8D-2508-A105-2F17-C70B9945A60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27 of 160</a:t>
            </a:r>
          </a:p>
        </p:txBody>
      </p:sp>
    </p:spTree>
    <p:extLst>
      <p:ext uri="{BB962C8B-B14F-4D97-AF65-F5344CB8AC3E}">
        <p14:creationId xmlns:p14="http://schemas.microsoft.com/office/powerpoint/2010/main" val="785899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48EBAC-C7B7-DB06-DE05-9698A61D819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28 of 160</a:t>
            </a:r>
          </a:p>
        </p:txBody>
      </p:sp>
    </p:spTree>
    <p:extLst>
      <p:ext uri="{BB962C8B-B14F-4D97-AF65-F5344CB8AC3E}">
        <p14:creationId xmlns:p14="http://schemas.microsoft.com/office/powerpoint/2010/main" val="3729215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C62C20-05E8-EE8D-3961-A32EE3ABE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0DEB77-8598-E726-C0AE-C0C2854C170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29 of 160</a:t>
            </a:r>
          </a:p>
        </p:txBody>
      </p:sp>
    </p:spTree>
    <p:extLst>
      <p:ext uri="{BB962C8B-B14F-4D97-AF65-F5344CB8AC3E}">
        <p14:creationId xmlns:p14="http://schemas.microsoft.com/office/powerpoint/2010/main" val="69068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D9F3E0-FB53-DCC3-4FEE-D9058C3F0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3629AC-6E78-8279-69BE-BC594383BBA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 of 160</a:t>
            </a:r>
          </a:p>
        </p:txBody>
      </p:sp>
    </p:spTree>
    <p:extLst>
      <p:ext uri="{BB962C8B-B14F-4D97-AF65-F5344CB8AC3E}">
        <p14:creationId xmlns:p14="http://schemas.microsoft.com/office/powerpoint/2010/main" val="3545278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CF10E2-85A6-F265-0982-184D74D28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D542EC-3A3E-2C40-D39A-5858F4AFF33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30 of 160</a:t>
            </a:r>
          </a:p>
        </p:txBody>
      </p:sp>
    </p:spTree>
    <p:extLst>
      <p:ext uri="{BB962C8B-B14F-4D97-AF65-F5344CB8AC3E}">
        <p14:creationId xmlns:p14="http://schemas.microsoft.com/office/powerpoint/2010/main" val="519635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A79A26-6E2C-9AD0-C67F-6B4C20CC4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1AF8C6-04AD-C4D7-73B3-5039AF9446F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31 of 160</a:t>
            </a:r>
          </a:p>
        </p:txBody>
      </p:sp>
    </p:spTree>
    <p:extLst>
      <p:ext uri="{BB962C8B-B14F-4D97-AF65-F5344CB8AC3E}">
        <p14:creationId xmlns:p14="http://schemas.microsoft.com/office/powerpoint/2010/main" val="21289382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DDEC89-CF93-F4FA-0DDE-CD3EF0637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577472-184E-F6F7-D3A8-A3CCD9278D3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32 of 160</a:t>
            </a:r>
          </a:p>
        </p:txBody>
      </p:sp>
    </p:spTree>
    <p:extLst>
      <p:ext uri="{BB962C8B-B14F-4D97-AF65-F5344CB8AC3E}">
        <p14:creationId xmlns:p14="http://schemas.microsoft.com/office/powerpoint/2010/main" val="539365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177B09-EA34-8CEC-D5AD-1775B7AC2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8682C9-9B2A-402D-C810-9A4BE6D8B14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33 of 160</a:t>
            </a:r>
          </a:p>
        </p:txBody>
      </p:sp>
    </p:spTree>
    <p:extLst>
      <p:ext uri="{BB962C8B-B14F-4D97-AF65-F5344CB8AC3E}">
        <p14:creationId xmlns:p14="http://schemas.microsoft.com/office/powerpoint/2010/main" val="34218305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1286D1-2844-197F-AB6E-6B503FAF2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048061-839D-47CA-ADE4-1E8CC16A9E8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34 of 160</a:t>
            </a:r>
          </a:p>
        </p:txBody>
      </p:sp>
    </p:spTree>
    <p:extLst>
      <p:ext uri="{BB962C8B-B14F-4D97-AF65-F5344CB8AC3E}">
        <p14:creationId xmlns:p14="http://schemas.microsoft.com/office/powerpoint/2010/main" val="34682790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8E949C-3B96-EB58-ECB5-C8CAC527A01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35 of 160</a:t>
            </a:r>
          </a:p>
        </p:txBody>
      </p:sp>
    </p:spTree>
    <p:extLst>
      <p:ext uri="{BB962C8B-B14F-4D97-AF65-F5344CB8AC3E}">
        <p14:creationId xmlns:p14="http://schemas.microsoft.com/office/powerpoint/2010/main" val="905085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ADE5E3-BA44-46B9-A9A4-8944D7DF09E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36 of 160</a:t>
            </a:r>
          </a:p>
        </p:txBody>
      </p:sp>
    </p:spTree>
    <p:extLst>
      <p:ext uri="{BB962C8B-B14F-4D97-AF65-F5344CB8AC3E}">
        <p14:creationId xmlns:p14="http://schemas.microsoft.com/office/powerpoint/2010/main" val="29167929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9341A5-2EF8-7219-E084-89DCDD088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2A5F39-32FB-1F5E-D102-6AB2C46BCCA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37 of 160</a:t>
            </a:r>
          </a:p>
        </p:txBody>
      </p:sp>
    </p:spTree>
    <p:extLst>
      <p:ext uri="{BB962C8B-B14F-4D97-AF65-F5344CB8AC3E}">
        <p14:creationId xmlns:p14="http://schemas.microsoft.com/office/powerpoint/2010/main" val="42346883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CC5DFA-DDB7-35FB-DBA2-8B16DE8D0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E19EBE-7B6C-E02F-513B-6ADDF1E7991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38 of 160</a:t>
            </a:r>
          </a:p>
        </p:txBody>
      </p:sp>
    </p:spTree>
    <p:extLst>
      <p:ext uri="{BB962C8B-B14F-4D97-AF65-F5344CB8AC3E}">
        <p14:creationId xmlns:p14="http://schemas.microsoft.com/office/powerpoint/2010/main" val="33668959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FBC8A-CB89-5565-A4D5-E69C4B702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85235A-B2C6-3546-F96B-0F9F7C8B87B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39 of 160</a:t>
            </a:r>
          </a:p>
        </p:txBody>
      </p:sp>
    </p:spTree>
    <p:extLst>
      <p:ext uri="{BB962C8B-B14F-4D97-AF65-F5344CB8AC3E}">
        <p14:creationId xmlns:p14="http://schemas.microsoft.com/office/powerpoint/2010/main" val="3131203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9305-DC33-5EF4-169D-2BAA19277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90F507-9640-7AB5-AADF-5FA86ACBD8A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 of 160</a:t>
            </a:r>
          </a:p>
        </p:txBody>
      </p:sp>
    </p:spTree>
    <p:extLst>
      <p:ext uri="{BB962C8B-B14F-4D97-AF65-F5344CB8AC3E}">
        <p14:creationId xmlns:p14="http://schemas.microsoft.com/office/powerpoint/2010/main" val="6268583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47C975-7953-A271-DEE2-773811231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BA5F60-C24A-4952-7C76-902D4B57740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40 of 160</a:t>
            </a:r>
          </a:p>
        </p:txBody>
      </p:sp>
    </p:spTree>
    <p:extLst>
      <p:ext uri="{BB962C8B-B14F-4D97-AF65-F5344CB8AC3E}">
        <p14:creationId xmlns:p14="http://schemas.microsoft.com/office/powerpoint/2010/main" val="22675165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64EF8A-8164-3A85-EA20-9C7635BFE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CA2D28-D312-08DF-5D03-D23EB4E3362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41 of 160</a:t>
            </a:r>
          </a:p>
        </p:txBody>
      </p:sp>
    </p:spTree>
    <p:extLst>
      <p:ext uri="{BB962C8B-B14F-4D97-AF65-F5344CB8AC3E}">
        <p14:creationId xmlns:p14="http://schemas.microsoft.com/office/powerpoint/2010/main" val="9830477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FC353E-8168-4843-28BE-9620726E5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D64693-F784-C081-1F6E-8E2FDB8A5B2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42 of 160</a:t>
            </a:r>
          </a:p>
        </p:txBody>
      </p:sp>
    </p:spTree>
    <p:extLst>
      <p:ext uri="{BB962C8B-B14F-4D97-AF65-F5344CB8AC3E}">
        <p14:creationId xmlns:p14="http://schemas.microsoft.com/office/powerpoint/2010/main" val="35772831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FF0B05-09AF-DA47-1A67-65848ADE9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702A26-5E7B-AA8A-D68C-9FD245B510B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43 of 160</a:t>
            </a:r>
          </a:p>
        </p:txBody>
      </p:sp>
    </p:spTree>
    <p:extLst>
      <p:ext uri="{BB962C8B-B14F-4D97-AF65-F5344CB8AC3E}">
        <p14:creationId xmlns:p14="http://schemas.microsoft.com/office/powerpoint/2010/main" val="30345973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C65E00-0BFC-4071-990F-F9EEE8D604B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44 of 160</a:t>
            </a:r>
          </a:p>
        </p:txBody>
      </p:sp>
    </p:spTree>
    <p:extLst>
      <p:ext uri="{BB962C8B-B14F-4D97-AF65-F5344CB8AC3E}">
        <p14:creationId xmlns:p14="http://schemas.microsoft.com/office/powerpoint/2010/main" val="12895179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D77A2C-E251-AFEE-F590-252A21893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D306D0-7096-FF20-AED8-2ABF1721F4D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45 of 160</a:t>
            </a:r>
          </a:p>
        </p:txBody>
      </p:sp>
    </p:spTree>
    <p:extLst>
      <p:ext uri="{BB962C8B-B14F-4D97-AF65-F5344CB8AC3E}">
        <p14:creationId xmlns:p14="http://schemas.microsoft.com/office/powerpoint/2010/main" val="11352110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1ADAB2-2AEA-BABC-00D3-4B4DE1FC003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46 of 160</a:t>
            </a:r>
          </a:p>
        </p:txBody>
      </p:sp>
    </p:spTree>
    <p:extLst>
      <p:ext uri="{BB962C8B-B14F-4D97-AF65-F5344CB8AC3E}">
        <p14:creationId xmlns:p14="http://schemas.microsoft.com/office/powerpoint/2010/main" val="20954513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7442EE-566D-8CF2-D1E2-1F15BFF7C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22462F-9E9A-AE78-5F17-FC9F61F675F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47 of 160</a:t>
            </a:r>
          </a:p>
        </p:txBody>
      </p:sp>
    </p:spTree>
    <p:extLst>
      <p:ext uri="{BB962C8B-B14F-4D97-AF65-F5344CB8AC3E}">
        <p14:creationId xmlns:p14="http://schemas.microsoft.com/office/powerpoint/2010/main" val="21378131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F08C4A-E5AA-564C-B2CD-982BCFF51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B2A637-89C3-95D6-5E00-6AB4A44F6D8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48 of 160</a:t>
            </a:r>
          </a:p>
        </p:txBody>
      </p:sp>
    </p:spTree>
    <p:extLst>
      <p:ext uri="{BB962C8B-B14F-4D97-AF65-F5344CB8AC3E}">
        <p14:creationId xmlns:p14="http://schemas.microsoft.com/office/powerpoint/2010/main" val="2067775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F91FD1-B1FC-0DEB-5CC8-58C6DAEA4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A41B66-8165-71AA-F9A3-FFF723B0890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49 of 160</a:t>
            </a:r>
          </a:p>
        </p:txBody>
      </p:sp>
    </p:spTree>
    <p:extLst>
      <p:ext uri="{BB962C8B-B14F-4D97-AF65-F5344CB8AC3E}">
        <p14:creationId xmlns:p14="http://schemas.microsoft.com/office/powerpoint/2010/main" val="2922295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4D92BB-4EDC-86DB-B24D-8219EC0AE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078E8B-515A-AA88-6200-CE9307FE529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 of 160</a:t>
            </a:r>
          </a:p>
        </p:txBody>
      </p:sp>
    </p:spTree>
    <p:extLst>
      <p:ext uri="{BB962C8B-B14F-4D97-AF65-F5344CB8AC3E}">
        <p14:creationId xmlns:p14="http://schemas.microsoft.com/office/powerpoint/2010/main" val="8845690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7E90B6-BD73-FE8C-974A-01BC97CE8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5358CA-784A-C1CB-DB7C-8FEE7576405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50 of 160</a:t>
            </a:r>
          </a:p>
        </p:txBody>
      </p:sp>
    </p:spTree>
    <p:extLst>
      <p:ext uri="{BB962C8B-B14F-4D97-AF65-F5344CB8AC3E}">
        <p14:creationId xmlns:p14="http://schemas.microsoft.com/office/powerpoint/2010/main" val="40209858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A91401-A19A-403F-1880-6D4F4D1C5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66E5C3-0D13-4EC1-755C-F1F1D5F6FBB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51 of 160</a:t>
            </a:r>
          </a:p>
        </p:txBody>
      </p:sp>
    </p:spTree>
    <p:extLst>
      <p:ext uri="{BB962C8B-B14F-4D97-AF65-F5344CB8AC3E}">
        <p14:creationId xmlns:p14="http://schemas.microsoft.com/office/powerpoint/2010/main" val="40038916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34AE6C-2268-6807-4D4D-ED0BB628F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B834F1-B6DC-4746-0006-E3CC14F7858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52 of 160</a:t>
            </a:r>
          </a:p>
        </p:txBody>
      </p:sp>
    </p:spTree>
    <p:extLst>
      <p:ext uri="{BB962C8B-B14F-4D97-AF65-F5344CB8AC3E}">
        <p14:creationId xmlns:p14="http://schemas.microsoft.com/office/powerpoint/2010/main" val="34707735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DD53FA-3813-A196-1A2D-BF124CA56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2345A7-C8A8-9DB7-394F-B782169D27E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53 of 160</a:t>
            </a:r>
          </a:p>
        </p:txBody>
      </p:sp>
    </p:spTree>
    <p:extLst>
      <p:ext uri="{BB962C8B-B14F-4D97-AF65-F5344CB8AC3E}">
        <p14:creationId xmlns:p14="http://schemas.microsoft.com/office/powerpoint/2010/main" val="6075267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67C2B8-20CA-EB03-8661-391ED80F0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78E5F8-4276-B728-4092-F92552FD9E9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54 of 160</a:t>
            </a:r>
          </a:p>
        </p:txBody>
      </p:sp>
    </p:spTree>
    <p:extLst>
      <p:ext uri="{BB962C8B-B14F-4D97-AF65-F5344CB8AC3E}">
        <p14:creationId xmlns:p14="http://schemas.microsoft.com/office/powerpoint/2010/main" val="28464012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7636D7-AB35-A945-FD46-0E578F5037F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55 of 160</a:t>
            </a:r>
          </a:p>
        </p:txBody>
      </p:sp>
    </p:spTree>
    <p:extLst>
      <p:ext uri="{BB962C8B-B14F-4D97-AF65-F5344CB8AC3E}">
        <p14:creationId xmlns:p14="http://schemas.microsoft.com/office/powerpoint/2010/main" val="24662685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E57399-EC9B-4F50-D9FE-AF83BF70F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B03B46-C9AA-1EA4-8C9D-508A8CEE9F8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56 of 160</a:t>
            </a:r>
          </a:p>
        </p:txBody>
      </p:sp>
    </p:spTree>
    <p:extLst>
      <p:ext uri="{BB962C8B-B14F-4D97-AF65-F5344CB8AC3E}">
        <p14:creationId xmlns:p14="http://schemas.microsoft.com/office/powerpoint/2010/main" val="9534362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4B085D-AE1C-8706-5556-34355912F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600BDA-0F27-75D6-FF03-CCD2AF66C86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57 of 160</a:t>
            </a:r>
          </a:p>
        </p:txBody>
      </p:sp>
    </p:spTree>
    <p:extLst>
      <p:ext uri="{BB962C8B-B14F-4D97-AF65-F5344CB8AC3E}">
        <p14:creationId xmlns:p14="http://schemas.microsoft.com/office/powerpoint/2010/main" val="21729638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8A94EA-3D5A-FE43-9444-9924511DB00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58 of 160</a:t>
            </a:r>
          </a:p>
        </p:txBody>
      </p:sp>
    </p:spTree>
    <p:extLst>
      <p:ext uri="{BB962C8B-B14F-4D97-AF65-F5344CB8AC3E}">
        <p14:creationId xmlns:p14="http://schemas.microsoft.com/office/powerpoint/2010/main" val="32704986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A34CE2-E77B-BC75-3F61-B5094C23A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A641B6-D38C-585C-6A39-9F8F532C7EE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59 of 160</a:t>
            </a:r>
          </a:p>
        </p:txBody>
      </p:sp>
    </p:spTree>
    <p:extLst>
      <p:ext uri="{BB962C8B-B14F-4D97-AF65-F5344CB8AC3E}">
        <p14:creationId xmlns:p14="http://schemas.microsoft.com/office/powerpoint/2010/main" val="2750909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6A3C4D-9E00-D19F-2B5B-A4575EA0A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5BBD78-D7E4-598B-0F2E-6C5B4C3753E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 of 160</a:t>
            </a:r>
          </a:p>
        </p:txBody>
      </p:sp>
    </p:spTree>
    <p:extLst>
      <p:ext uri="{BB962C8B-B14F-4D97-AF65-F5344CB8AC3E}">
        <p14:creationId xmlns:p14="http://schemas.microsoft.com/office/powerpoint/2010/main" val="5216938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8E80C7-D4C6-9B44-43E8-8DA0F6F8B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1E394B-D5B0-334D-0759-2988D2C8181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60 of 160</a:t>
            </a:r>
          </a:p>
        </p:txBody>
      </p:sp>
    </p:spTree>
    <p:extLst>
      <p:ext uri="{BB962C8B-B14F-4D97-AF65-F5344CB8AC3E}">
        <p14:creationId xmlns:p14="http://schemas.microsoft.com/office/powerpoint/2010/main" val="973983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7C6F70-2E6E-02CE-4216-C908F4999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99EC3A-2F32-2EC1-F9E6-15F5F1CB3D2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61 of 160</a:t>
            </a:r>
          </a:p>
        </p:txBody>
      </p:sp>
    </p:spTree>
    <p:extLst>
      <p:ext uri="{BB962C8B-B14F-4D97-AF65-F5344CB8AC3E}">
        <p14:creationId xmlns:p14="http://schemas.microsoft.com/office/powerpoint/2010/main" val="17060179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694E6D-2E4B-9DF0-0F9D-2BDF92431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823E2C-EBB6-0ABF-CA2C-09439677D19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62 of 160</a:t>
            </a:r>
          </a:p>
        </p:txBody>
      </p:sp>
    </p:spTree>
    <p:extLst>
      <p:ext uri="{BB962C8B-B14F-4D97-AF65-F5344CB8AC3E}">
        <p14:creationId xmlns:p14="http://schemas.microsoft.com/office/powerpoint/2010/main" val="31675730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B521CA-5192-572C-7876-188C237FA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A04B92-0CA1-5555-EF69-B3AB79B276B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63 of 160</a:t>
            </a:r>
          </a:p>
        </p:txBody>
      </p:sp>
    </p:spTree>
    <p:extLst>
      <p:ext uri="{BB962C8B-B14F-4D97-AF65-F5344CB8AC3E}">
        <p14:creationId xmlns:p14="http://schemas.microsoft.com/office/powerpoint/2010/main" val="27131480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DEFEAC-E485-4F21-6808-71B085B08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64D42F-93F0-E01F-FE11-F01EEC6EA55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64 of 160</a:t>
            </a:r>
          </a:p>
        </p:txBody>
      </p:sp>
    </p:spTree>
    <p:extLst>
      <p:ext uri="{BB962C8B-B14F-4D97-AF65-F5344CB8AC3E}">
        <p14:creationId xmlns:p14="http://schemas.microsoft.com/office/powerpoint/2010/main" val="35066398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790773-55F4-FD33-60B2-24BDB60AA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A03914-8969-04A8-9B2D-272FAB0EF11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65 of 160</a:t>
            </a:r>
          </a:p>
        </p:txBody>
      </p:sp>
    </p:spTree>
    <p:extLst>
      <p:ext uri="{BB962C8B-B14F-4D97-AF65-F5344CB8AC3E}">
        <p14:creationId xmlns:p14="http://schemas.microsoft.com/office/powerpoint/2010/main" val="23822233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EF355F-378E-FF79-3C62-0E19638AE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1563624"/>
            <a:ext cx="2414016" cy="3730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98F3E8-84D2-7EC8-C635-466CF84FB50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66 of 160</a:t>
            </a:r>
          </a:p>
        </p:txBody>
      </p:sp>
    </p:spTree>
    <p:extLst>
      <p:ext uri="{BB962C8B-B14F-4D97-AF65-F5344CB8AC3E}">
        <p14:creationId xmlns:p14="http://schemas.microsoft.com/office/powerpoint/2010/main" val="14552279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C8F749-2FF5-98B6-D7A3-0B17FCC2F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7979A5-BF20-2F9E-38D1-E2FEE888118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67 of 160</a:t>
            </a:r>
          </a:p>
        </p:txBody>
      </p:sp>
    </p:spTree>
    <p:extLst>
      <p:ext uri="{BB962C8B-B14F-4D97-AF65-F5344CB8AC3E}">
        <p14:creationId xmlns:p14="http://schemas.microsoft.com/office/powerpoint/2010/main" val="42708279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186997-0E09-C787-D730-DFAB124A3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D25641-C5C3-DFD8-4A73-E7B10304AEB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68 of 160</a:t>
            </a:r>
          </a:p>
        </p:txBody>
      </p:sp>
    </p:spTree>
    <p:extLst>
      <p:ext uri="{BB962C8B-B14F-4D97-AF65-F5344CB8AC3E}">
        <p14:creationId xmlns:p14="http://schemas.microsoft.com/office/powerpoint/2010/main" val="35869854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E55D3D-CC07-2884-DE54-7038B47B879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69 of 160</a:t>
            </a:r>
          </a:p>
        </p:txBody>
      </p:sp>
    </p:spTree>
    <p:extLst>
      <p:ext uri="{BB962C8B-B14F-4D97-AF65-F5344CB8AC3E}">
        <p14:creationId xmlns:p14="http://schemas.microsoft.com/office/powerpoint/2010/main" val="1600245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FCE624-20BB-5BFF-3037-3D06029FF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F9B1AA-E966-BC05-4E29-3D350B517AD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 of 160</a:t>
            </a:r>
          </a:p>
        </p:txBody>
      </p:sp>
    </p:spTree>
    <p:extLst>
      <p:ext uri="{BB962C8B-B14F-4D97-AF65-F5344CB8AC3E}">
        <p14:creationId xmlns:p14="http://schemas.microsoft.com/office/powerpoint/2010/main" val="29703390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DD825C-50C0-AD17-BCCE-3C9E2BCF6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315EF2-31C1-C8A5-D246-A881DB6405E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70 of 160</a:t>
            </a:r>
          </a:p>
        </p:txBody>
      </p:sp>
    </p:spTree>
    <p:extLst>
      <p:ext uri="{BB962C8B-B14F-4D97-AF65-F5344CB8AC3E}">
        <p14:creationId xmlns:p14="http://schemas.microsoft.com/office/powerpoint/2010/main" val="12560113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51CA06-3991-E77F-8A56-BB4C89A8A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1F6D5B-B842-04D5-2E99-BB8C25B77D5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71 of 160</a:t>
            </a:r>
          </a:p>
        </p:txBody>
      </p:sp>
    </p:spTree>
    <p:extLst>
      <p:ext uri="{BB962C8B-B14F-4D97-AF65-F5344CB8AC3E}">
        <p14:creationId xmlns:p14="http://schemas.microsoft.com/office/powerpoint/2010/main" val="39962369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BF4DF7-E42A-04E2-D2D1-B3FE4EA27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15A9D1-F293-BF09-2FBB-78E04B5B99C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72 of 160</a:t>
            </a:r>
          </a:p>
        </p:txBody>
      </p:sp>
    </p:spTree>
    <p:extLst>
      <p:ext uri="{BB962C8B-B14F-4D97-AF65-F5344CB8AC3E}">
        <p14:creationId xmlns:p14="http://schemas.microsoft.com/office/powerpoint/2010/main" val="23803845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B231E6-F6A1-72CD-C7F0-02CE47A21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1D7D40-CBA8-FDBF-5FC1-7F5B4F66617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73 of 160</a:t>
            </a:r>
          </a:p>
        </p:txBody>
      </p:sp>
    </p:spTree>
    <p:extLst>
      <p:ext uri="{BB962C8B-B14F-4D97-AF65-F5344CB8AC3E}">
        <p14:creationId xmlns:p14="http://schemas.microsoft.com/office/powerpoint/2010/main" val="1426598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44FD4-F2E3-7189-0C8B-59C7922FE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07B2E6-25D8-E871-B009-A4ECD7D8E4C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74 of 160</a:t>
            </a:r>
          </a:p>
        </p:txBody>
      </p:sp>
    </p:spTree>
    <p:extLst>
      <p:ext uri="{BB962C8B-B14F-4D97-AF65-F5344CB8AC3E}">
        <p14:creationId xmlns:p14="http://schemas.microsoft.com/office/powerpoint/2010/main" val="40430842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8BE884-94DA-E863-CE94-B01713A3C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A08F6E-DD64-744E-365C-B0B6B4A2161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75 of 160</a:t>
            </a:r>
          </a:p>
        </p:txBody>
      </p:sp>
    </p:spTree>
    <p:extLst>
      <p:ext uri="{BB962C8B-B14F-4D97-AF65-F5344CB8AC3E}">
        <p14:creationId xmlns:p14="http://schemas.microsoft.com/office/powerpoint/2010/main" val="35891954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2E95AB-AB66-D5C2-B578-51A7DCADA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4B3322-BE68-5D4D-FC5C-4335C03ECA3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76 of 160</a:t>
            </a:r>
          </a:p>
        </p:txBody>
      </p:sp>
    </p:spTree>
    <p:extLst>
      <p:ext uri="{BB962C8B-B14F-4D97-AF65-F5344CB8AC3E}">
        <p14:creationId xmlns:p14="http://schemas.microsoft.com/office/powerpoint/2010/main" val="7890543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6B6229-5398-0758-273E-6EF3AB69F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5ABE8B-5F7A-F447-EFF8-37E786BB5DE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77 of 160</a:t>
            </a:r>
          </a:p>
        </p:txBody>
      </p:sp>
    </p:spTree>
    <p:extLst>
      <p:ext uri="{BB962C8B-B14F-4D97-AF65-F5344CB8AC3E}">
        <p14:creationId xmlns:p14="http://schemas.microsoft.com/office/powerpoint/2010/main" val="6152355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2FF85A-5771-8B8E-2696-B552EF557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95ACB5-EB76-8C41-D24B-ACD5CCCA0B0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78 of 160</a:t>
            </a:r>
          </a:p>
        </p:txBody>
      </p:sp>
    </p:spTree>
    <p:extLst>
      <p:ext uri="{BB962C8B-B14F-4D97-AF65-F5344CB8AC3E}">
        <p14:creationId xmlns:p14="http://schemas.microsoft.com/office/powerpoint/2010/main" val="21032829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A0153C-E317-7C3B-6CD2-04857530E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66C23F-E2C2-6805-6153-46A271205FA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79 of 160</a:t>
            </a:r>
          </a:p>
        </p:txBody>
      </p:sp>
    </p:spTree>
    <p:extLst>
      <p:ext uri="{BB962C8B-B14F-4D97-AF65-F5344CB8AC3E}">
        <p14:creationId xmlns:p14="http://schemas.microsoft.com/office/powerpoint/2010/main" val="675819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D4704A-3DCD-B878-3237-20C595448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746A48-13D8-CAC7-C71D-6DA4638C36F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 of 160</a:t>
            </a:r>
          </a:p>
        </p:txBody>
      </p:sp>
    </p:spTree>
    <p:extLst>
      <p:ext uri="{BB962C8B-B14F-4D97-AF65-F5344CB8AC3E}">
        <p14:creationId xmlns:p14="http://schemas.microsoft.com/office/powerpoint/2010/main" val="19538955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650A7E-9D79-A376-9087-CB4832647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E1DC78-1499-D15A-449B-51ADB3E6E5A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80 of 160</a:t>
            </a:r>
          </a:p>
        </p:txBody>
      </p:sp>
    </p:spTree>
    <p:extLst>
      <p:ext uri="{BB962C8B-B14F-4D97-AF65-F5344CB8AC3E}">
        <p14:creationId xmlns:p14="http://schemas.microsoft.com/office/powerpoint/2010/main" val="37690173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DCE2A1-E330-B5E0-04D2-7092F47F2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F69F3C-6E65-6FAF-2B61-BAEBDD651AD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81 of 160</a:t>
            </a:r>
          </a:p>
        </p:txBody>
      </p:sp>
    </p:spTree>
    <p:extLst>
      <p:ext uri="{BB962C8B-B14F-4D97-AF65-F5344CB8AC3E}">
        <p14:creationId xmlns:p14="http://schemas.microsoft.com/office/powerpoint/2010/main" val="8063189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6E393E-4488-CF95-63B8-DBE8F80B4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5E8EBA-7B6A-DDF4-0581-2ADDD9CA087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82 of 160</a:t>
            </a:r>
          </a:p>
        </p:txBody>
      </p:sp>
    </p:spTree>
    <p:extLst>
      <p:ext uri="{BB962C8B-B14F-4D97-AF65-F5344CB8AC3E}">
        <p14:creationId xmlns:p14="http://schemas.microsoft.com/office/powerpoint/2010/main" val="31272089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77B7AD-1327-D53C-F041-AB390175B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807875-D86C-781E-475D-BE114A5FCE4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83 of 160</a:t>
            </a:r>
          </a:p>
        </p:txBody>
      </p:sp>
    </p:spTree>
    <p:extLst>
      <p:ext uri="{BB962C8B-B14F-4D97-AF65-F5344CB8AC3E}">
        <p14:creationId xmlns:p14="http://schemas.microsoft.com/office/powerpoint/2010/main" val="23154181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421942-DD53-1C52-AFF2-7FEDBF725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B40238-8420-8D1D-4FE4-75E7940FC55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84 of 160</a:t>
            </a:r>
          </a:p>
        </p:txBody>
      </p:sp>
    </p:spTree>
    <p:extLst>
      <p:ext uri="{BB962C8B-B14F-4D97-AF65-F5344CB8AC3E}">
        <p14:creationId xmlns:p14="http://schemas.microsoft.com/office/powerpoint/2010/main" val="16547020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D1E46-9DF4-1EB0-8C09-9A8519FAA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67460E-6599-FECA-688E-E04764CD9E1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85 of 160</a:t>
            </a:r>
          </a:p>
        </p:txBody>
      </p:sp>
    </p:spTree>
    <p:extLst>
      <p:ext uri="{BB962C8B-B14F-4D97-AF65-F5344CB8AC3E}">
        <p14:creationId xmlns:p14="http://schemas.microsoft.com/office/powerpoint/2010/main" val="13832119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DF06B1-8DE2-76B6-8DC8-B8224C774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4D52F5-E0C5-B1C5-4562-24D66761290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86 of 160</a:t>
            </a:r>
          </a:p>
        </p:txBody>
      </p:sp>
    </p:spTree>
    <p:extLst>
      <p:ext uri="{BB962C8B-B14F-4D97-AF65-F5344CB8AC3E}">
        <p14:creationId xmlns:p14="http://schemas.microsoft.com/office/powerpoint/2010/main" val="16079262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154FD6-4110-6CA7-F695-9315696E0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66D7F8-8D19-3CF8-6B2C-7285008C9BE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87 of 160</a:t>
            </a:r>
          </a:p>
        </p:txBody>
      </p:sp>
    </p:spTree>
    <p:extLst>
      <p:ext uri="{BB962C8B-B14F-4D97-AF65-F5344CB8AC3E}">
        <p14:creationId xmlns:p14="http://schemas.microsoft.com/office/powerpoint/2010/main" val="9248490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100A0-CDFB-4371-2482-18437CA1F34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88 of 160</a:t>
            </a:r>
          </a:p>
        </p:txBody>
      </p:sp>
    </p:spTree>
    <p:extLst>
      <p:ext uri="{BB962C8B-B14F-4D97-AF65-F5344CB8AC3E}">
        <p14:creationId xmlns:p14="http://schemas.microsoft.com/office/powerpoint/2010/main" val="13274933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5AE63B-7B36-F2B0-745D-37188C0E9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4FD881-EAB4-00A9-E72D-FBE848E4CB0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89 of 160</a:t>
            </a:r>
          </a:p>
        </p:txBody>
      </p:sp>
    </p:spTree>
    <p:extLst>
      <p:ext uri="{BB962C8B-B14F-4D97-AF65-F5344CB8AC3E}">
        <p14:creationId xmlns:p14="http://schemas.microsoft.com/office/powerpoint/2010/main" val="2372643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FA148C-AE88-8C9B-BC4A-712B265F5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4078AF-C085-AD14-D5D8-D100BF4B45D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 of 160</a:t>
            </a:r>
          </a:p>
        </p:txBody>
      </p:sp>
    </p:spTree>
    <p:extLst>
      <p:ext uri="{BB962C8B-B14F-4D97-AF65-F5344CB8AC3E}">
        <p14:creationId xmlns:p14="http://schemas.microsoft.com/office/powerpoint/2010/main" val="229226851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3853E8-E433-31CA-87DF-E8E4598A9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632B1D-C4C8-E313-097B-24F04FC2188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90 of 160</a:t>
            </a:r>
          </a:p>
        </p:txBody>
      </p:sp>
    </p:spTree>
    <p:extLst>
      <p:ext uri="{BB962C8B-B14F-4D97-AF65-F5344CB8AC3E}">
        <p14:creationId xmlns:p14="http://schemas.microsoft.com/office/powerpoint/2010/main" val="368858318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12FB70-1EA8-AAD4-C811-FB6BA6D52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91AB34-C259-1F7C-0994-05B845DDE1A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91 of 160</a:t>
            </a:r>
          </a:p>
        </p:txBody>
      </p:sp>
    </p:spTree>
    <p:extLst>
      <p:ext uri="{BB962C8B-B14F-4D97-AF65-F5344CB8AC3E}">
        <p14:creationId xmlns:p14="http://schemas.microsoft.com/office/powerpoint/2010/main" val="37116654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E1475D-7AF5-6D86-C4C9-2759BA8B6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4C680E-E2DB-A07F-06D0-636FAAB95D8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92 of 160</a:t>
            </a:r>
          </a:p>
        </p:txBody>
      </p:sp>
    </p:spTree>
    <p:extLst>
      <p:ext uri="{BB962C8B-B14F-4D97-AF65-F5344CB8AC3E}">
        <p14:creationId xmlns:p14="http://schemas.microsoft.com/office/powerpoint/2010/main" val="42929330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755C67-52D9-AF43-9EFF-7A15528BF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6BF19D-C1DB-3C14-10F1-6230DCEF983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93 of 160</a:t>
            </a:r>
          </a:p>
        </p:txBody>
      </p:sp>
    </p:spTree>
    <p:extLst>
      <p:ext uri="{BB962C8B-B14F-4D97-AF65-F5344CB8AC3E}">
        <p14:creationId xmlns:p14="http://schemas.microsoft.com/office/powerpoint/2010/main" val="318634011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83287A-36BF-9B25-7BF2-576422C89E1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94 of 160</a:t>
            </a:r>
          </a:p>
        </p:txBody>
      </p:sp>
    </p:spTree>
    <p:extLst>
      <p:ext uri="{BB962C8B-B14F-4D97-AF65-F5344CB8AC3E}">
        <p14:creationId xmlns:p14="http://schemas.microsoft.com/office/powerpoint/2010/main" val="96692438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CB8F8-30A6-1E6D-02C7-FFBF67053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93940C-8CCF-DCF8-443F-8CAE2745FFD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95 of 160</a:t>
            </a:r>
          </a:p>
        </p:txBody>
      </p:sp>
    </p:spTree>
    <p:extLst>
      <p:ext uri="{BB962C8B-B14F-4D97-AF65-F5344CB8AC3E}">
        <p14:creationId xmlns:p14="http://schemas.microsoft.com/office/powerpoint/2010/main" val="4082546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64E7A6-A6E5-0DB1-58A4-AFB8764C77D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96 of 160</a:t>
            </a:r>
          </a:p>
        </p:txBody>
      </p:sp>
    </p:spTree>
    <p:extLst>
      <p:ext uri="{BB962C8B-B14F-4D97-AF65-F5344CB8AC3E}">
        <p14:creationId xmlns:p14="http://schemas.microsoft.com/office/powerpoint/2010/main" val="28764688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7D0C77-079D-D1BD-049C-465DD13EC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1F421-D31C-B6F0-471A-1894552C3A9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97 of 160</a:t>
            </a:r>
          </a:p>
        </p:txBody>
      </p:sp>
    </p:spTree>
    <p:extLst>
      <p:ext uri="{BB962C8B-B14F-4D97-AF65-F5344CB8AC3E}">
        <p14:creationId xmlns:p14="http://schemas.microsoft.com/office/powerpoint/2010/main" val="127019779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EB9772-E7C8-41ED-5C43-6F23216CE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DDC4F2-C5E9-6EAC-3F40-4DA6D4FC4B9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98 of 160</a:t>
            </a:r>
          </a:p>
        </p:txBody>
      </p:sp>
    </p:spTree>
    <p:extLst>
      <p:ext uri="{BB962C8B-B14F-4D97-AF65-F5344CB8AC3E}">
        <p14:creationId xmlns:p14="http://schemas.microsoft.com/office/powerpoint/2010/main" val="199655571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305AF-4F98-754E-A1FB-A417BF067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6C71AC-C7BD-942F-CF79-5FD6502234F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99 of 160</a:t>
            </a:r>
          </a:p>
        </p:txBody>
      </p:sp>
    </p:spTree>
    <p:extLst>
      <p:ext uri="{BB962C8B-B14F-4D97-AF65-F5344CB8AC3E}">
        <p14:creationId xmlns:p14="http://schemas.microsoft.com/office/powerpoint/2010/main" val="3520859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rgbClr val="E8E8E8"/>
    </a:dk1>
    <a:lt1>
      <a:srgbClr val="C8C8C8"/>
    </a:lt1>
    <a:dk2>
      <a:srgbClr val="404040"/>
    </a:dk2>
    <a:lt2>
      <a:srgbClr val="0E2841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4164</Words>
  <Application>Microsoft Office PowerPoint</Application>
  <PresentationFormat>Widescreen</PresentationFormat>
  <Paragraphs>481</Paragraphs>
  <Slides>161</Slides>
  <Notes>160</Notes>
  <HiddenSlides>28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161</vt:i4>
      </vt:variant>
    </vt:vector>
  </HeadingPairs>
  <TitlesOfParts>
    <vt:vector size="166" baseType="lpstr">
      <vt:lpstr>Aptos</vt:lpstr>
      <vt:lpstr>Aptos Display</vt:lpstr>
      <vt:lpstr>Arial</vt:lpstr>
      <vt:lpstr>Arial Black</vt:lpstr>
      <vt:lpstr>Office Theme</vt:lpstr>
      <vt:lpstr>POSTER SHOW Group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K. Reid</dc:creator>
  <cp:lastModifiedBy>Laura K. Reid</cp:lastModifiedBy>
  <cp:revision>1</cp:revision>
  <dcterms:created xsi:type="dcterms:W3CDTF">2025-02-13T00:53:10Z</dcterms:created>
  <dcterms:modified xsi:type="dcterms:W3CDTF">2025-02-13T00:53:10Z</dcterms:modified>
</cp:coreProperties>
</file>