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15.jpg" ContentType="image/pn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4E028-4ACB-4D8D-9779-FB0DD3746BEC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4006B-5EAE-4732-B2D2-2FA83B52AD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121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https://cs1033.gaul.csd.uwo.ca/~mbranko2/posterassign/mbranko2_poster.jpg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0843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https://cs1033.gaul.csd.uwo.ca/~malkhal9/posterassign/malkhal9_poster.jpg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446900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https://cs1033.gaul.csd.uwo.ca/~rpeng33/posterassign/rpeng33_poster.jpg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342646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https://cs1033.gaul.csd.uwo.ca/~rxue27/posterassign/rxue27_poster.jpg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124955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https://cs1033.gaul.csd.uwo.ca/~rezer/posterassign/rezer_poster.jpg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059801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https://cs1033.gaul.csd.uwo.ca/~rdave8/posterassign/rdave8_poster.jpg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066271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https://cs1033.gaul.csd.uwo.ca/~rnajimi/posterassign/rnajimi_poster.jpg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626960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https://cs1033.gaul.csd.uwo.ca/~rlewis64/posterassign/rlewis64_poster.jpg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634296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https://cs1033.gaul.csd.uwo.ca/~rkochhar/posterassign/rkochhar_poster.jpg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63728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https://cs1033.gaul.csd.uwo.ca/~rdhiman5/posterassign/rdhiman5_poster.jpg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241670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https://cs1033.gaul.csd.uwo.ca/~rchen553/posterassign/rchen553_poster.jpg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161469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https://cs1033.gaul.csd.uwo.ca/~lchiu58/posterassign/lchiu58_poster.jpg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8751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https://cs1033.gaul.csd.uwo.ca/~mkim854/posterassign/mkim854_poster.jpg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251728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https://cs1033.gaul.csd.uwo.ca/~rmuelle5/posterassign/rmuelle5_poster.jpg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699769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https://cs1033.gaul.csd.uwo.ca/~ryangali/posterassign/ryangali_poster.jpg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64222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https://cs1033.gaul.csd.uwo.ca/~rghazal3/posterassign/rghazal3_poster.jpg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90052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https://cs1033.gaul.csd.uwo.ca/~rnowshah/posterassign/rnowshah_poster.jpg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378551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https://cs1033.gaul.csd.uwo.ca/~rghazal2/posterassign/rghazal2_poster.jpg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419860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https://cs1033.gaul.csd.uwo.ca/~rmoha2/posterassign/rmoha2_poster.jpg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167050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https://cs1033.gaul.csd.uwo.ca/~rxie46/posterassign/rxie46_poster.jpg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417837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https://cs1033.gaul.csd.uwo.ca/~rcheun59/posterassign/rcheun59_poster.jpg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905901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https://cs1033.gaul.csd.uwo.ca/~mkha447/posterassign/mkha447_poster.jpg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813768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https://cs1033.gaul.csd.uwo.ca/~rmoore89/posterassign/rmoore89_poster.jpg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8014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https://cs1033.gaul.csd.uwo.ca/~mcha9/posterassign/mcha9_poster.jpg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557756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https://cs1033.gaul.csd.uwo.ca/~rgupt33/posterassign/rgupt33_poster.jpg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453037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https://cs1033.gaul.csd.uwo.ca/~rlin84/posterassign/rlin84_poster.jpg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118068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https://cs1033.gaul.csd.uwo.ca/~rpate584/posterassign/rpate584_poster.jpg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07947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https://cs1033.gaul.csd.uwo.ca/~rminsky/posterassign/rminsky_poster.jpg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302802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https://cs1033.gaul.csd.uwo.ca/~rstansf/posterassign/rstansf_poster.jpg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887770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https://cs1033.gaul.csd.uwo.ca/~rdalal8/posterassign/rdalal8_poster.jpg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208777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https://cs1033.gaul.csd.uwo.ca/~rashida/posterassign/rashida_poster.jpg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032866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https://cs1033.gaul.csd.uwo.ca/~rjogia/posterassign/rjogia_poster.jpg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682410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https://cs1033.gaul.csd.uwo.ca/~rkassa7/posterassign/rkassa7_poster.jpg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13584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https://cs1033.gaul.csd.uwo.ca/~rzewidu/posterassign/rzewidu_poster.jpg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6209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https://cs1033.gaul.csd.uwo.ca/~mlee2246/posterassign/mlee2246_poster.jpg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197505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https://cs1033.gaul.csd.uwo.ca/~rsherma7/posterassign/rsherma7_poster.jpg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1363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https://cs1033.gaul.csd.uwo.ca/~rlongia2/posterassign/rlongia2_poster.jpg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87758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https://cs1033.gaul.csd.uwo.ca/~rgarciaf/posterassign/rgarciaf_poster.jpg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652286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https://cs1033.gaul.csd.uwo.ca/~rcamer8/posterassign/rcamer8_poster.jpg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092264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https://cs1033.gaul.csd.uwo.ca/~rcheun52/posterassign/rcheun52_poster.jpg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706705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https://cs1033.gaul.csd.uwo.ca/~rwang783/posterassign/rwang783_poster.jpg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033417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https://cs1033.gaul.csd.uwo.ca/~rjaberi2/posterassign/rjaberi2_poster.jpg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3968342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https://cs1033.gaul.csd.uwo.ca/~rvijan2/posterassign/rvijan2_poster.jpg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450221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https://cs1033.gaul.csd.uwo.ca/~rlapedus/posterassign/rlapedus_poster.jpg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825260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https://cs1033.gaul.csd.uwo.ca/~rpeter66/posterassign/rpeter66_poster.jpg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9027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https://cs1033.gaul.csd.uwo.ca/~mkang265/posterassign/mkang265_poster.jpg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429590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https://cs1033.gaul.csd.uwo.ca/~rhsu6/posterassign/rhsu6_poster.jpg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18080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https://cs1033.gaul.csd.uwo.ca/~rware2/posterassign/rware2_poster.jpg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657719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https://cs1033.gaul.csd.uwo.ca/~sataee/posterassign/sataee_poster.jpg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670739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https://cs1033.gaul.csd.uwo.ca/~samar3/posterassign/samar3_poster.jpg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3138790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https://cs1033.gaul.csd.uwo.ca/~sahma326/posterassign/sahma326_poster.jpg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766434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https://cs1033.gaul.csd.uwo.ca/~skatagi/posterassign/skatagi_poster.jpg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441573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https://cs1033.gaul.csd.uwo.ca/~slaw63/posterassign/slaw63_poster.jpg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136398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https://cs1033.gaul.csd.uwo.ca/~sgholipo/posterassign/sgholipo_poster.jpg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592181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https://cs1033.gaul.csd.uwo.ca/~sraval9/posterassign/sraval9_poster.jpg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634352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https://cs1033.gaul.csd.uwo.ca/~schan746/posterassign/schan746_poster.jpg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8050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https://cs1033.gaul.csd.uwo.ca/~mwong663/posterassign/mwong663_poster.jpg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505231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https://cs1033.gaul.csd.uwo.ca/~sdas243/posterassign/sdas243_poster.jpg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994354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https://cs1033.gaul.csd.uwo.ca/~sbucci4/posterassign/sbucci4_poster.jpg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379855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https://cs1033.gaul.csd.uwo.ca/~sgu92/posterassign/sgu92_poster.jpg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565851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https://cs1033.gaul.csd.uwo.ca/~slim285/posterassign/slim285_poster.jpg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883258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https://cs1033.gaul.csd.uwo.ca/~sens2/posterassign/sens2_poster.jpg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437195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https://cs1033.gaul.csd.uwo.ca/~skha263/posterassign/skha263_poster.jpg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4456859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https://cs1033.gaul.csd.uwo.ca/~slusthau/posterassign/slusthau_poster.jpg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457743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https://cs1033.gaul.csd.uwo.ca/~sbosco3/posterassign/sbosco3_poster.jpg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4098947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https://cs1033.gaul.csd.uwo.ca/~sadeel/posterassign/sadeel_poster.jpg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440474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https://cs1033.gaul.csd.uwo.ca/~shalwani/posterassign/shalwani_poster.jpg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3856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https://cs1033.gaul.csd.uwo.ca/~mbrow566/posterassign/mbrow566_poster.jpg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882319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https://cs1033.gaul.csd.uwo.ca/~slieng2/posterassign/slieng2_poster.jpg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6135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https://cs1033.gaul.csd.uwo.ca/~mkha487/posterassign/mkha487_poster.jpg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856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https://cs1033.gaul.csd.uwo.ca/~mjehang/posterassign/mjehang_poster.jpg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9474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https://cs1033.gaul.csd.uwo.ca/~mbawadi2/posterassign/mbawadi2_poster.jpg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9924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https://cs1033.gaul.csd.uwo.ca/~mmei24/posterassign/mmei24_poster.jpg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534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https://cs1033.gaul.csd.uwo.ca/~mpackard/posterassign/mpackard_poster.jpg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1856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https://cs1033.gaul.csd.uwo.ca/~mrowe57/posterassign/mrowe57_poster.jpg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5670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https://cs1033.gaul.csd.uwo.ca/~mfaheem2/posterassign/mfaheem2_poster.jpg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4749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https://cs1033.gaul.csd.uwo.ca/~mkharod2/posterassign/mkharod2_poster.jpg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0255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https://cs1033.gaul.csd.uwo.ca/~malkhuda/posterassign/malkhuda_poster.jpg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0124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https://cs1033.gaul.csd.uwo.ca/~mcraig82/posterassign/mcraig82_poster.jpg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6126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https://cs1033.gaul.csd.uwo.ca/~nsethi23/posterassign/nsethi23_poster.jpg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0673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https://cs1033.gaul.csd.uwo.ca/~nkim336/posterassign/nkim336_poster.jpg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3867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https://cs1033.gaul.csd.uwo.ca/~nravendr/posterassign/nravendr_poster.jpg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0004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https://cs1033.gaul.csd.uwo.ca/~nfagan/posterassign/nfagan_poster.jpg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5069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https://cs1033.gaul.csd.uwo.ca/~mtamburi/posterassign/mtamburi_poster.jpg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03491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https://cs1033.gaul.csd.uwo.ca/~nramire5/posterassign/nramire5_poster.jpg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11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https://cs1033.gaul.csd.uwo.ca/~nlevy28/posterassign/nlevy28_poster.jpg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190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https://cs1033.gaul.csd.uwo.ca/~nmaddix/posterassign/nmaddix_poster.jpg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42584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https://cs1033.gaul.csd.uwo.ca/~ntaccon2/posterassign/ntaccon2_poster.jpg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20622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https://cs1033.gaul.csd.uwo.ca/~nleung82/posterassign/nleung82_poster.jpg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31246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https://cs1033.gaul.csd.uwo.ca/~nbrow52/posterassign/nbrow52_poster.jpg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90995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https://cs1033.gaul.csd.uwo.ca/~nbarre5/posterassign/nbarre5_poster.jpg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592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https://cs1033.gaul.csd.uwo.ca/~ndejene/posterassign/ndejene_poster.jpg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11268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https://cs1033.gaul.csd.uwo.ca/~npark55/posterassign/npark55_poster.jpg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99158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https://cs1033.gaul.csd.uwo.ca/~ntsegay2/posterassign/ntsegay2_poster.jpg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3452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https://cs1033.gaul.csd.uwo.ca/~morjales/posterassign/morjales_poster.jpg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59326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https://cs1033.gaul.csd.uwo.ca/~ntsehaye/posterassign/ntsehaye_poster.jpg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74491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https://cs1033.gaul.csd.uwo.ca/~nsenthi2/posterassign/nsenthi2_poster.jpg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12510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https://cs1033.gaul.csd.uwo.ca/~nkrish5/posterassign/nkrish5_poster.jpg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98139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https://cs1033.gaul.csd.uwo.ca/~ndeepak/posterassign/ndeepak_poster.jpg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81065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https://cs1033.gaul.csd.uwo.ca/~nrajama/posterassign/nrajama_poster.jpg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1152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https://cs1033.gaul.csd.uwo.ca/~npaul27/posterassign/npaul27_poster.jpg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6386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https://cs1033.gaul.csd.uwo.ca/~ngowlan/posterassign/ngowlan_poster.jpg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52499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https://cs1033.gaul.csd.uwo.ca/~nhuynh33/posterassign/nhuynh33_poster.jpg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53549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https://cs1033.gaul.csd.uwo.ca/~nmunera/posterassign/nmunera_poster.jpg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358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https://cs1033.gaul.csd.uwo.ca/~npope4/posterassign/npope4_poster.jpg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7499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https://cs1033.gaul.csd.uwo.ca/~mli2534/posterassign/mli2534_poster.jpg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11275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https://cs1033.gaul.csd.uwo.ca/~nmoffat2/posterassign/nmoffat2_poster.jpg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9601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https://cs1033.gaul.csd.uwo.ca/~nbett/posterassign/nbett_poster.jpg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4336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https://cs1033.gaul.csd.uwo.ca/~nburlacu/posterassign/nburlacu_poster.jpg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68020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https://cs1033.gaul.csd.uwo.ca/~ntang59/posterassign/ntang59_poster.jpg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71612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https://cs1033.gaul.csd.uwo.ca/~nreynol8/posterassign/nreynol8_poster.jpg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65512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https://cs1033.gaul.csd.uwo.ca/~ndoshi4/posterassign/ndoshi4_poster.jpg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81538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https://cs1033.gaul.csd.uwo.ca/~nbayat8/posterassign/nbayat8_poster.jpg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41037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https://cs1033.gaul.csd.uwo.ca/~nmark4/posterassign/nmark4_poster.jpg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72711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https://cs1033.gaul.csd.uwo.ca/~nteitleb/posterassign/nteitleb_poster.jpg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1903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https://cs1033.gaul.csd.uwo.ca/~nmorga6/posterassign/nmorga6_poster.jpg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0365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https://cs1033.gaul.csd.uwo.ca/~mpinzari/posterassign/mpinzari_poster.jpg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75721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https://cs1033.gaul.csd.uwo.ca/~nsilver6/posterassign/nsilver6_poster.jpg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56470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https://cs1033.gaul.csd.uwo.ca/~ncarpani/posterassign/ncarpani_poster.jpg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67274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https://cs1033.gaul.csd.uwo.ca/~ngatt/posterassign/ngatt_poster.jpg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01136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https://cs1033.gaul.csd.uwo.ca/~ngoldbe5/posterassign/ngoldbe5_poster.jpg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54179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https://cs1033.gaul.csd.uwo.ca/~nwoldeti/posterassign/nwoldeti_poster.jpg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64544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https://cs1033.gaul.csd.uwo.ca/~nzeleke/posterassign/nzeleke_poster.jpg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78620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https://cs1033.gaul.csd.uwo.ca/~hsahot/posterassign/hsahot_poster.jpg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62751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https://cs1033.gaul.csd.uwo.ca/~nali229/posterassign/nali229_poster.jpg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08675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https://cs1033.gaul.csd.uwo.ca/~oiwata/posterassign/oiwata_poster.jpg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50003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https://cs1033.gaul.csd.uwo.ca/~ocolema/posterassign/ocolema_poster.jpg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5679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https://cs1033.gaul.csd.uwo.ca/~mmallet8/posterassign/mmallet8_poster.jpg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608940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https://cs1033.gaul.csd.uwo.ca/~oniarcho/posterassign/oniarcho_poster.jpg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72920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https://cs1033.gaul.csd.uwo.ca/~orober/posterassign/orober_poster.jpg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78162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https://cs1033.gaul.csd.uwo.ca/~odecresc/posterassign/odecresc_poster.jpg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765200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https://cs1033.gaul.csd.uwo.ca/~ofuss/posterassign/ofuss_poster.jpg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87950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https://cs1033.gaul.csd.uwo.ca/~ostone2/posterassign/ostone2_poster.jpg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6382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https://cs1033.gaul.csd.uwo.ca/~omarti3/posterassign/omarti3_poster.jpg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71030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https://cs1033.gaul.csd.uwo.ca/~okadri3/posterassign/okadri3_poster.jpg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358920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https://cs1033.gaul.csd.uwo.ca/~oacharya/posterassign/oacharya_poster.jpg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18332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https://cs1033.gaul.csd.uwo.ca/~osolima6/posterassign/osolima6_poster.jpg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077124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https://cs1033.gaul.csd.uwo.ca/~oshiu/posterassign/oshiu_poster.jpg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2160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https://cs1033.gaul.csd.uwo.ca/~mcullen8/posterassign/mcullen8_poster.jpg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784993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https://cs1033.gaul.csd.uwo.ca/~ochen24/posterassign/ochen24_poster.jpg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451695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https://cs1033.gaul.csd.uwo.ca/~omacken2/posterassign/omacken2_poster.jpg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44933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https://cs1033.gaul.csd.uwo.ca/~pyazdanp/posterassign/pyazdanp_poster.jpg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55089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https://cs1033.gaul.csd.uwo.ca/~pgoyal23/posterassign/pgoyal23_poster.jpg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290846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https://cs1033.gaul.csd.uwo.ca/~pkapoo25/posterassign/pkapoo25_poster.jpg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473154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https://cs1033.gaul.csd.uwo.ca/~plandry7/posterassign/plandry7_poster.jpg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874185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https://cs1033.gaul.csd.uwo.ca/~psimopou/posterassign/psimopou_poster.jpg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134179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https://cs1033.gaul.csd.uwo.ca/~psalaza/posterassign/psalaza_poster.jpg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226467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https://cs1033.gaul.csd.uwo.ca/~psparli2/posterassign/psparli2_poster.jpg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104026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https://cs1033.gaul.csd.uwo.ca/~pferdows/posterassign/pferdows_poster.jpg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4808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https://cs1033.gaul.csd.uwo.ca/~mmallind/posterassign/mmallind_poster.jpg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91394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https://cs1033.gaul.csd.uwo.ca/~pkaur249/posterassign/pkaur249_poster.jpg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706222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https://cs1033.gaul.csd.uwo.ca/~ptamhan/posterassign/ptamhan_poster.jpg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625905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https://cs1033.gaul.csd.uwo.ca/~pmundi2/posterassign/pmundi2_poster.jpg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388135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https://cs1033.gaul.csd.uwo.ca/~pjaswal3/posterassign/pjaswal3_poster.jpg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756832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https://cs1033.gaul.csd.uwo.ca/~qwu347/posterassign/qwu347_poster.jpg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777562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https://cs1033.gaul.csd.uwo.ca/~qjiang82/posterassign/qjiang82_poster.jpg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235811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https://cs1033.gaul.csd.uwo.ca/~qbernard/posterassign/qbernard_poster.jpg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77963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https://cs1033.gaul.csd.uwo.ca/~rahme58/posterassign/rahme58_poster.jpg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584062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https://cs1033.gaul.csd.uwo.ca/~relia/posterassign/relia_poster.jpg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629509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https://cs1033.gaul.csd.uwo.ca/~rkotsopo/posterassign/rkotsopo_poster.jpg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4006B-5EAE-4732-B2D2-2FA83B52AD34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7801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22389-6436-DC19-ED27-C7B885E86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78564B-5095-549C-DBD3-478F2D98E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7C1CC-E28D-13B0-6122-607646D7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88330-75DA-4FFE-8913-2A75FCCE7C9F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0341C-42BC-A688-F084-7E0771A3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3BB87-6C95-BE7B-3E02-1128F344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4E2C-6397-4C11-B813-FDEE0B97E4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078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8C67-D508-0D7C-CAD1-5529046F3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7A6FF3-3083-B0D0-0B84-C3A9E09C2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7A572-2572-1C76-9933-1BE2D79C9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88330-75DA-4FFE-8913-2A75FCCE7C9F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15B74-FCEC-B074-343E-1883F7F79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6C9A9-DE2A-2FC1-D3F6-9F0BC9BC6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4E2C-6397-4C11-B813-FDEE0B97E4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510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5D6265-5A66-9547-D0D2-128C76F3E1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66404-EF29-21D5-D94C-0DEA47FC4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6B36C-110F-3B41-4BE6-66BB8208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88330-75DA-4FFE-8913-2A75FCCE7C9F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69BFA-4F4F-DBF9-92C1-60B3AEDEC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79DFE-6CCA-9D6A-FE44-C9842C64F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4E2C-6397-4C11-B813-FDEE0B97E4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7354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C017-7F28-303B-3C8F-0E64CC93F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6DD6A-9138-0EF8-32ED-619020BF0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1E37-80B9-409C-5BAF-7C012E48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88330-75DA-4FFE-8913-2A75FCCE7C9F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894E1-DF2D-D3F2-22FA-B64159712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FA442-1B0E-B3E8-1912-58904DF8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4E2C-6397-4C11-B813-FDEE0B97E4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462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7BAB-42F1-E485-2F0D-29F8927C5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D020E-1ACB-C4C4-639F-11D028E72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89DAD-C753-7901-FB9E-469D1F1B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88330-75DA-4FFE-8913-2A75FCCE7C9F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EB305-91C3-D184-CB88-DBF58602C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E6A51-AF23-DF23-E923-34A249C3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4E2C-6397-4C11-B813-FDEE0B97E4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176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93119-4208-6FF3-4D66-B01A030B2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9EE8E-B01C-3898-2553-B07C95192C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7E889-2BF1-53C5-3753-E60B2F597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F5857-D8B1-ADA7-A13A-BBA4745CD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88330-75DA-4FFE-8913-2A75FCCE7C9F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7C05F-E41E-8736-D154-3620BB3C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497D9-7F87-F43D-2EDD-4ED99D1C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4E2C-6397-4C11-B813-FDEE0B97E4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041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E1E42-4057-C9EC-ECD5-1849B6A1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22741-B96E-E30B-D646-12519F90F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3A43B-44B8-76F7-BF33-0E58CBA20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BC26E7-DD37-7FBF-3BDF-609CA6A884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13A01C-6DA3-EC5E-1BB3-1F73A5FE8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1B447C-B8FD-7D29-4FA2-94BA0FECD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88330-75DA-4FFE-8913-2A75FCCE7C9F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49425E-CB3E-297C-F8B6-937928701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F28175-C498-51B5-36DE-D162455E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4E2C-6397-4C11-B813-FDEE0B97E4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910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052B1-8589-9DC9-3E11-499EA5ECB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18054-A641-976B-E7DD-50AE5F261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88330-75DA-4FFE-8913-2A75FCCE7C9F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3149D-33D7-DAD7-E23F-9FC1E967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DB6E2-4D4A-6257-9963-0F6F38EF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4E2C-6397-4C11-B813-FDEE0B97E4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796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70ED2A-19D0-9A42-1617-987FD105D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88330-75DA-4FFE-8913-2A75FCCE7C9F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6EFB8C-0C7E-66F1-629E-0EF443BD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69704-AC00-5797-7644-80D64D76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4E2C-6397-4C11-B813-FDEE0B97E4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861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BB3EF-3CBB-2933-DD28-679D63940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485E-C6C5-B8F4-C8C1-701BF3240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152EE-EDB3-DE15-32FB-D888621FD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139C2-9F5A-B44D-3AFB-A04D27CF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88330-75DA-4FFE-8913-2A75FCCE7C9F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42F2D-13A2-910D-EB35-796500BD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64816-1531-F7EF-E2CB-BF6B865C8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4E2C-6397-4C11-B813-FDEE0B97E4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499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9CDA-833D-3885-2658-3B9C7690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D06EDB-68D5-B051-D2C2-5BCE4C971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4366E-B4E7-783E-539C-A1BA37459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57A1A-4AD8-093D-FEA6-A40D8DD5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88330-75DA-4FFE-8913-2A75FCCE7C9F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46A99-6534-F9F6-15D2-0839A34C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F9E0E-0093-786A-4A4C-C91B42A71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C4E2C-6397-4C11-B813-FDEE0B97E4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9100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8C1A0-779A-35BB-8D49-04FE51DFD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33BC3-FA8C-4A82-4CF8-F93E4CA4D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877C1-6FE2-839F-A55D-9F7FE9D20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788330-75DA-4FFE-8913-2A75FCCE7C9F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FDCC1-D8B0-6F31-455D-54FB4C5F4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30F20-FEFA-0559-C3B4-9146A52FC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7C4E2C-6397-4C11-B813-FDEE0B97E4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00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FB0F3-5FB6-DB6A-5DFF-9A861DAD57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>
                <a:solidFill>
                  <a:srgbClr val="C8C8C8"/>
                </a:solidFill>
                <a:latin typeface="Arial Black" panose="020B0A04020102020204" pitchFamily="34" charset="0"/>
              </a:rPr>
              <a:t>POSTER SHOW Group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B9A07A-5C14-988E-9844-FDA9570CC8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378937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DA6A7-71E9-F103-BD87-24B894334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9EA61F-29EA-34A4-DEF5-44DDF071B94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20507284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6880E-FCA6-128E-6FA8-8098705FC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9AE087-3996-DB60-D5A3-AC6821A8C28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44375028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DA5EB5-2D4F-417C-D084-1693A4064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47161-5CE5-5153-61C8-085D8EDC4E3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22370412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0120DA-8FC2-AAEC-35D9-2580CEB7841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33649915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C9DE1-B1D6-661D-FDD3-04E981725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AD0F7-43E5-42C0-BE8B-BBB410FB3FA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40311032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6A1CC3-7248-D1C3-FC0C-EEFEF3C1B05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19912064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B7BD4-25F3-24A0-CBDB-8FE773749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6DD29-32A6-9B94-349C-64287D23408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112296763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88D8-A4A2-A8F6-C832-A99F90C77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B6D5D1-A567-FD31-2029-5AFCDCD97E1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14988992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EBE040-168F-27B7-7B67-CF6C19DD3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5AF9B-0788-4F06-6C3D-CBF54CDC082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7353972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021E0-3350-C0E2-C48F-B3C57687A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6BF9FA-E055-76E9-C666-4F719353193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18974801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42AA2-A3ED-DD31-75C4-AE5E36283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33ED3-3BFD-C199-6205-3643F11777E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263748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56B8B-D92E-4913-B010-07931F365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8520C-1F7A-8170-97C9-7F7ADEE2746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31313673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2DCC5-6FC1-4829-04F1-D7FB33352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067BBD-EEC8-B11C-137E-A623A89BA1B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11379731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BC1A6-9EBE-84D1-53B1-BAE659850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04A9CF-D242-D29D-B089-EAEEF3D1A3E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410876640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2BE5BF-1E23-9BEA-1E87-C4C6019A29A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163200748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EBD626-E027-2E5A-807C-4B901A428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BCF51-B2DC-3EE9-5385-0E3A83453D3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26231127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B336A-8314-019A-683B-62A4CED25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511EE-AC61-F9B7-08BC-6050F63969E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42284495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1EFB16-21FA-09F5-E70E-511A21B8CDA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37764624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CA9C5-1758-7E36-B5AC-F26F7CED5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D4405B-7448-E172-2470-E86395651B1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286495378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07F7A-6A0B-0B32-EDA7-C582F66A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64CFB-762B-D6EE-7768-F54A4E2B2F6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34681124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3B1AC-A6BD-A06F-4FEC-BED0FBE22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E3421-16CA-ACD0-17D6-878C2CB7945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12165068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3A239-C8CB-173A-97BD-C0DBE7279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7A803D-D325-085D-B1AC-D88E14E2C27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3528328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EFA0B-EF49-E675-9B71-F6B1DBA06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65F299-12A9-E592-9532-F1803E99CE6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177242352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233BF1-2236-4008-9665-F5EA1E1BF3B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105140980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6A97D-FCD3-4708-D721-070734E38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563624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6D686C-5740-B0C5-D008-D8748560F60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153748640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E9BE5-2004-9F97-F301-619D95809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A7CDAB-25BE-899B-A083-E619C509FF0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373364854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6BF068-694E-E8D8-4964-2EA4D8A31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38403-C8F6-FE2C-36A7-55808D37A29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32812513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8B727-196E-15E2-7336-38084C542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799F6-5B17-DFA7-DC34-93B453DE096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277357776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C91A5A-4D61-1FF3-201D-0214BBC5F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BE7316-FDE8-7B09-C1A4-4806B344931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147780203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26C58-1331-B607-B862-59FC550FD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3150E-AD45-9DC9-7365-621D7DDB555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395116180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E2F03-02E8-F3C7-1FB4-3AE7EB979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846F2-3FA2-43F4-483B-BB4CBC6963F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38183003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B288AD-B78D-9E8F-1898-BDB54C6B6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5F4450-33E7-D6BB-9FCB-BC4238489C9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27789158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97483-57F9-2713-8327-3C9D4912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87037-100A-EB17-06CA-910134BF21A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1161445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E4C0A-1E56-85D9-13FB-097A2FA86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719C1B-263B-3F54-27E3-6373F8C2616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417879665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6D302-652A-6170-78A2-D77465E32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39E1F1-3684-074D-A68F-525B6FED84A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130 of 160</a:t>
            </a:r>
          </a:p>
        </p:txBody>
      </p:sp>
    </p:spTree>
    <p:extLst>
      <p:ext uri="{BB962C8B-B14F-4D97-AF65-F5344CB8AC3E}">
        <p14:creationId xmlns:p14="http://schemas.microsoft.com/office/powerpoint/2010/main" val="344298724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D55C3D-0CC8-E503-816C-AD2561DBD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B29924-FA98-576C-78BF-4A5223E97B9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131 of 160</a:t>
            </a:r>
          </a:p>
        </p:txBody>
      </p:sp>
    </p:spTree>
    <p:extLst>
      <p:ext uri="{BB962C8B-B14F-4D97-AF65-F5344CB8AC3E}">
        <p14:creationId xmlns:p14="http://schemas.microsoft.com/office/powerpoint/2010/main" val="200814030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41190-8432-6272-292D-D54BB988B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AD9466-4FC7-5DF9-FD66-F7A42CF8825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83486896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ED062-9BC5-AFE2-F62F-4B176ECE9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CB5E8F-172F-EC42-C382-2955370CBE9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102078703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F3FFD8-421B-0739-2ACD-5995AF6E8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7DECF-92A1-7299-19F4-F7A72861756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425400471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42DF8-EF24-BF05-D148-B583A955D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754962-A85D-8454-CDB2-A74A2E03441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135 of 160</a:t>
            </a:r>
          </a:p>
        </p:txBody>
      </p:sp>
    </p:spTree>
    <p:extLst>
      <p:ext uri="{BB962C8B-B14F-4D97-AF65-F5344CB8AC3E}">
        <p14:creationId xmlns:p14="http://schemas.microsoft.com/office/powerpoint/2010/main" val="11464153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F9273-509C-CEF9-4A6C-23A425718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E99D8B-5837-A01B-D93A-5BAEFFF7FC3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136 of 160</a:t>
            </a:r>
          </a:p>
        </p:txBody>
      </p:sp>
    </p:spTree>
    <p:extLst>
      <p:ext uri="{BB962C8B-B14F-4D97-AF65-F5344CB8AC3E}">
        <p14:creationId xmlns:p14="http://schemas.microsoft.com/office/powerpoint/2010/main" val="128876584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921BD-0261-4420-C543-F48F0F2EE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118B3-B77D-2672-133E-6619611FD61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254941547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1B2D7-940A-585D-3413-E7B1056A4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F43D85-82F7-85C1-4C99-DD456A223DE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138 of 160</a:t>
            </a:r>
          </a:p>
        </p:txBody>
      </p:sp>
    </p:spTree>
    <p:extLst>
      <p:ext uri="{BB962C8B-B14F-4D97-AF65-F5344CB8AC3E}">
        <p14:creationId xmlns:p14="http://schemas.microsoft.com/office/powerpoint/2010/main" val="160128475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1101A-C15E-06BC-F3A4-8FE3E1736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20FFA5-4C50-0537-F1EA-76A406B60BE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2985141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CC4040-2ED6-906B-6B9A-9AE2FA595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9FE891-3C24-0DAA-8D66-212DB8EE7AD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20691087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0CB053-85EB-F4AB-E9FB-F0FE54F55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CAFF8F-F7C2-B42A-2DD2-763E346337F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294741739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451A2A-306A-FE77-9E26-7F667B0EC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23AF0E-9715-6AD2-0332-705ED6A05F3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141 of 160</a:t>
            </a:r>
          </a:p>
        </p:txBody>
      </p:sp>
    </p:spTree>
    <p:extLst>
      <p:ext uri="{BB962C8B-B14F-4D97-AF65-F5344CB8AC3E}">
        <p14:creationId xmlns:p14="http://schemas.microsoft.com/office/powerpoint/2010/main" val="10759933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35E9CD-3B66-5278-ACFF-DCE390ECF3F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94074210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C056F-AA43-3BC9-6390-AFAFBC374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B12145-C4E7-A075-A7F4-87DC21FF0E7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93589552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074A4-C863-9866-CFC6-B8CAE189484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144 of 160</a:t>
            </a:r>
          </a:p>
        </p:txBody>
      </p:sp>
    </p:spTree>
    <p:extLst>
      <p:ext uri="{BB962C8B-B14F-4D97-AF65-F5344CB8AC3E}">
        <p14:creationId xmlns:p14="http://schemas.microsoft.com/office/powerpoint/2010/main" val="263073869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45B08-8A56-D423-15EF-14332109B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5AF5AD-1892-77A2-472B-1C823BB991B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274163269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8FD74-E576-559E-F05B-A53C68B6C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C78FD3-811E-D345-9143-210AC8B4756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68417858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E1A93B-45E1-3659-F054-32FBA1DC7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E08669-6BCC-25B3-9FD6-5ED22B6D3A4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147 of 160</a:t>
            </a:r>
          </a:p>
        </p:txBody>
      </p:sp>
    </p:spTree>
    <p:extLst>
      <p:ext uri="{BB962C8B-B14F-4D97-AF65-F5344CB8AC3E}">
        <p14:creationId xmlns:p14="http://schemas.microsoft.com/office/powerpoint/2010/main" val="104831787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AD3DE-115C-14AF-4C2D-33AD100F9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258F66-A097-D2E7-D30E-F37E16E2058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33987640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52E5D-5352-0634-C484-A80C0EB83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82FB32-8F48-B06D-4B4D-2841C911613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149 of 160</a:t>
            </a:r>
          </a:p>
        </p:txBody>
      </p:sp>
    </p:spTree>
    <p:extLst>
      <p:ext uri="{BB962C8B-B14F-4D97-AF65-F5344CB8AC3E}">
        <p14:creationId xmlns:p14="http://schemas.microsoft.com/office/powerpoint/2010/main" val="1856167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80AD4-76D5-F18E-6315-F59D097F0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651A6-C4B8-734A-2B93-242DD9D5681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390707742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4131F-5625-F89F-76F1-CB2B1436F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9279F6-2FC2-1774-E31A-C9CB576F900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150 of 160</a:t>
            </a:r>
          </a:p>
        </p:txBody>
      </p:sp>
    </p:spTree>
    <p:extLst>
      <p:ext uri="{BB962C8B-B14F-4D97-AF65-F5344CB8AC3E}">
        <p14:creationId xmlns:p14="http://schemas.microsoft.com/office/powerpoint/2010/main" val="281971597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90243-70F8-4E24-8F0B-1A53021B2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6F31A3-142F-9DD5-58EE-46DB1AFA09C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151 of 160</a:t>
            </a:r>
          </a:p>
        </p:txBody>
      </p:sp>
    </p:spTree>
    <p:extLst>
      <p:ext uri="{BB962C8B-B14F-4D97-AF65-F5344CB8AC3E}">
        <p14:creationId xmlns:p14="http://schemas.microsoft.com/office/powerpoint/2010/main" val="84957915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043FD-405A-637C-12A0-12E9BE66C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0A2DF7-710B-76A4-FEE9-4ACB46137EB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152 of 160</a:t>
            </a:r>
          </a:p>
        </p:txBody>
      </p:sp>
    </p:spTree>
    <p:extLst>
      <p:ext uri="{BB962C8B-B14F-4D97-AF65-F5344CB8AC3E}">
        <p14:creationId xmlns:p14="http://schemas.microsoft.com/office/powerpoint/2010/main" val="36975044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AA4EA-8003-B30C-89AC-2BD4F8406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BD81A8-C0BC-EB2F-4D80-B05784DF9ED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153 of 160</a:t>
            </a:r>
          </a:p>
        </p:txBody>
      </p:sp>
    </p:spTree>
    <p:extLst>
      <p:ext uri="{BB962C8B-B14F-4D97-AF65-F5344CB8AC3E}">
        <p14:creationId xmlns:p14="http://schemas.microsoft.com/office/powerpoint/2010/main" val="286581042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5F5BFF-418A-0EEF-1CFC-0FDE7B441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5E020C-C1E7-A5AD-D98D-247174C2571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154 of 160</a:t>
            </a:r>
          </a:p>
        </p:txBody>
      </p:sp>
    </p:spTree>
    <p:extLst>
      <p:ext uri="{BB962C8B-B14F-4D97-AF65-F5344CB8AC3E}">
        <p14:creationId xmlns:p14="http://schemas.microsoft.com/office/powerpoint/2010/main" val="136812070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1AC4A-3729-2714-3B4C-2A15F6017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4534F6-19BD-44D7-DC8F-3CBA8D69542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155 of 160</a:t>
            </a:r>
          </a:p>
        </p:txBody>
      </p:sp>
    </p:spTree>
    <p:extLst>
      <p:ext uri="{BB962C8B-B14F-4D97-AF65-F5344CB8AC3E}">
        <p14:creationId xmlns:p14="http://schemas.microsoft.com/office/powerpoint/2010/main" val="243519182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19674D-B913-755C-A059-69DD8981592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156 of 160</a:t>
            </a:r>
          </a:p>
        </p:txBody>
      </p:sp>
    </p:spTree>
    <p:extLst>
      <p:ext uri="{BB962C8B-B14F-4D97-AF65-F5344CB8AC3E}">
        <p14:creationId xmlns:p14="http://schemas.microsoft.com/office/powerpoint/2010/main" val="285213167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532DAD-3C76-7E3C-F2E9-40964702F74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157 of 160</a:t>
            </a:r>
          </a:p>
        </p:txBody>
      </p:sp>
    </p:spTree>
    <p:extLst>
      <p:ext uri="{BB962C8B-B14F-4D97-AF65-F5344CB8AC3E}">
        <p14:creationId xmlns:p14="http://schemas.microsoft.com/office/powerpoint/2010/main" val="393223903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6072C-9EA0-8177-4701-14190DB89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D0F4B1-B086-C571-5AD1-3D841D28F77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158 of 160</a:t>
            </a:r>
          </a:p>
        </p:txBody>
      </p:sp>
    </p:spTree>
    <p:extLst>
      <p:ext uri="{BB962C8B-B14F-4D97-AF65-F5344CB8AC3E}">
        <p14:creationId xmlns:p14="http://schemas.microsoft.com/office/powerpoint/2010/main" val="269349743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1E05D-0E4A-3A71-A550-1164FA231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0D1A82-73A7-7A7E-EB2A-803F7784C32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159 of 160</a:t>
            </a:r>
          </a:p>
        </p:txBody>
      </p:sp>
    </p:spTree>
    <p:extLst>
      <p:ext uri="{BB962C8B-B14F-4D97-AF65-F5344CB8AC3E}">
        <p14:creationId xmlns:p14="http://schemas.microsoft.com/office/powerpoint/2010/main" val="3217642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71E4F-957A-081B-FA6A-DF81F885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D6A7D7-8628-5074-E0F4-B0A76A8A4C6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212322966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31D70-9751-B850-70D8-1645CE381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F478FB-CCC6-E597-15E3-A10CE44DF5B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160 of 160</a:t>
            </a:r>
          </a:p>
        </p:txBody>
      </p:sp>
    </p:spTree>
    <p:extLst>
      <p:ext uri="{BB962C8B-B14F-4D97-AF65-F5344CB8AC3E}">
        <p14:creationId xmlns:p14="http://schemas.microsoft.com/office/powerpoint/2010/main" val="383640189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FA232-9BBE-5885-E4A9-C0A8768B3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BE822-9971-C76D-1BEA-6457AC6D962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161 of 160</a:t>
            </a:r>
          </a:p>
        </p:txBody>
      </p:sp>
    </p:spTree>
    <p:extLst>
      <p:ext uri="{BB962C8B-B14F-4D97-AF65-F5344CB8AC3E}">
        <p14:creationId xmlns:p14="http://schemas.microsoft.com/office/powerpoint/2010/main" val="2292905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90B38-5073-2727-E484-63A03F2A3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B45F8F-9127-EB10-4FB7-43034C7D1DF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3898927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B3BFB1-1E03-2007-E2F0-D1A6CA25E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7EEF8B-124E-23CD-E624-AB6AB629936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894827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8B604-D46C-1CE9-C8FB-B5E9B295C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35FEF-1C03-B166-1FA8-FAADDDECBD8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936020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0BB0FB-850D-D5C8-37A5-5C451FB63D3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1845208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1C27AB-8E5F-1845-3033-CA9D7CDF74C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2763785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7BBC49-45BB-31F5-C4DE-60EDEF24A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568E6-9A1B-11E6-6FEF-0DE6BF4F623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1470905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8D5F6-CE96-76DE-D312-FEE2B7048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D2D2B-8E67-917F-0323-DB165C3B212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75727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25822B-27CB-CB7D-1A7D-E7D460E2559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290622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77807-00E4-A6E8-7FE8-3D771B95F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0CB1EA-8BCB-DA3A-3586-1385844EF37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1800608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F89D0-2C24-C92B-B958-ABD493322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B32F7F-D0E0-5303-09FF-822E5D3C17B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1828075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7ED090-80AF-37D0-2F61-AA9FC8678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FB31B-C817-C3B4-8A9C-B3AE20623A8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2314322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94EFAD-14BB-3C9B-0077-4E40EDFC2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5211B6-AE0D-38CA-B31D-87C5C16FEA1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64806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806F96-5EAD-99A1-4238-1E92B909336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2920404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FAF19-D6A2-38FB-63B0-BB497BC8D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209764-A805-F87C-8E66-964A8E17496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3138622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500C61-BBE3-CD5A-8FC5-725FB0416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FB68D-BAD2-6A4D-3D9F-B0F36DFB460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2774193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A4A8B-DA4A-CDA7-00F9-E648CA89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23" y="0"/>
            <a:ext cx="4437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697BC-B788-04DE-902D-04B081FCF03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4225065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1761C6-EAE1-AACC-5C69-6D099B5AC64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3497316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5D67C-D45E-FC47-84D0-D8285ED19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2D9668-D85D-F06F-A35B-3AFF1B1B76B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943030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7CBA3-C993-F6D6-0B2C-034AD7BFE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22D25E-D51C-7D8A-4A61-6FEF879F09A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1982462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A5DD80-2BBB-BAA6-399E-2F744F5F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FC570-664F-3ABD-A43C-089061E209C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3638289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DCE1E-A5DA-3C55-2B38-D8116DE89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0F30CD-F8BD-77C3-8143-CA0C8CB205B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3107021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84F24-62F7-E0B1-67EF-78F17F6CC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A201BD-5757-165E-7FCD-CAFC2B1BF42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2042084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519DB-1470-4D11-13B0-9A80ACCA8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990DBC-510B-CB92-DF12-BE8F0C21AE5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3603659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E7504-6863-F891-E8C2-9EA8BC969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968CEC-D758-309D-42E7-E21151F2D0C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3844127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35C11-A1BB-E959-A730-4495FC56D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FADACB-100E-646C-07E1-E8B7DBCD1BB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70576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1AD8-E05A-35FB-9516-B4FF4D357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CBF405-C246-6B40-F0D1-0AF89C9134C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3720817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6E4386-FD7F-38C1-3BF8-6F0F45E1DC7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490169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49467-482D-769E-BDFF-7A3DA3D753E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836540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CBA10-465B-851D-7E73-AF998A1D3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F1209-7AC8-636D-2202-92D438914EB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351076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7CBCEF-DCF0-E28A-CD97-4E6BB5BA51F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1662879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0F228-4680-C9C3-BEE4-0FE781B33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2296668"/>
            <a:ext cx="3730752" cy="2264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E3EDB-87AB-ED9B-5C02-243A32275CD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526157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9D21D-C475-DDAC-591B-14840B872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8989F-96AE-4CC8-052D-9B0A3D1CDDD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829626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A414B2-E9AD-744D-8BE3-79D4D17F3C8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3400065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7B226-4D61-D151-2FFB-E03114A29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BC814F-856D-02DC-B0F4-FB41E4F5885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9883084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80C77-0F94-72BA-3B12-5DC618687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8DB58C-40FF-0CFB-0551-FA4A2250630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25858927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DB0B88-B89E-34B5-F2C0-F2FE359C3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150C0-F987-EA62-82C0-5F674AC84C2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1285222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F917D-03F5-30C8-A0E8-D1F22E186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9D9D9F-6BC1-F7D9-0155-D19F21D282E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9478452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A1211F-E2B5-A9C9-6219-E87D225D8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B04CFE-2FB6-4258-03C5-86060668E2D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8892002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7EB13-280C-05F0-0E09-ED458F7E2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D2620-E105-55D8-14F3-04F603D335F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10765033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0CE58-91ED-3410-74FD-341E14840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19FE1D-D0A4-2D33-381C-AF74EBB42AA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2175870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C9954F-9207-40A6-E2E8-4E9AE06E9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460542-95F5-3E47-461C-8FB7E117EBD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29503282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633F0-0839-662B-6468-154B89D27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1B3024-B4CC-B99D-3568-31E52521F45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38533452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D072D8-E410-9B0D-2123-EEABE8231BA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36109396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085A0-21B0-64E2-7D54-6579675FC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A3937-A65F-E900-DB8E-7045BC76C0F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30004274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5BB40-18DD-619A-D3F1-C7D208B487A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3522335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D370A-1B42-B2A6-F4BC-8381735C4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13DE0-BA2E-FDFE-2A78-A612DAC3A72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33897227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97B32-F156-7627-B0DA-6D0E0D01E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6B1B52-52F4-2DBE-D70A-E5C3DEF63A1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4155813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E7C8C-46E0-16B8-19CF-41F4BD3C5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E70B94-2300-B89D-42E4-47CD8E67E7B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42044546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8CEEAD-7AFA-20C5-10AE-3595A7D87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7BADF-A196-6F44-D229-21CAD4BBD5E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26532342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E72AF-243F-8E9F-EADC-41B142802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AB0BE-A121-61F5-B66D-D43C9CAD86B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21803264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58616-B498-AB7B-9AB5-56D1F68FA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5ABACA-4CD1-13AD-9664-463384FD773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33440758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FF8C5-808E-AF79-BC14-841B8F6EE91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8030102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FC24C8-7C4F-C653-E5EB-0C8B9BCFB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AE40C1-B431-D46D-E172-C09500343EA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25266020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9D075-113A-F386-B7CE-478726B07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EE800-584F-3E67-4CC4-15EBC2BF298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2270970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AE0C0-18E2-E14E-2869-DFE5546D2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F20567-04C9-B38B-DC42-6455520D105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39287884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EC71C1-C691-0BA4-44B6-1500883F1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191AD2-276D-A093-02C9-6F7A5124453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9085018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AB09E-E50E-A920-A4FF-EEFBECC0A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43A63-4745-F448-9F40-8B1BB119638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32216724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89C8E-5522-834B-0ADF-B2D7780F7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25A393-7955-D30D-75A3-38143B24EC2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2825522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87A648-1260-5823-A5F7-08C7C99D4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E1F5CE-DCB3-E809-4BA5-31FC396727A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14534164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C8ED4B-693B-B3CD-DB3F-56ABCC3048C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57409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99EEB1-001F-1D59-EF16-97299AE8E21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20784533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551FD9-324A-9E60-907C-38B8BACBD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BE449-6558-69D9-E0D4-C5BA1FD7D31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41450923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F47F40-032A-6FA5-4F96-88F027DB5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28F975-6A40-0DDB-6EEB-3869A4A5343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36116180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52AF7-A5F0-0286-F53C-850CDE71A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09A57A-28FB-EA72-A892-B8D64538861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22458813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A8BE0-6BEE-30E0-71BF-53AD30E6B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1E3297-ECB0-0EBF-C740-91C3630876C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27600547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2D0A1-DB7A-6675-CD6B-10C6D8FA1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D475F0-625A-CE76-289F-B70E2C9F5B7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32839808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0C438-90DF-CD3E-DACB-145DCFE37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E7F45B-CA4F-D844-267A-BA73DEB51AD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14551225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6FC1C-E1F3-765F-0E18-AC36B73D5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C56568-5B74-BB14-1FD6-87B6EC33A7F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39219224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DEDDA4-0981-8A64-1646-892C40AF3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A0BBB-9B62-5E86-090B-DBD8DA825AC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833612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7E4C37-AEE7-BB20-713D-E171EBD70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EEF4B3-89C1-CA6A-1C48-9EF6BACC3DE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26637153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BA5EDA-E121-CBEE-4729-3BA20A34ADA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2280431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59B9F-A9AB-84F6-9B88-80C1DB3E4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1D364-5360-C7C9-3528-F34BFB4DDF0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23392089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633281-458A-DFA0-CAD8-649E77D8F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762F2C-7287-93A6-2CF7-8DFF8F7AB75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20352342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D9605D-D9A4-D512-0C9C-49DF85F66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107632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0AA986-E994-91A3-3DCF-A71C269258F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36830107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31D2E-7632-486B-79F7-E2DFB37D8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EF8BD1-B2D4-C0EE-1229-1E442C538B4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41382469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4E1CBA-2D69-284C-41BE-3ECA661ED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0CEAA3-2691-7009-667D-0BEDDCAA474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7664470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F65AF-A5EF-53E8-B95D-F82E9E849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4E6CB5-9204-A26F-0975-47E584767D5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7189818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6089A2-7A84-75C1-A0AE-D0E00D620F9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15354907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4F419-F02C-0B0A-4163-2023AAADA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5F154-1367-4DAF-8F26-B00FCEAE087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35490053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3D625-9751-9632-98B2-79ADCD73C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0681EA-ED6A-101F-AA35-73FDA8E8FB2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3778517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A76D5-C36D-6E39-5425-D06AE7BA402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38395461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702B1-291C-713D-90BA-9D88E9554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C493EF-4266-66C0-E68D-A138E527657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27358780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4B3F7F-184A-CC5C-F2F9-9F2A6FE4BB6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6312475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54BB2-CF5A-1B16-604C-ED08D3BB5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ADEEF-F4B6-EC66-0FE7-B7ED95F05AA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1833383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80C3D-C3ED-9CAD-A4D0-9D63BDC13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1870363"/>
            <a:ext cx="6857999" cy="1059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32C02E-ABBA-890A-ADB2-DCF05D530E5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773924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27A11-7B9C-DE1E-0009-E9BA912BA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749E1C-CEA3-AADB-6F55-CC94F21A1F0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17819729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6D5A9E-E080-E8C5-6130-1D00FE937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D79AFA-4153-B822-F033-426DC50D9D8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11755473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F0715-8628-00FB-5C72-2783FEB3C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8A3F4-4388-1774-8004-67C9A42E786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17026534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6F76F-F643-C38A-4B48-79039A4F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88F220-6AF4-521B-2EC8-2FBB43007D4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27665411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EABBB-0B78-75C2-7F07-E6D6523B4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9E59F2-6F72-6580-9D52-2B9EE7DBCF1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39892228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8080A8-074E-2501-EE50-D25BD5DE7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AADF88-89E7-22BA-D919-FC99F4EF921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1383398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rgbClr val="E8E8E8"/>
    </a:dk1>
    <a:lt1>
      <a:srgbClr val="C8C8C8"/>
    </a:lt1>
    <a:dk2>
      <a:srgbClr val="404040"/>
    </a:dk2>
    <a:lt2>
      <a:srgbClr val="0E2841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4164</Words>
  <Application>Microsoft Office PowerPoint</Application>
  <PresentationFormat>Widescreen</PresentationFormat>
  <Paragraphs>481</Paragraphs>
  <Slides>161</Slides>
  <Notes>160</Notes>
  <HiddenSlides>27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6" baseType="lpstr">
      <vt:lpstr>Aptos</vt:lpstr>
      <vt:lpstr>Aptos Display</vt:lpstr>
      <vt:lpstr>Arial</vt:lpstr>
      <vt:lpstr>Arial Black</vt:lpstr>
      <vt:lpstr>Office Theme</vt:lpstr>
      <vt:lpstr>POSTER SHOW Group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K. Reid</dc:creator>
  <cp:lastModifiedBy>Laura K. Reid</cp:lastModifiedBy>
  <cp:revision>1</cp:revision>
  <dcterms:created xsi:type="dcterms:W3CDTF">2025-02-13T00:53:33Z</dcterms:created>
  <dcterms:modified xsi:type="dcterms:W3CDTF">2025-02-13T00:53:33Z</dcterms:modified>
</cp:coreProperties>
</file>