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media/image72.jpg" ContentType="image/png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tableStyles" Target="tableStyle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notesMaster" Target="notesMasters/notesMaster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theme" Target="theme/theme1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DAD08E-A495-4BED-911B-2985F0362F38}" type="datetimeFigureOut">
              <a:rPr lang="en-CA" smtClean="0"/>
              <a:t>2025-02-12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02F1F8-D7A2-45BF-931D-94A723CDDE3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16513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https://cs1033.gaul.csd.uwo.ca/~smill228/posterassign/smill228_poster.jpg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835711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https://cs1033.gaul.csd.uwo.ca/~sgelb/posterassign/sgelb_poster.jpg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39849803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https://cs1033.gaul.csd.uwo.ca/~xlu482/posterassign/xlu482_poster.jpg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101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45036578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https://cs1033.gaul.csd.uwo.ca/~ysun2433/posterassign/ysun2433_poster.jpg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102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49364479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https://cs1033.gaul.csd.uwo.ca/~yhuo49/posterassign/yhuo49_poster.jpg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103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28028835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https://cs1033.gaul.csd.uwo.ca/~yalemama/posterassign/yalemama_poster.jpg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104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98585133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https://cs1033.gaul.csd.uwo.ca/~yjanisse/posterassign/yjanisse_poster.jpg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105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7517914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https://cs1033.gaul.csd.uwo.ca/~yserrai/posterassign/yserrai_poster.jpg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106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15831386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https://cs1033.gaul.csd.uwo.ca/~yzha5428/posterassign/yzha5428_poster.jpg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107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01817054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https://cs1033.gaul.csd.uwo.ca/~yjang63/posterassign/yjang63_poster.jpg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108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88353066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https://cs1033.gaul.csd.uwo.ca/~ykhlopov/posterassign/ykhlopov_poster.jpg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109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41048431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https://cs1033.gaul.csd.uwo.ca/~yxiao442/posterassign/yxiao442_poster.jpg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110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680102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https://cs1033.gaul.csd.uwo.ca/~sshauka4/posterassign/sshauka4_poster.jpg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89729740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https://cs1033.gaul.csd.uwo.ca/~yzha4343/posterassign/yzha4343_poster.jpg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111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8572317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https://cs1033.gaul.csd.uwo.ca/~yli4823/posterassign/yli4823_poster.jpg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112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59559326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https://cs1033.gaul.csd.uwo.ca/~ysong694/posterassign/ysong694_poster.jpg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113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02367194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https://cs1033.gaul.csd.uwo.ca/~yli5489/posterassign/yli5489_poster.jpg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114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07464173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https://cs1033.gaul.csd.uwo.ca/~yyao465/posterassign/yyao465_poster.jpg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115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50128713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https://cs1033.gaul.csd.uwo.ca/~yxiao375/posterassign/yxiao375_poster.jpg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116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64464544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https://cs1033.gaul.csd.uwo.ca/~yzha5925/posterassign/yzha5925_poster.jpg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117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38969048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https://cs1033.gaul.csd.uwo.ca/~ytu59/posterassign/ytu59_poster.jpg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118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47502775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https://cs1033.gaul.csd.uwo.ca/~ycho242/posterassign/ycho242_poster.jpg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119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29515112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https://cs1033.gaul.csd.uwo.ca/~yjian832/posterassign/yjian832_poster.jpg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120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946873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https://cs1033.gaul.csd.uwo.ca/~sshar652/posterassign/sshar652_poster.jpg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16221745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https://cs1033.gaul.csd.uwo.ca/~yliu4765/posterassign/yliu4765_poster.jpg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121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95913465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https://cs1033.gaul.csd.uwo.ca/~yyan2529/posterassign/yyan2529_poster.jpg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122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99217602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https://cs1033.gaul.csd.uwo.ca/~ydai284/posterassign/ydai284_poster.jpg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123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36446722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https://cs1033.gaul.csd.uwo.ca/~ymeng249/posterassign/ymeng249_poster.jpg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124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67894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https://cs1033.gaul.csd.uwo.ca/~yjia254/posterassign/yjia254_poster.jpg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125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42059512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https://cs1033.gaul.csd.uwo.ca/~yzhen529/posterassign/yzhen529_poster.jpg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126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62086762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https://cs1033.gaul.csd.uwo.ca/~yseid/posterassign/yseid_poster.jpg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127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1269339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https://cs1033.gaul.csd.uwo.ca/~ysharm9/posterassign/ysharm9_poster.jpg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128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78603455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https://cs1033.gaul.csd.uwo.ca/~zlipschi/posterassign/zlipschi_poster.jpg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129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8374245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https://cs1033.gaul.csd.uwo.ca/~zkerwin/posterassign/zkerwin_poster.jpg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130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792675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https://cs1033.gaul.csd.uwo.ca/~sbatavi2/posterassign/sbatavi2_poster.jpg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87003508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https://cs1033.gaul.csd.uwo.ca/~zjaved/posterassign/zjaved_poster.jpg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131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77840065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https://cs1033.gaul.csd.uwo.ca/~zscholar/posterassign/zscholar_poster.jpg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132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87812444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https://cs1033.gaul.csd.uwo.ca/~zabushir/posterassign/zabushir_poster.jpg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133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99473001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https://cs1033.gaul.csd.uwo.ca/~zlewisd/posterassign/zlewisd_poster.jpg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134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70956342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https://cs1033.gaul.csd.uwo.ca/~zbi22/posterassign/zbi22_poster.jpg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135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1604101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https://cs1033.gaul.csd.uwo.ca/~zfan262/posterassign/zfan262_poster.jpg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136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38552922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https://cs1033.gaul.csd.uwo.ca/~zma366/posterassign/zma366_poster.jpg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137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27045828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https://cs1033.gaul.csd.uwo.ca/~zguo444/posterassign/zguo444_poster.jpg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138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22509933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https://cs1033.gaul.csd.uwo.ca/~zzha2258/posterassign/zzha2258_poster.jpg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139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55858270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https://cs1033.gaul.csd.uwo.ca/~zwan3375/posterassign/zwan3375_poster.jpg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140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654114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https://cs1033.gaul.csd.uwo.ca/~shira/posterassign/shira_poster.jpg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86925135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https://cs1033.gaul.csd.uwo.ca/~zzhao728/posterassign/zzhao728_poster.jpg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141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94094929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https://cs1033.gaul.csd.uwo.ca/~zzha962/posterassign/zzha962_poster.jpg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142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60640135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https://cs1033.gaul.csd.uwo.ca/~zwan2932/posterassign/zwan2932_poster.jpg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143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87350437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https://cs1033.gaul.csd.uwo.ca/~zli3433/posterassign/zli3433_poster.jpg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144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63961319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https://cs1033.gaul.csd.uwo.ca/~zren96/posterassign/zren96_poster.jpg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145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3326789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https://cs1033.gaul.csd.uwo.ca/~zwan3383/posterassign/zwan3383_poster.jpg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146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27986216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https://cs1033.gaul.csd.uwo.ca/~zliu2695/posterassign/zliu2695_poster.jpg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147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13970183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https://cs1033.gaul.csd.uwo.ca/~zwan3289/posterassign/zwan3289_poster.jpg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148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67509061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https://cs1033.gaul.csd.uwo.ca/~zcao248/posterassign/zcao248_poster.jpg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149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950436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https://cs1033.gaul.csd.uwo.ca/~sbansa47/posterassign/sbansa47_poster.jpg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94235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https://cs1033.gaul.csd.uwo.ca/~ssing844/posterassign/ssing844_poster.jpg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836676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https://cs1033.gaul.csd.uwo.ca/~czha28/posterassign/czha28_poster.jpg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922855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https://cs1033.gaul.csd.uwo.ca/~ssun388/posterassign/ssun388_poster.jpg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267536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https://cs1033.gaul.csd.uwo.ca/~sli2574/posterassign/sli2574_poster.jpg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221268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https://cs1033.gaul.csd.uwo.ca/~sbaidas/posterassign/sbaidas_poster.jpg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845169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https://cs1033.gaul.csd.uwo.ca/~skitzen/posterassign/skitzen_poster.jpg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628819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https://cs1033.gaul.csd.uwo.ca/~sande72/posterassign/sande72_poster.jpg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875085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https://cs1033.gaul.csd.uwo.ca/~sangari/posterassign/sangari_poster.jpg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035274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https://cs1033.gaul.csd.uwo.ca/~sqiu85/posterassign/sqiu85_poster.jpg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666864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https://cs1033.gaul.csd.uwo.ca/~spattan/posterassign/spattan_poster.jpg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141694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https://cs1033.gaul.csd.uwo.ca/~salbattr/posterassign/salbattr_poster.jpg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922146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https://cs1033.gaul.csd.uwo.ca/~sdavilam/posterassign/sdavilam_poster.jpg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058437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https://cs1033.gaul.csd.uwo.ca/~solayaga/posterassign/solayaga_poster.jpg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276807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https://cs1033.gaul.csd.uwo.ca/~slepine/posterassign/slepine_poster.jpg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911202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https://cs1033.gaul.csd.uwo.ca/~sshar544/posterassign/sshar544_poster.jpg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762934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https://cs1033.gaul.csd.uwo.ca/~skaur379/posterassign/skaur379_poster.jpg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345382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https://cs1033.gaul.csd.uwo.ca/~sliabot3/posterassign/sliabot3_poster.jpg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190360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https://cs1033.gaul.csd.uwo.ca/~sgaber3/posterassign/sgaber3_poster.jpg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691458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https://cs1033.gaul.csd.uwo.ca/~slowe33/posterassign/slowe33_poster.jpg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0117676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https://cs1033.gaul.csd.uwo.ca/~scross27/posterassign/scross27_poster.jpg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7068812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https://cs1033.gaul.csd.uwo.ca/~dgan5/posterassign/dgan5_poster.jpg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6144361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https://cs1033.gaul.csd.uwo.ca/~smill242/posterassign/smill242_poster.jpg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2501776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https://cs1033.gaul.csd.uwo.ca/~sreece5/posterassign/sreece5_poster.jpg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9329191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https://cs1033.gaul.csd.uwo.ca/~stseng7/posterassign/stseng7_poster.jpg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38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3824075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https://cs1033.gaul.csd.uwo.ca/~ssnowlee/posterassign/ssnowlee_poster.jpg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39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6181947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https://cs1033.gaul.csd.uwo.ca/~swan2289/posterassign/swan2289_poster.jpg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40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6789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https://cs1033.gaul.csd.uwo.ca/~skhade2/posterassign/skhade2_poster.jpg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0814776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https://cs1033.gaul.csd.uwo.ca/~sferre28/posterassign/sferre28_poster.jpg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41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5705234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https://cs1033.gaul.csd.uwo.ca/~sselvon/posterassign/sselvon_poster.jpg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42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8102543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https://cs1033.gaul.csd.uwo.ca/~sweller7/posterassign/sweller7_poster.jpg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43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8357224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https://cs1033.gaul.csd.uwo.ca/~sbrow456/posterassign/sbrow456_poster.jpg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44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8658465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https://cs1033.gaul.csd.uwo.ca/~smisli/posterassign/smisli_poster.jpg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45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8357018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https://cs1033.gaul.csd.uwo.ca/~spark737/posterassign/spark737_poster.jpg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46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0428165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https://cs1033.gaul.csd.uwo.ca/~tnanji2/posterassign/tnanji2_poster.jpg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47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0426951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https://cs1033.gaul.csd.uwo.ca/~tkim385/posterassign/tkim385_poster.jpg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48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9753756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https://cs1033.gaul.csd.uwo.ca/~tfahd/posterassign/tfahd_poster.jpg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49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1752338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https://cs1033.gaul.csd.uwo.ca/~tsarfra/posterassign/tsarfra_poster.jpg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50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472673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https://cs1033.gaul.csd.uwo.ca/~sbhot/posterassign/sbhot_poster.jpg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0367598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https://cs1033.gaul.csd.uwo.ca/~truben/posterassign/truben_poster.jpg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51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2813590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https://cs1033.gaul.csd.uwo.ca/~ttiwana3/posterassign/ttiwana3_poster.jpg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52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1074608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https://cs1033.gaul.csd.uwo.ca/~tmai23/posterassign/tmai23_poster.jpg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53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4425525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https://cs1033.gaul.csd.uwo.ca/~tsahot/posterassign/tsahot_poster.jpg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54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9454535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https://cs1033.gaul.csd.uwo.ca/~tsadhra2/posterassign/tsadhra2_poster.jpg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55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5411665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https://cs1033.gaul.csd.uwo.ca/~tkurdiah/posterassign/tkurdiah_poster.jpg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56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4703097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https://cs1033.gaul.csd.uwo.ca/~tduym/posterassign/tduym_poster.jpg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57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7450079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https://cs1033.gaul.csd.uwo.ca/~trichman/posterassign/trichman_poster.jpg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58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1020556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https://cs1033.gaul.csd.uwo.ca/~tsaluja/posterassign/tsaluja_poster.jpg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59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2744148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https://cs1033.gaul.csd.uwo.ca/~trobbin4/posterassign/trobbin4_poster.jpg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60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998388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https://cs1033.gaul.csd.uwo.ca/~sshin226/posterassign/sshin226_poster.jpg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0027472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https://cs1033.gaul.csd.uwo.ca/~tdiner/posterassign/tdiner_poster.jpg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61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8175096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https://cs1033.gaul.csd.uwo.ca/~tmontema/posterassign/tmontema_poster.jpg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62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6278071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https://cs1033.gaul.csd.uwo.ca/~tflood2/posterassign/tflood2_poster.jpg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63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8519300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https://cs1033.gaul.csd.uwo.ca/~trands/posterassign/trands_poster.jpg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64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6414723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https://cs1033.gaul.csd.uwo.ca/~thaddad7/posterassign/thaddad7_poster.jpg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65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7753657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https://cs1033.gaul.csd.uwo.ca/~cyang542/posterassign/cyang542_poster.jpg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66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9599722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https://cs1033.gaul.csd.uwo.ca/~tdai8/posterassign/tdai8_poster.jpg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67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981316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https://cs1033.gaul.csd.uwo.ca/~tfaust/posterassign/tfaust_poster.jpg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68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5308816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https://cs1033.gaul.csd.uwo.ca/~vnguy96/posterassign/vnguy96_poster.jpg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69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521297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https://cs1033.gaul.csd.uwo.ca/~tgarci3/posterassign/tgarci3_poster.jpg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70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825100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https://cs1033.gaul.csd.uwo.ca/~sfordyc/posterassign/sfordyc_poster.jpg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679771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https://cs1033.gaul.csd.uwo.ca/~tye48/posterassign/tye48_poster.jpg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71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8839286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https://cs1033.gaul.csd.uwo.ca/~tlarmer2/posterassign/tlarmer2_poster.jpg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72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661180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https://cs1033.gaul.csd.uwo.ca/~tdeganne/posterassign/tdeganne_poster.jpg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73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229373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https://cs1033.gaul.csd.uwo.ca/~tfarhood/posterassign/tfarhood_poster.jpg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74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1107702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https://cs1033.gaul.csd.uwo.ca/~ttsui26/posterassign/ttsui26_poster.jpg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75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3174805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https://cs1033.gaul.csd.uwo.ca/~ufarruk/posterassign/ufarruk_poster.jpg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76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4901280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https://cs1033.gaul.csd.uwo.ca/~vspadafo/posterassign/vspadafo_poster.jpg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77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0250579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https://cs1033.gaul.csd.uwo.ca/~vreddy22/posterassign/vreddy22_poster.jpg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78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9363721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https://cs1033.gaul.csd.uwo.ca/~vdawrha/posterassign/vdawrha_poster.jpg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79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9264815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https://cs1033.gaul.csd.uwo.ca/~vthavar/posterassign/vthavar_poster.jpg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80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240442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https://cs1033.gaul.csd.uwo.ca/~slevy45/posterassign/slevy45_poster.jpg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8425920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https://cs1033.gaul.csd.uwo.ca/~vpivtora/posterassign/vpivtora_poster.jpg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81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9524425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https://cs1033.gaul.csd.uwo.ca/~vtakoeva/posterassign/vtakoeva_poster.jpg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82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6550846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https://cs1033.gaul.csd.uwo.ca/~vkothaw/posterassign/vkothaw_poster.jpg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83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39195284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https://cs1033.gaul.csd.uwo.ca/~vdo26/posterassign/vdo26_poster.jpg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84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21640802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https://cs1033.gaul.csd.uwo.ca/~vzheng9/posterassign/vzheng9_poster.jpg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85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7782901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https://cs1033.gaul.csd.uwo.ca/~vrangan2/posterassign/vrangan2_poster.jpg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86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31491242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https://cs1033.gaul.csd.uwo.ca/~vsalimpo/posterassign/vsalimpo_poster.jpg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87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68629472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https://cs1033.gaul.csd.uwo.ca/~vpate386/posterassign/vpate386_poster.jpg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88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6252373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https://cs1033.gaul.csd.uwo.ca/~wshaqour/posterassign/wshaqour_poster.jpg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89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34508032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https://cs1033.gaul.csd.uwo.ca/~wgao222/posterassign/wgao222_poster.jpg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90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888365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https://cs1033.gaul.csd.uwo.ca/~sthakra3/posterassign/sthakra3_poster.jpg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66999395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https://cs1033.gaul.csd.uwo.ca/~wliu575/posterassign/wliu575_poster.jpg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91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49080301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https://cs1033.gaul.csd.uwo.ca/~wchen692/posterassign/wchen692_poster.jpg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92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70903698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https://cs1033.gaul.csd.uwo.ca/~wcharles/posterassign/wcharles_poster.jpg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93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68818168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https://cs1033.gaul.csd.uwo.ca/~whu228/posterassign/whu228_poster.jpg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94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81714202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https://cs1033.gaul.csd.uwo.ca/~wjian82/posterassign/wjian82_poster.jpg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95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68640970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https://cs1033.gaul.csd.uwo.ca/~wgao226/posterassign/wgao226_poster.jpg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96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74455551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https://cs1033.gaul.csd.uwo.ca/~wtitus/posterassign/wtitus_poster.jpg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97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22024137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https://cs1033.gaul.csd.uwo.ca/~whershen/posterassign/whershen_poster.jpg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98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18312816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https://cs1033.gaul.csd.uwo.ca/~wwang965/posterassign/wwang965_poster.jpg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99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87546104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https://cs1033.gaul.csd.uwo.ca/~xxie263/posterassign/xxie263_poster.jpg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100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99298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183EF-5387-576B-1EA0-1FBAE2040A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EDF985-01CE-87BC-5C6B-91C836D124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F62584-6F1E-BAD5-4C5E-39F491AC3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F37D6-6954-416A-8E01-7523B6675A07}" type="datetimeFigureOut">
              <a:rPr lang="en-CA" smtClean="0"/>
              <a:t>2025-02-12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5F98CB-B111-9837-D799-7EBDB2A82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5B0E31-FB7C-D89D-EED8-7F475A730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433F3-0747-4E7F-A710-78F6F165154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20921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59D81-5DC1-6EE5-0CF5-2F953B037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E1A629-9918-3EDD-4160-EBE45EB397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D71F47-4BAE-3EDE-80C2-AD4E8A85E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F37D6-6954-416A-8E01-7523B6675A07}" type="datetimeFigureOut">
              <a:rPr lang="en-CA" smtClean="0"/>
              <a:t>2025-02-12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AFB16E-3A3D-BAEA-22F5-3A6AC77AC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B0368B-83F7-A60E-B679-305A94F88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433F3-0747-4E7F-A710-78F6F165154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52308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2D669E-7FA3-1800-B1AF-067D49E25E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2A70C3-70CD-A3AE-7183-FA58DA225B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956BED-EC88-9556-DB7B-00859C6B3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F37D6-6954-416A-8E01-7523B6675A07}" type="datetimeFigureOut">
              <a:rPr lang="en-CA" smtClean="0"/>
              <a:t>2025-02-12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0640A3-075C-EB70-47D8-B799A5AFD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EB7875-B6A2-1CF3-0CA4-C2313C0FB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433F3-0747-4E7F-A710-78F6F165154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35087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FDE7B-57EE-E6FD-4879-AF38DEB14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C676C3-CF45-73D3-0A33-1F93EF5CB2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562ADE-6E83-46CB-3388-62DDC425D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F37D6-6954-416A-8E01-7523B6675A07}" type="datetimeFigureOut">
              <a:rPr lang="en-CA" smtClean="0"/>
              <a:t>2025-02-12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86A25D-9F9A-6221-5857-110E9423D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DC948F-392F-189B-576F-EA10E6131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433F3-0747-4E7F-A710-78F6F165154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44494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5FEF4-329B-C4FF-2E8D-EEF6D2444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670609-FD66-6EC7-FAA5-31493E650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8D2D2D-C9B0-54E1-D0B0-DAC81F9B0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F37D6-6954-416A-8E01-7523B6675A07}" type="datetimeFigureOut">
              <a:rPr lang="en-CA" smtClean="0"/>
              <a:t>2025-02-12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0F6F16-CA5E-1507-DD0F-CBF24B263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7FCEEE-B5BD-3165-753F-A4644A4C5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433F3-0747-4E7F-A710-78F6F165154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37965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EFB13-1697-340D-92C9-5F83EA0B6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452376-28DB-C71C-C6F1-ED08D95CC9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184C7F-B0B0-9A9D-DAD4-C587E47CF7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3E5583-D658-A804-E530-12B4CDA4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F37D6-6954-416A-8E01-7523B6675A07}" type="datetimeFigureOut">
              <a:rPr lang="en-CA" smtClean="0"/>
              <a:t>2025-02-12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9223E5-3618-B360-AEF2-DF4CC3912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BE2D8E-8F83-8DB8-0A52-7099A60D6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433F3-0747-4E7F-A710-78F6F165154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25474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5FFAD-6C62-C515-776D-54C549723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E92EC5-ACF8-E149-21B0-A9EEB79D56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A8EB35-6C04-B80E-C7BE-E599C88043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3ECFC7-197A-C18A-AFF4-2FBB63584D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540AC1-F34A-1391-6241-9D44918343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75DD31-65B4-3050-7A75-18A46FE30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F37D6-6954-416A-8E01-7523B6675A07}" type="datetimeFigureOut">
              <a:rPr lang="en-CA" smtClean="0"/>
              <a:t>2025-02-12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70DA42-7FBC-561D-F9C8-D520E7CC5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AC690A-6911-94C9-C60B-0D128C192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433F3-0747-4E7F-A710-78F6F165154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09447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EB468-659D-D110-FC09-9C22F3EAD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83EB8D-6125-AA3E-A67E-86AA15760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F37D6-6954-416A-8E01-7523B6675A07}" type="datetimeFigureOut">
              <a:rPr lang="en-CA" smtClean="0"/>
              <a:t>2025-02-12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FD952D-DEEE-E569-C06A-893B569B8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A2F93A-8AEE-876F-F6FF-C4A61F3B5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433F3-0747-4E7F-A710-78F6F165154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79366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DA6E2F-98EE-D360-75EE-824A53500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F37D6-6954-416A-8E01-7523B6675A07}" type="datetimeFigureOut">
              <a:rPr lang="en-CA" smtClean="0"/>
              <a:t>2025-02-12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1F148C-ECAC-4FAA-F45F-6EF2106BC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636239-D2B9-A5CB-9774-B920C1B2A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433F3-0747-4E7F-A710-78F6F165154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30619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E46B2-4917-08CF-A131-3EBF1ED1A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D7DC6-BBDD-A3F5-9736-495040CEC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300F0D-5860-0ED4-5EF7-525D934DEA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4A0FC6-E0B6-B9C3-EBFC-4C666F4AB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F37D6-6954-416A-8E01-7523B6675A07}" type="datetimeFigureOut">
              <a:rPr lang="en-CA" smtClean="0"/>
              <a:t>2025-02-12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BB889C-B125-ABF5-FBF4-394A996A7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E5FB3F-07FF-3C47-04F9-B90629A12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433F3-0747-4E7F-A710-78F6F165154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92602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E5130-3E41-C5FD-162D-39FD4512B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154A00-E950-5810-C764-48A916AC89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B942BA-3F43-687A-5A53-E105FD59B8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FD2B9A-B547-C84C-3831-A35A74B24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F37D6-6954-416A-8E01-7523B6675A07}" type="datetimeFigureOut">
              <a:rPr lang="en-CA" smtClean="0"/>
              <a:t>2025-02-12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3D78E8-F425-41AA-3A8F-0EA20C818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A9276C-4802-F4F4-8CD8-D99AA3647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433F3-0747-4E7F-A710-78F6F165154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14624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AFF519-09D0-37DE-4086-50EA5E777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20CE26-5A49-3BEC-45FA-0EE6006436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637BC-9A90-FCA8-3848-4922D0F3E8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A6F37D6-6954-416A-8E01-7523B6675A07}" type="datetimeFigureOut">
              <a:rPr lang="en-CA" smtClean="0"/>
              <a:t>2025-02-12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334122-1D7F-0168-DC18-8ABEDE037A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4F62E6-5BC1-AD60-D6D8-246061CE70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22433F3-0747-4E7F-A710-78F6F165154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22844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E6ED5-DB6E-4FC2-EBC3-AE1B630C68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>
                <a:solidFill>
                  <a:srgbClr val="C8C8C8"/>
                </a:solidFill>
                <a:latin typeface="Arial Black" panose="020B0A04020102020204" pitchFamily="34" charset="0"/>
              </a:rPr>
              <a:t>POSTER SHOW Group 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CFB2F7-3233-8F08-401F-34A77E1E00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70801367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B6EEDC-B6F0-1F13-EE31-37B8A354E6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1C3620-A2A8-2AFA-FA54-0D42AB5A1DB3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10 of 160</a:t>
            </a:r>
          </a:p>
        </p:txBody>
      </p:sp>
    </p:spTree>
    <p:extLst>
      <p:ext uri="{BB962C8B-B14F-4D97-AF65-F5344CB8AC3E}">
        <p14:creationId xmlns:p14="http://schemas.microsoft.com/office/powerpoint/2010/main" val="366456403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8B53AC3-3D4D-AD77-7DEB-0F0E825320FE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100 of 160</a:t>
            </a:r>
          </a:p>
        </p:txBody>
      </p:sp>
    </p:spTree>
    <p:extLst>
      <p:ext uri="{BB962C8B-B14F-4D97-AF65-F5344CB8AC3E}">
        <p14:creationId xmlns:p14="http://schemas.microsoft.com/office/powerpoint/2010/main" val="272350063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59FC1BB-8A85-AC36-1E1E-C1115B756516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101 of 160</a:t>
            </a:r>
          </a:p>
        </p:txBody>
      </p:sp>
    </p:spTree>
    <p:extLst>
      <p:ext uri="{BB962C8B-B14F-4D97-AF65-F5344CB8AC3E}">
        <p14:creationId xmlns:p14="http://schemas.microsoft.com/office/powerpoint/2010/main" val="197943489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AE9EE1-3A88-3B37-5E7D-882DDEEC78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A4EDE7-C94C-3EB5-4679-CDEDB88324D2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102 of 160</a:t>
            </a:r>
          </a:p>
        </p:txBody>
      </p:sp>
    </p:spTree>
    <p:extLst>
      <p:ext uri="{BB962C8B-B14F-4D97-AF65-F5344CB8AC3E}">
        <p14:creationId xmlns:p14="http://schemas.microsoft.com/office/powerpoint/2010/main" val="46106204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ADD37B0-6141-932F-3929-AA9EEE963182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103 of 160</a:t>
            </a:r>
          </a:p>
        </p:txBody>
      </p:sp>
    </p:spTree>
    <p:extLst>
      <p:ext uri="{BB962C8B-B14F-4D97-AF65-F5344CB8AC3E}">
        <p14:creationId xmlns:p14="http://schemas.microsoft.com/office/powerpoint/2010/main" val="195667187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FB2B54-D5F6-69D0-59ED-9E72D22051AF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104 of 160</a:t>
            </a:r>
          </a:p>
        </p:txBody>
      </p:sp>
    </p:spTree>
    <p:extLst>
      <p:ext uri="{BB962C8B-B14F-4D97-AF65-F5344CB8AC3E}">
        <p14:creationId xmlns:p14="http://schemas.microsoft.com/office/powerpoint/2010/main" val="202641718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7D4EF9-E205-6D7A-1E43-FB3FD5E914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051848-B3A9-4E90-ED87-94EF5C40D480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105 of 160</a:t>
            </a:r>
          </a:p>
        </p:txBody>
      </p:sp>
    </p:spTree>
    <p:extLst>
      <p:ext uri="{BB962C8B-B14F-4D97-AF65-F5344CB8AC3E}">
        <p14:creationId xmlns:p14="http://schemas.microsoft.com/office/powerpoint/2010/main" val="242545868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8660FF3-F186-E1E4-B91A-1ACD42214DB7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106 of 160</a:t>
            </a:r>
          </a:p>
        </p:txBody>
      </p:sp>
    </p:spTree>
    <p:extLst>
      <p:ext uri="{BB962C8B-B14F-4D97-AF65-F5344CB8AC3E}">
        <p14:creationId xmlns:p14="http://schemas.microsoft.com/office/powerpoint/2010/main" val="309520542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D4BEEC-B640-16EF-59D3-A06BC81DD3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56C436-B671-7C03-9BBE-94779C288631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107 of 160</a:t>
            </a:r>
          </a:p>
        </p:txBody>
      </p:sp>
    </p:spTree>
    <p:extLst>
      <p:ext uri="{BB962C8B-B14F-4D97-AF65-F5344CB8AC3E}">
        <p14:creationId xmlns:p14="http://schemas.microsoft.com/office/powerpoint/2010/main" val="160362595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B6B023-FA38-BFC6-AD25-223F4290B6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D543E1-B546-E26E-65BB-CE99E03D7827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108 of 160</a:t>
            </a:r>
          </a:p>
        </p:txBody>
      </p:sp>
    </p:spTree>
    <p:extLst>
      <p:ext uri="{BB962C8B-B14F-4D97-AF65-F5344CB8AC3E}">
        <p14:creationId xmlns:p14="http://schemas.microsoft.com/office/powerpoint/2010/main" val="243510052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838A1D-D28B-4984-ED5A-F5BC27566C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9A6B63-3F12-AE3F-BB95-F721C174E4D7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109 of 160</a:t>
            </a:r>
          </a:p>
        </p:txBody>
      </p:sp>
    </p:spTree>
    <p:extLst>
      <p:ext uri="{BB962C8B-B14F-4D97-AF65-F5344CB8AC3E}">
        <p14:creationId xmlns:p14="http://schemas.microsoft.com/office/powerpoint/2010/main" val="38623794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D411F1-C411-D96A-6808-207F998698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A09A9D-B0C9-F6DF-6758-47228DCCAB62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11 of 160</a:t>
            </a:r>
          </a:p>
        </p:txBody>
      </p:sp>
    </p:spTree>
    <p:extLst>
      <p:ext uri="{BB962C8B-B14F-4D97-AF65-F5344CB8AC3E}">
        <p14:creationId xmlns:p14="http://schemas.microsoft.com/office/powerpoint/2010/main" val="38075963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DAFB69-3C56-C390-DBE5-AD0360AB73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88C621-238E-1E0E-4BB7-A6757BEAB89C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110 of 160</a:t>
            </a:r>
          </a:p>
        </p:txBody>
      </p:sp>
    </p:spTree>
    <p:extLst>
      <p:ext uri="{BB962C8B-B14F-4D97-AF65-F5344CB8AC3E}">
        <p14:creationId xmlns:p14="http://schemas.microsoft.com/office/powerpoint/2010/main" val="250476759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114319-BA6C-168A-99B2-F4B2364AD8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4A087C-6D95-EF2F-0DFE-FAF2EBE4F240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111 of 160</a:t>
            </a:r>
          </a:p>
        </p:txBody>
      </p:sp>
    </p:spTree>
    <p:extLst>
      <p:ext uri="{BB962C8B-B14F-4D97-AF65-F5344CB8AC3E}">
        <p14:creationId xmlns:p14="http://schemas.microsoft.com/office/powerpoint/2010/main" val="13922654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C938CC-F2D7-9FD5-1ABE-0556575A2C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68E970-8CCA-B6BE-8C39-91D9686BF886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112 of 160</a:t>
            </a:r>
          </a:p>
        </p:txBody>
      </p:sp>
    </p:spTree>
    <p:extLst>
      <p:ext uri="{BB962C8B-B14F-4D97-AF65-F5344CB8AC3E}">
        <p14:creationId xmlns:p14="http://schemas.microsoft.com/office/powerpoint/2010/main" val="72707520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E439CD-CDC7-9CF2-AF71-66DAA1ABDE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3CFD9D-77DB-E941-356C-25BDC3F955A7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113 of 160</a:t>
            </a:r>
          </a:p>
        </p:txBody>
      </p:sp>
    </p:spTree>
    <p:extLst>
      <p:ext uri="{BB962C8B-B14F-4D97-AF65-F5344CB8AC3E}">
        <p14:creationId xmlns:p14="http://schemas.microsoft.com/office/powerpoint/2010/main" val="249677165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D4BC51-44EC-FF05-8693-3808E26255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E394FC-8666-B53F-54FF-6E4A8C5270DF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114 of 160</a:t>
            </a:r>
          </a:p>
        </p:txBody>
      </p:sp>
    </p:spTree>
    <p:extLst>
      <p:ext uri="{BB962C8B-B14F-4D97-AF65-F5344CB8AC3E}">
        <p14:creationId xmlns:p14="http://schemas.microsoft.com/office/powerpoint/2010/main" val="112681767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B38FEF-3188-FCF7-6C4E-A4CDF98B2241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115 of 160</a:t>
            </a:r>
          </a:p>
        </p:txBody>
      </p:sp>
    </p:spTree>
    <p:extLst>
      <p:ext uri="{BB962C8B-B14F-4D97-AF65-F5344CB8AC3E}">
        <p14:creationId xmlns:p14="http://schemas.microsoft.com/office/powerpoint/2010/main" val="214631118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1E984A-1CAE-A746-3705-5C83EC9E6C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2FEC0A-912B-A6C3-D4B8-1DEF8E9A8D96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116 of 160</a:t>
            </a:r>
          </a:p>
        </p:txBody>
      </p:sp>
    </p:spTree>
    <p:extLst>
      <p:ext uri="{BB962C8B-B14F-4D97-AF65-F5344CB8AC3E}">
        <p14:creationId xmlns:p14="http://schemas.microsoft.com/office/powerpoint/2010/main" val="84637226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22005D-A961-53A5-FD13-83D483197E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BD13C5-0869-E889-A5BD-DA6A1BB66F51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117 of 160</a:t>
            </a:r>
          </a:p>
        </p:txBody>
      </p:sp>
    </p:spTree>
    <p:extLst>
      <p:ext uri="{BB962C8B-B14F-4D97-AF65-F5344CB8AC3E}">
        <p14:creationId xmlns:p14="http://schemas.microsoft.com/office/powerpoint/2010/main" val="169993782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020456-6E9A-FB35-005F-E24409F29F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7926F3-6765-2198-9F54-3A4C0F9323A9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118 of 160</a:t>
            </a:r>
          </a:p>
        </p:txBody>
      </p:sp>
    </p:spTree>
    <p:extLst>
      <p:ext uri="{BB962C8B-B14F-4D97-AF65-F5344CB8AC3E}">
        <p14:creationId xmlns:p14="http://schemas.microsoft.com/office/powerpoint/2010/main" val="181305574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6D5307-8EFD-0B24-2607-98FE293F39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3EC0E6-2E8B-6B18-9490-741D9A1A0AAE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119 of 160</a:t>
            </a:r>
          </a:p>
        </p:txBody>
      </p:sp>
    </p:spTree>
    <p:extLst>
      <p:ext uri="{BB962C8B-B14F-4D97-AF65-F5344CB8AC3E}">
        <p14:creationId xmlns:p14="http://schemas.microsoft.com/office/powerpoint/2010/main" val="12697541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8743B8-9241-5FA6-6B49-11E040E37EC0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12 of 160</a:t>
            </a:r>
          </a:p>
        </p:txBody>
      </p:sp>
    </p:spTree>
    <p:extLst>
      <p:ext uri="{BB962C8B-B14F-4D97-AF65-F5344CB8AC3E}">
        <p14:creationId xmlns:p14="http://schemas.microsoft.com/office/powerpoint/2010/main" val="40494381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AA99CF-048B-9F89-50F6-74380F8307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8181ED-846C-7B84-AA14-3FFC15E26EE7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120 of 160</a:t>
            </a:r>
          </a:p>
        </p:txBody>
      </p:sp>
    </p:spTree>
    <p:extLst>
      <p:ext uri="{BB962C8B-B14F-4D97-AF65-F5344CB8AC3E}">
        <p14:creationId xmlns:p14="http://schemas.microsoft.com/office/powerpoint/2010/main" val="65963183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3DE521-9212-EAFD-A69D-C1AE51F834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B7CD05-4263-31AD-BA48-4FE9B97D7071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121 of 160</a:t>
            </a:r>
          </a:p>
        </p:txBody>
      </p:sp>
    </p:spTree>
    <p:extLst>
      <p:ext uri="{BB962C8B-B14F-4D97-AF65-F5344CB8AC3E}">
        <p14:creationId xmlns:p14="http://schemas.microsoft.com/office/powerpoint/2010/main" val="953331923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BEEB67-4DAE-3ED2-8D94-E5D2271A34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E385F8-EEAD-2647-0357-D07EE4B7AE2A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122 of 160</a:t>
            </a:r>
          </a:p>
        </p:txBody>
      </p:sp>
    </p:spTree>
    <p:extLst>
      <p:ext uri="{BB962C8B-B14F-4D97-AF65-F5344CB8AC3E}">
        <p14:creationId xmlns:p14="http://schemas.microsoft.com/office/powerpoint/2010/main" val="243444264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322DE9-9DE6-78F4-E88A-57389FB79FDE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123 of 160</a:t>
            </a:r>
          </a:p>
        </p:txBody>
      </p:sp>
    </p:spTree>
    <p:extLst>
      <p:ext uri="{BB962C8B-B14F-4D97-AF65-F5344CB8AC3E}">
        <p14:creationId xmlns:p14="http://schemas.microsoft.com/office/powerpoint/2010/main" val="859633094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1187D6-B49D-8A7D-12BA-804A7458E0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6965A8-8C6F-6EC1-FC1F-E6F2D2C37D74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124 of 160</a:t>
            </a:r>
          </a:p>
        </p:txBody>
      </p:sp>
    </p:spTree>
    <p:extLst>
      <p:ext uri="{BB962C8B-B14F-4D97-AF65-F5344CB8AC3E}">
        <p14:creationId xmlns:p14="http://schemas.microsoft.com/office/powerpoint/2010/main" val="133235775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55FDCF-252D-8D32-1199-60F768E8C38B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125 of 160</a:t>
            </a:r>
          </a:p>
        </p:txBody>
      </p:sp>
    </p:spTree>
    <p:extLst>
      <p:ext uri="{BB962C8B-B14F-4D97-AF65-F5344CB8AC3E}">
        <p14:creationId xmlns:p14="http://schemas.microsoft.com/office/powerpoint/2010/main" val="781669855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15A74E-A0DF-7FFE-BCB0-75900C68EB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C73EAE-E21E-8BB2-D717-FF217C20C184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126 of 160</a:t>
            </a:r>
          </a:p>
        </p:txBody>
      </p:sp>
    </p:spTree>
    <p:extLst>
      <p:ext uri="{BB962C8B-B14F-4D97-AF65-F5344CB8AC3E}">
        <p14:creationId xmlns:p14="http://schemas.microsoft.com/office/powerpoint/2010/main" val="1084288229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774994-0267-7B18-3F5B-5119AD75DD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D30B28-1FE7-2C8C-5AA6-6E7781053EE0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127 of 160</a:t>
            </a:r>
          </a:p>
        </p:txBody>
      </p:sp>
    </p:spTree>
    <p:extLst>
      <p:ext uri="{BB962C8B-B14F-4D97-AF65-F5344CB8AC3E}">
        <p14:creationId xmlns:p14="http://schemas.microsoft.com/office/powerpoint/2010/main" val="3806602651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407687-9EF2-C43B-090D-8555B8CE22CF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128 of 160</a:t>
            </a:r>
          </a:p>
        </p:txBody>
      </p:sp>
    </p:spTree>
    <p:extLst>
      <p:ext uri="{BB962C8B-B14F-4D97-AF65-F5344CB8AC3E}">
        <p14:creationId xmlns:p14="http://schemas.microsoft.com/office/powerpoint/2010/main" val="464332374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58F700-A34D-02F0-DE38-09678ECF2C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8C4C58-C6DB-B4E3-25D4-463FA9FD18DD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129 of 160</a:t>
            </a:r>
          </a:p>
        </p:txBody>
      </p:sp>
    </p:spTree>
    <p:extLst>
      <p:ext uri="{BB962C8B-B14F-4D97-AF65-F5344CB8AC3E}">
        <p14:creationId xmlns:p14="http://schemas.microsoft.com/office/powerpoint/2010/main" val="10316361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8CFFE5-B9AE-3A93-1844-1A242DF3D5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0" y="254000"/>
            <a:ext cx="6350000" cy="635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A7CC1A-2FA7-6D43-B3EB-C78CCC9B2C63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13 of 160</a:t>
            </a:r>
          </a:p>
        </p:txBody>
      </p:sp>
    </p:spTree>
    <p:extLst>
      <p:ext uri="{BB962C8B-B14F-4D97-AF65-F5344CB8AC3E}">
        <p14:creationId xmlns:p14="http://schemas.microsoft.com/office/powerpoint/2010/main" val="2728108985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337B6B-62DE-A247-0315-19F63F9430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71B9C2-9999-FBF0-7233-5C47023D4297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130 of 160</a:t>
            </a:r>
          </a:p>
        </p:txBody>
      </p:sp>
    </p:spTree>
    <p:extLst>
      <p:ext uri="{BB962C8B-B14F-4D97-AF65-F5344CB8AC3E}">
        <p14:creationId xmlns:p14="http://schemas.microsoft.com/office/powerpoint/2010/main" val="266079754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23F9CC-C5D8-0CD5-7844-AAB1BB5852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CEC230-9979-529F-5F83-451BCAFB559F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131 of 160</a:t>
            </a:r>
          </a:p>
        </p:txBody>
      </p:sp>
    </p:spTree>
    <p:extLst>
      <p:ext uri="{BB962C8B-B14F-4D97-AF65-F5344CB8AC3E}">
        <p14:creationId xmlns:p14="http://schemas.microsoft.com/office/powerpoint/2010/main" val="2715143892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1DAAA3-E321-A230-07A7-E718D53C0288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132 of 160</a:t>
            </a:r>
          </a:p>
        </p:txBody>
      </p:sp>
    </p:spTree>
    <p:extLst>
      <p:ext uri="{BB962C8B-B14F-4D97-AF65-F5344CB8AC3E}">
        <p14:creationId xmlns:p14="http://schemas.microsoft.com/office/powerpoint/2010/main" val="2018137442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3BECCD2-8C07-C84B-1A81-D770493BA409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133 of 160</a:t>
            </a:r>
          </a:p>
        </p:txBody>
      </p:sp>
    </p:spTree>
    <p:extLst>
      <p:ext uri="{BB962C8B-B14F-4D97-AF65-F5344CB8AC3E}">
        <p14:creationId xmlns:p14="http://schemas.microsoft.com/office/powerpoint/2010/main" val="90735378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0CF1F3-29BF-423F-CB98-7AC0C54EDD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42092B-44AB-230E-750F-23F28BB59E95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134 of 160</a:t>
            </a:r>
          </a:p>
        </p:txBody>
      </p:sp>
    </p:spTree>
    <p:extLst>
      <p:ext uri="{BB962C8B-B14F-4D97-AF65-F5344CB8AC3E}">
        <p14:creationId xmlns:p14="http://schemas.microsoft.com/office/powerpoint/2010/main" val="238215749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6A02FE-CAEC-D9EA-F273-B3E6EDEEB2FF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135 of 160</a:t>
            </a:r>
          </a:p>
        </p:txBody>
      </p:sp>
    </p:spTree>
    <p:extLst>
      <p:ext uri="{BB962C8B-B14F-4D97-AF65-F5344CB8AC3E}">
        <p14:creationId xmlns:p14="http://schemas.microsoft.com/office/powerpoint/2010/main" val="545883286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0EF564-202B-6809-C1C8-1D96A32E78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4CC1B2-746B-FCBC-68AD-150D9AE5020C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136 of 160</a:t>
            </a:r>
          </a:p>
        </p:txBody>
      </p:sp>
    </p:spTree>
    <p:extLst>
      <p:ext uri="{BB962C8B-B14F-4D97-AF65-F5344CB8AC3E}">
        <p14:creationId xmlns:p14="http://schemas.microsoft.com/office/powerpoint/2010/main" val="2518709385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E22EF1-16AF-AE08-30EF-993EB9727B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F73B74-7D6A-0CBF-D2C8-9BF19F079B02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137 of 160</a:t>
            </a:r>
          </a:p>
        </p:txBody>
      </p:sp>
    </p:spTree>
    <p:extLst>
      <p:ext uri="{BB962C8B-B14F-4D97-AF65-F5344CB8AC3E}">
        <p14:creationId xmlns:p14="http://schemas.microsoft.com/office/powerpoint/2010/main" val="973805098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7C33A9-9B8A-1790-D113-9A0EB08EE6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887922-2438-4209-8B09-63DDAB8E6148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138 of 160</a:t>
            </a:r>
          </a:p>
        </p:txBody>
      </p:sp>
    </p:spTree>
    <p:extLst>
      <p:ext uri="{BB962C8B-B14F-4D97-AF65-F5344CB8AC3E}">
        <p14:creationId xmlns:p14="http://schemas.microsoft.com/office/powerpoint/2010/main" val="1742792554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868014-2CBB-9BDE-1BE8-1676D287D9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ADBE99-1458-BD99-2580-2EE4E793F559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139 of 160</a:t>
            </a:r>
          </a:p>
        </p:txBody>
      </p:sp>
    </p:spTree>
    <p:extLst>
      <p:ext uri="{BB962C8B-B14F-4D97-AF65-F5344CB8AC3E}">
        <p14:creationId xmlns:p14="http://schemas.microsoft.com/office/powerpoint/2010/main" val="39344080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16E3AB-4DAC-7EA5-1D7E-CF080F8B59F6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14 of 160</a:t>
            </a:r>
          </a:p>
        </p:txBody>
      </p:sp>
    </p:spTree>
    <p:extLst>
      <p:ext uri="{BB962C8B-B14F-4D97-AF65-F5344CB8AC3E}">
        <p14:creationId xmlns:p14="http://schemas.microsoft.com/office/powerpoint/2010/main" val="592357022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F0DF71-79E4-2411-5449-070B000CF658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140 of 160</a:t>
            </a:r>
          </a:p>
        </p:txBody>
      </p:sp>
    </p:spTree>
    <p:extLst>
      <p:ext uri="{BB962C8B-B14F-4D97-AF65-F5344CB8AC3E}">
        <p14:creationId xmlns:p14="http://schemas.microsoft.com/office/powerpoint/2010/main" val="3170455413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678E7A-31C9-BD7F-5812-5A84F15F0B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EFC9A9-C2C7-4BF0-5A87-6BC540E42ED0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141 of 160</a:t>
            </a:r>
          </a:p>
        </p:txBody>
      </p:sp>
    </p:spTree>
    <p:extLst>
      <p:ext uri="{BB962C8B-B14F-4D97-AF65-F5344CB8AC3E}">
        <p14:creationId xmlns:p14="http://schemas.microsoft.com/office/powerpoint/2010/main" val="1587030579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873EEA-7D11-F935-5536-68FAFD04FE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BC129F-4DB9-B8E1-895A-2EAF3D5346E9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142 of 160</a:t>
            </a:r>
          </a:p>
        </p:txBody>
      </p:sp>
    </p:spTree>
    <p:extLst>
      <p:ext uri="{BB962C8B-B14F-4D97-AF65-F5344CB8AC3E}">
        <p14:creationId xmlns:p14="http://schemas.microsoft.com/office/powerpoint/2010/main" val="3195393545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0CF660-31E1-0AD1-6950-7583AFC8C7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18F258-5716-0E92-E517-AFE50235D222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143 of 160</a:t>
            </a:r>
          </a:p>
        </p:txBody>
      </p:sp>
    </p:spTree>
    <p:extLst>
      <p:ext uri="{BB962C8B-B14F-4D97-AF65-F5344CB8AC3E}">
        <p14:creationId xmlns:p14="http://schemas.microsoft.com/office/powerpoint/2010/main" val="2749702324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3F01DC-2F60-792A-CEA4-1D3DBDDE7E1F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144 of 160</a:t>
            </a:r>
          </a:p>
        </p:txBody>
      </p:sp>
    </p:spTree>
    <p:extLst>
      <p:ext uri="{BB962C8B-B14F-4D97-AF65-F5344CB8AC3E}">
        <p14:creationId xmlns:p14="http://schemas.microsoft.com/office/powerpoint/2010/main" val="2762020486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DE14EE-6392-0EF8-8664-4026FA90A7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71F0A4-E377-FD35-915C-9A5340F1B0E1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145 of 160</a:t>
            </a:r>
          </a:p>
        </p:txBody>
      </p:sp>
    </p:spTree>
    <p:extLst>
      <p:ext uri="{BB962C8B-B14F-4D97-AF65-F5344CB8AC3E}">
        <p14:creationId xmlns:p14="http://schemas.microsoft.com/office/powerpoint/2010/main" val="1562918214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294EFA6-46EC-0996-E876-6EE33D8CB48B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146 of 160</a:t>
            </a:r>
          </a:p>
        </p:txBody>
      </p:sp>
    </p:spTree>
    <p:extLst>
      <p:ext uri="{BB962C8B-B14F-4D97-AF65-F5344CB8AC3E}">
        <p14:creationId xmlns:p14="http://schemas.microsoft.com/office/powerpoint/2010/main" val="3661887754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1A6D0D0-9D4B-D0DC-E6BC-957377A319DE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147 of 160</a:t>
            </a:r>
          </a:p>
        </p:txBody>
      </p:sp>
    </p:spTree>
    <p:extLst>
      <p:ext uri="{BB962C8B-B14F-4D97-AF65-F5344CB8AC3E}">
        <p14:creationId xmlns:p14="http://schemas.microsoft.com/office/powerpoint/2010/main" val="709908651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1D2A66-F40E-7142-BF75-064F4391B6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D94D04-CA77-71C7-F046-7271D9E601BC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148 of 160</a:t>
            </a:r>
          </a:p>
        </p:txBody>
      </p:sp>
    </p:spTree>
    <p:extLst>
      <p:ext uri="{BB962C8B-B14F-4D97-AF65-F5344CB8AC3E}">
        <p14:creationId xmlns:p14="http://schemas.microsoft.com/office/powerpoint/2010/main" val="2328005870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0BA552-AB3A-F720-292A-B086002D93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526" y="0"/>
            <a:ext cx="443694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DB1F64-27B3-09FF-A242-A7A0A3A2EFF2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149 of 160</a:t>
            </a:r>
          </a:p>
        </p:txBody>
      </p:sp>
    </p:spTree>
    <p:extLst>
      <p:ext uri="{BB962C8B-B14F-4D97-AF65-F5344CB8AC3E}">
        <p14:creationId xmlns:p14="http://schemas.microsoft.com/office/powerpoint/2010/main" val="17724791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61994B-773F-7629-D1F3-733606B5C8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38005A-8955-3B2A-2FBD-8BA417CCEBEB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15 of 160</a:t>
            </a:r>
          </a:p>
        </p:txBody>
      </p:sp>
    </p:spTree>
    <p:extLst>
      <p:ext uri="{BB962C8B-B14F-4D97-AF65-F5344CB8AC3E}">
        <p14:creationId xmlns:p14="http://schemas.microsoft.com/office/powerpoint/2010/main" val="41551229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8B24AB-24D4-136F-D35E-37AA8313CE26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16 of 160</a:t>
            </a:r>
          </a:p>
        </p:txBody>
      </p:sp>
    </p:spTree>
    <p:extLst>
      <p:ext uri="{BB962C8B-B14F-4D97-AF65-F5344CB8AC3E}">
        <p14:creationId xmlns:p14="http://schemas.microsoft.com/office/powerpoint/2010/main" val="11937427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E9452C-455B-8013-DEE4-69A665B2FF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A5187C-5C73-3533-103E-9421645FBF33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17 of 160</a:t>
            </a:r>
          </a:p>
        </p:txBody>
      </p:sp>
    </p:spTree>
    <p:extLst>
      <p:ext uri="{BB962C8B-B14F-4D97-AF65-F5344CB8AC3E}">
        <p14:creationId xmlns:p14="http://schemas.microsoft.com/office/powerpoint/2010/main" val="7566083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3FB492-22A3-47D2-0E82-140E7D1174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907225-7DFC-9513-E4CF-6F9CFA34DF60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18 of 160</a:t>
            </a:r>
          </a:p>
        </p:txBody>
      </p:sp>
    </p:spTree>
    <p:extLst>
      <p:ext uri="{BB962C8B-B14F-4D97-AF65-F5344CB8AC3E}">
        <p14:creationId xmlns:p14="http://schemas.microsoft.com/office/powerpoint/2010/main" val="5376610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91A134-2C7E-E07B-AF74-6169E0FD48A6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19 of 160</a:t>
            </a:r>
          </a:p>
        </p:txBody>
      </p:sp>
    </p:spTree>
    <p:extLst>
      <p:ext uri="{BB962C8B-B14F-4D97-AF65-F5344CB8AC3E}">
        <p14:creationId xmlns:p14="http://schemas.microsoft.com/office/powerpoint/2010/main" val="1701090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ACAA6F-757E-B743-2946-21C8E11076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992" y="1563624"/>
            <a:ext cx="2414016" cy="37307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012FEA-63DC-B99A-AA1C-EFC93BE085C8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2 of 160</a:t>
            </a:r>
          </a:p>
        </p:txBody>
      </p:sp>
    </p:spTree>
    <p:extLst>
      <p:ext uri="{BB962C8B-B14F-4D97-AF65-F5344CB8AC3E}">
        <p14:creationId xmlns:p14="http://schemas.microsoft.com/office/powerpoint/2010/main" val="36821058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820DDC-5BF0-71DD-AC0A-800FA0E21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092" y="0"/>
            <a:ext cx="443981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668721-CD0A-9C82-99F4-C60A99E16885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20 of 160</a:t>
            </a:r>
          </a:p>
        </p:txBody>
      </p:sp>
    </p:spTree>
    <p:extLst>
      <p:ext uri="{BB962C8B-B14F-4D97-AF65-F5344CB8AC3E}">
        <p14:creationId xmlns:p14="http://schemas.microsoft.com/office/powerpoint/2010/main" val="675579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4C5BE1-7B3B-123C-0402-AB5220366D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8157F6-848F-8D8F-ACE7-7F2B819C7E6D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21 of 160</a:t>
            </a:r>
          </a:p>
        </p:txBody>
      </p:sp>
    </p:spTree>
    <p:extLst>
      <p:ext uri="{BB962C8B-B14F-4D97-AF65-F5344CB8AC3E}">
        <p14:creationId xmlns:p14="http://schemas.microsoft.com/office/powerpoint/2010/main" val="9087155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89C00D-F4FD-8453-94FE-F7C1DDC135F1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22 of 160</a:t>
            </a:r>
          </a:p>
        </p:txBody>
      </p:sp>
    </p:spTree>
    <p:extLst>
      <p:ext uri="{BB962C8B-B14F-4D97-AF65-F5344CB8AC3E}">
        <p14:creationId xmlns:p14="http://schemas.microsoft.com/office/powerpoint/2010/main" val="14623250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BC8058-A350-0791-2756-ACE4B88C0B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88BA9E-786B-5880-DE86-081F61D2271D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23 of 160</a:t>
            </a:r>
          </a:p>
        </p:txBody>
      </p:sp>
    </p:spTree>
    <p:extLst>
      <p:ext uri="{BB962C8B-B14F-4D97-AF65-F5344CB8AC3E}">
        <p14:creationId xmlns:p14="http://schemas.microsoft.com/office/powerpoint/2010/main" val="8541958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7DC8C0-624C-980A-D727-5B5083387892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24 of 160</a:t>
            </a:r>
          </a:p>
        </p:txBody>
      </p:sp>
    </p:spTree>
    <p:extLst>
      <p:ext uri="{BB962C8B-B14F-4D97-AF65-F5344CB8AC3E}">
        <p14:creationId xmlns:p14="http://schemas.microsoft.com/office/powerpoint/2010/main" val="22348814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2C2A66-7ECA-9201-BBDF-186F6158E4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80934B-D3CB-7FCB-D58D-9A67BBC16F1C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25 of 160</a:t>
            </a:r>
          </a:p>
        </p:txBody>
      </p:sp>
    </p:spTree>
    <p:extLst>
      <p:ext uri="{BB962C8B-B14F-4D97-AF65-F5344CB8AC3E}">
        <p14:creationId xmlns:p14="http://schemas.microsoft.com/office/powerpoint/2010/main" val="15000060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C5FE91-5207-0800-DFE5-ABEFC268A2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89C667-0070-52D9-4226-AB596F1DA9D1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26 of 160</a:t>
            </a:r>
          </a:p>
        </p:txBody>
      </p:sp>
    </p:spTree>
    <p:extLst>
      <p:ext uri="{BB962C8B-B14F-4D97-AF65-F5344CB8AC3E}">
        <p14:creationId xmlns:p14="http://schemas.microsoft.com/office/powerpoint/2010/main" val="29637999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A10F70-5C4A-975E-0FE0-43D9925E42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F8E353-60ED-155D-5A49-4E787B9BCE63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27 of 160</a:t>
            </a:r>
          </a:p>
        </p:txBody>
      </p:sp>
    </p:spTree>
    <p:extLst>
      <p:ext uri="{BB962C8B-B14F-4D97-AF65-F5344CB8AC3E}">
        <p14:creationId xmlns:p14="http://schemas.microsoft.com/office/powerpoint/2010/main" val="33827022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396B3E-FB73-E9BA-3450-5C7A04E77D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B269E1-DDF0-30F7-BCCC-F07223C8BFE0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28 of 160</a:t>
            </a:r>
          </a:p>
        </p:txBody>
      </p:sp>
    </p:spTree>
    <p:extLst>
      <p:ext uri="{BB962C8B-B14F-4D97-AF65-F5344CB8AC3E}">
        <p14:creationId xmlns:p14="http://schemas.microsoft.com/office/powerpoint/2010/main" val="33342040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6A6D98-421F-AEDB-853C-8144F7C85D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DAEF1D-5252-7515-A04A-36B3F8CE9727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29 of 160</a:t>
            </a:r>
          </a:p>
        </p:txBody>
      </p:sp>
    </p:spTree>
    <p:extLst>
      <p:ext uri="{BB962C8B-B14F-4D97-AF65-F5344CB8AC3E}">
        <p14:creationId xmlns:p14="http://schemas.microsoft.com/office/powerpoint/2010/main" val="38302315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273BBC-4BB8-859C-B062-7DC2D7B47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27E435-78C2-2140-4BDC-45AE906588ED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3 of 160</a:t>
            </a:r>
          </a:p>
        </p:txBody>
      </p:sp>
    </p:spTree>
    <p:extLst>
      <p:ext uri="{BB962C8B-B14F-4D97-AF65-F5344CB8AC3E}">
        <p14:creationId xmlns:p14="http://schemas.microsoft.com/office/powerpoint/2010/main" val="30721053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8DB56C-FD49-C930-8BAC-695CC55F22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8432A8-5CD0-6FDB-6043-618A751EFC73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30 of 160</a:t>
            </a:r>
          </a:p>
        </p:txBody>
      </p:sp>
    </p:spTree>
    <p:extLst>
      <p:ext uri="{BB962C8B-B14F-4D97-AF65-F5344CB8AC3E}">
        <p14:creationId xmlns:p14="http://schemas.microsoft.com/office/powerpoint/2010/main" val="20029824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054C4EF-3F19-519E-C9B2-A1422D67E805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31 of 160</a:t>
            </a:r>
          </a:p>
        </p:txBody>
      </p:sp>
    </p:spTree>
    <p:extLst>
      <p:ext uri="{BB962C8B-B14F-4D97-AF65-F5344CB8AC3E}">
        <p14:creationId xmlns:p14="http://schemas.microsoft.com/office/powerpoint/2010/main" val="27486134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6C704A-61FD-B576-5381-C79CEB816600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32 of 160</a:t>
            </a:r>
          </a:p>
        </p:txBody>
      </p:sp>
    </p:spTree>
    <p:extLst>
      <p:ext uri="{BB962C8B-B14F-4D97-AF65-F5344CB8AC3E}">
        <p14:creationId xmlns:p14="http://schemas.microsoft.com/office/powerpoint/2010/main" val="41855098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131193-9133-4632-EB17-2EC5D0AAE1D3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33 of 160</a:t>
            </a:r>
          </a:p>
        </p:txBody>
      </p:sp>
    </p:spTree>
    <p:extLst>
      <p:ext uri="{BB962C8B-B14F-4D97-AF65-F5344CB8AC3E}">
        <p14:creationId xmlns:p14="http://schemas.microsoft.com/office/powerpoint/2010/main" val="37919027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656F1A-9683-DEE5-1B00-20B5B6DACB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177410-967A-E6DB-AAA5-42D8FD98B96C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34 of 160</a:t>
            </a:r>
          </a:p>
        </p:txBody>
      </p:sp>
    </p:spTree>
    <p:extLst>
      <p:ext uri="{BB962C8B-B14F-4D97-AF65-F5344CB8AC3E}">
        <p14:creationId xmlns:p14="http://schemas.microsoft.com/office/powerpoint/2010/main" val="12230814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46C88E-DB4E-2446-1DB0-97FB0A52A0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8DC741-991D-4F7A-3F4C-E2C8306A197E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35 of 160</a:t>
            </a:r>
          </a:p>
        </p:txBody>
      </p:sp>
    </p:spTree>
    <p:extLst>
      <p:ext uri="{BB962C8B-B14F-4D97-AF65-F5344CB8AC3E}">
        <p14:creationId xmlns:p14="http://schemas.microsoft.com/office/powerpoint/2010/main" val="18082418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BDDB32B-66F2-7A8E-3ECB-A43B62124939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36 of 160</a:t>
            </a:r>
          </a:p>
        </p:txBody>
      </p:sp>
    </p:spTree>
    <p:extLst>
      <p:ext uri="{BB962C8B-B14F-4D97-AF65-F5344CB8AC3E}">
        <p14:creationId xmlns:p14="http://schemas.microsoft.com/office/powerpoint/2010/main" val="12620512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B18630-3A1A-C428-FE03-285B601AAB1D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37 of 160</a:t>
            </a:r>
          </a:p>
        </p:txBody>
      </p:sp>
    </p:spTree>
    <p:extLst>
      <p:ext uri="{BB962C8B-B14F-4D97-AF65-F5344CB8AC3E}">
        <p14:creationId xmlns:p14="http://schemas.microsoft.com/office/powerpoint/2010/main" val="35104489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01280C-C699-250C-D793-217C4A9145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3D572C-49B5-B89F-0719-52650B0D5299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38 of 160</a:t>
            </a:r>
          </a:p>
        </p:txBody>
      </p:sp>
    </p:spTree>
    <p:extLst>
      <p:ext uri="{BB962C8B-B14F-4D97-AF65-F5344CB8AC3E}">
        <p14:creationId xmlns:p14="http://schemas.microsoft.com/office/powerpoint/2010/main" val="6826229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1DE241-C60B-5C32-3307-0B227C19A7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1CDDB1-D067-0823-87A9-8F04FB367AAB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39 of 160</a:t>
            </a:r>
          </a:p>
        </p:txBody>
      </p:sp>
    </p:spTree>
    <p:extLst>
      <p:ext uri="{BB962C8B-B14F-4D97-AF65-F5344CB8AC3E}">
        <p14:creationId xmlns:p14="http://schemas.microsoft.com/office/powerpoint/2010/main" val="2253577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C69592-CC46-A197-A368-73B99653C1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911C97-AACE-01E8-9F4A-A0634C0D0859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4 of 160</a:t>
            </a:r>
          </a:p>
        </p:txBody>
      </p:sp>
    </p:spTree>
    <p:extLst>
      <p:ext uri="{BB962C8B-B14F-4D97-AF65-F5344CB8AC3E}">
        <p14:creationId xmlns:p14="http://schemas.microsoft.com/office/powerpoint/2010/main" val="17573927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142B3F-8EBA-CA3E-FA09-BC47F13A92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5B3EF8-A8D4-D6DD-314A-119FD2DE58BC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40 of 160</a:t>
            </a:r>
          </a:p>
        </p:txBody>
      </p:sp>
    </p:spTree>
    <p:extLst>
      <p:ext uri="{BB962C8B-B14F-4D97-AF65-F5344CB8AC3E}">
        <p14:creationId xmlns:p14="http://schemas.microsoft.com/office/powerpoint/2010/main" val="25867388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350FA7-CBAE-8996-33DC-678FC4D3AD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5C7E55-F90F-EE76-223E-9325B12D8D6C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41 of 160</a:t>
            </a:r>
          </a:p>
        </p:txBody>
      </p:sp>
    </p:spTree>
    <p:extLst>
      <p:ext uri="{BB962C8B-B14F-4D97-AF65-F5344CB8AC3E}">
        <p14:creationId xmlns:p14="http://schemas.microsoft.com/office/powerpoint/2010/main" val="23307697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875817-A2E5-366D-CBCF-72298B55202B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42 of 160</a:t>
            </a:r>
          </a:p>
        </p:txBody>
      </p:sp>
    </p:spTree>
    <p:extLst>
      <p:ext uri="{BB962C8B-B14F-4D97-AF65-F5344CB8AC3E}">
        <p14:creationId xmlns:p14="http://schemas.microsoft.com/office/powerpoint/2010/main" val="42122316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0183F6-01B3-BF96-62C5-40AF7E129A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E457F9-F5B5-23C4-1DDF-F01FFEB434F7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43 of 160</a:t>
            </a:r>
          </a:p>
        </p:txBody>
      </p:sp>
    </p:spTree>
    <p:extLst>
      <p:ext uri="{BB962C8B-B14F-4D97-AF65-F5344CB8AC3E}">
        <p14:creationId xmlns:p14="http://schemas.microsoft.com/office/powerpoint/2010/main" val="21160722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03637A1-236A-52CA-17D5-BC16E3EF9817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44 of 160</a:t>
            </a:r>
          </a:p>
        </p:txBody>
      </p:sp>
    </p:spTree>
    <p:extLst>
      <p:ext uri="{BB962C8B-B14F-4D97-AF65-F5344CB8AC3E}">
        <p14:creationId xmlns:p14="http://schemas.microsoft.com/office/powerpoint/2010/main" val="5514551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90186D-4C87-5145-4E0F-9E55117FB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834989-1E4D-EC5C-BFFB-5BDD410C0378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45 of 160</a:t>
            </a:r>
          </a:p>
        </p:txBody>
      </p:sp>
    </p:spTree>
    <p:extLst>
      <p:ext uri="{BB962C8B-B14F-4D97-AF65-F5344CB8AC3E}">
        <p14:creationId xmlns:p14="http://schemas.microsoft.com/office/powerpoint/2010/main" val="29669774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D1F65-7E54-51FA-C8AB-94837ED319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0638F7-A3E3-45AA-E5C7-B72468BF8D1D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46 of 160</a:t>
            </a:r>
          </a:p>
        </p:txBody>
      </p:sp>
    </p:spTree>
    <p:extLst>
      <p:ext uri="{BB962C8B-B14F-4D97-AF65-F5344CB8AC3E}">
        <p14:creationId xmlns:p14="http://schemas.microsoft.com/office/powerpoint/2010/main" val="27631400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E87BC3-5523-C3BD-B065-3965D9E405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6308A4-9DFC-7775-9CCD-3649C9403E5F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47 of 160</a:t>
            </a:r>
          </a:p>
        </p:txBody>
      </p:sp>
    </p:spTree>
    <p:extLst>
      <p:ext uri="{BB962C8B-B14F-4D97-AF65-F5344CB8AC3E}">
        <p14:creationId xmlns:p14="http://schemas.microsoft.com/office/powerpoint/2010/main" val="32387651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B1F0A6-6898-5D0D-49D2-73CF0DCBC0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92516E-4736-CAA0-BE42-33A08B339A78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48 of 160</a:t>
            </a:r>
          </a:p>
        </p:txBody>
      </p:sp>
    </p:spTree>
    <p:extLst>
      <p:ext uri="{BB962C8B-B14F-4D97-AF65-F5344CB8AC3E}">
        <p14:creationId xmlns:p14="http://schemas.microsoft.com/office/powerpoint/2010/main" val="9194422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58C147-93D5-9FAA-6DB6-2996E9FD8C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CC5CBC-90CA-AA8F-0494-457577502EBE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49 of 160</a:t>
            </a:r>
          </a:p>
        </p:txBody>
      </p:sp>
    </p:spTree>
    <p:extLst>
      <p:ext uri="{BB962C8B-B14F-4D97-AF65-F5344CB8AC3E}">
        <p14:creationId xmlns:p14="http://schemas.microsoft.com/office/powerpoint/2010/main" val="3952598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EC7740B-D79E-65EF-9490-61FBB4DABF27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5 of 160</a:t>
            </a:r>
          </a:p>
        </p:txBody>
      </p:sp>
    </p:spTree>
    <p:extLst>
      <p:ext uri="{BB962C8B-B14F-4D97-AF65-F5344CB8AC3E}">
        <p14:creationId xmlns:p14="http://schemas.microsoft.com/office/powerpoint/2010/main" val="31695005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019523-ED59-09A9-A671-58A55D9265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21D74D-07CB-04CE-8A29-43F622979E19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50 of 160</a:t>
            </a:r>
          </a:p>
        </p:txBody>
      </p:sp>
    </p:spTree>
    <p:extLst>
      <p:ext uri="{BB962C8B-B14F-4D97-AF65-F5344CB8AC3E}">
        <p14:creationId xmlns:p14="http://schemas.microsoft.com/office/powerpoint/2010/main" val="257988427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B8DEC1-502F-A73F-54FF-3CD33B758D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26E702-26C2-CCD9-8901-6F43D39AEBB4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51 of 160</a:t>
            </a:r>
          </a:p>
        </p:txBody>
      </p:sp>
    </p:spTree>
    <p:extLst>
      <p:ext uri="{BB962C8B-B14F-4D97-AF65-F5344CB8AC3E}">
        <p14:creationId xmlns:p14="http://schemas.microsoft.com/office/powerpoint/2010/main" val="16054659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A75567-1A61-5F7E-9629-805CB4CB3B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D9C007-4F79-740E-94D8-A3555F94C77C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52 of 160</a:t>
            </a:r>
          </a:p>
        </p:txBody>
      </p:sp>
    </p:spTree>
    <p:extLst>
      <p:ext uri="{BB962C8B-B14F-4D97-AF65-F5344CB8AC3E}">
        <p14:creationId xmlns:p14="http://schemas.microsoft.com/office/powerpoint/2010/main" val="157913841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E9ADD4-A03A-5F38-C6AF-E5436D1CC0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6F2C84-733F-EF84-606F-251CFBC9D2D3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53 of 160</a:t>
            </a:r>
          </a:p>
        </p:txBody>
      </p:sp>
    </p:spTree>
    <p:extLst>
      <p:ext uri="{BB962C8B-B14F-4D97-AF65-F5344CB8AC3E}">
        <p14:creationId xmlns:p14="http://schemas.microsoft.com/office/powerpoint/2010/main" val="231287457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FAC8E4-3D16-0A2E-2577-88F7D715EA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2B4A5A-B8A1-9728-8B7E-B9E48B587CE8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54 of 160</a:t>
            </a:r>
          </a:p>
        </p:txBody>
      </p:sp>
    </p:spTree>
    <p:extLst>
      <p:ext uri="{BB962C8B-B14F-4D97-AF65-F5344CB8AC3E}">
        <p14:creationId xmlns:p14="http://schemas.microsoft.com/office/powerpoint/2010/main" val="352522875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B8886DA-3D7D-14D3-D0F7-917B5C8FECB6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55 of 160</a:t>
            </a:r>
          </a:p>
        </p:txBody>
      </p:sp>
    </p:spTree>
    <p:extLst>
      <p:ext uri="{BB962C8B-B14F-4D97-AF65-F5344CB8AC3E}">
        <p14:creationId xmlns:p14="http://schemas.microsoft.com/office/powerpoint/2010/main" val="125377359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9B8512-6314-2FE6-3265-54CA14FB36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784435-745E-A236-55BC-48DB3F2D9A3C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56 of 160</a:t>
            </a:r>
          </a:p>
        </p:txBody>
      </p:sp>
    </p:spTree>
    <p:extLst>
      <p:ext uri="{BB962C8B-B14F-4D97-AF65-F5344CB8AC3E}">
        <p14:creationId xmlns:p14="http://schemas.microsoft.com/office/powerpoint/2010/main" val="110990066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F431D19-FECF-CE7E-1AA2-D0FE1A1ED57D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57 of 160</a:t>
            </a:r>
          </a:p>
        </p:txBody>
      </p:sp>
    </p:spTree>
    <p:extLst>
      <p:ext uri="{BB962C8B-B14F-4D97-AF65-F5344CB8AC3E}">
        <p14:creationId xmlns:p14="http://schemas.microsoft.com/office/powerpoint/2010/main" val="353909769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9B7C0B-6D45-BC7F-1E1C-B1BDECAC37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535BD4-8C9D-D8E1-DA31-09CF2E290EB3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58 of 160</a:t>
            </a:r>
          </a:p>
        </p:txBody>
      </p:sp>
    </p:spTree>
    <p:extLst>
      <p:ext uri="{BB962C8B-B14F-4D97-AF65-F5344CB8AC3E}">
        <p14:creationId xmlns:p14="http://schemas.microsoft.com/office/powerpoint/2010/main" val="12954179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C4CC5C-80CE-4352-5E4D-8290E970E7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CBAC1C-CF29-033E-DB5F-9C21FDDFFAC5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59 of 160</a:t>
            </a:r>
          </a:p>
        </p:txBody>
      </p:sp>
    </p:spTree>
    <p:extLst>
      <p:ext uri="{BB962C8B-B14F-4D97-AF65-F5344CB8AC3E}">
        <p14:creationId xmlns:p14="http://schemas.microsoft.com/office/powerpoint/2010/main" val="6701357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763C10-81D3-45DD-D564-6C53B6728BEA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6 of 160</a:t>
            </a:r>
          </a:p>
        </p:txBody>
      </p:sp>
    </p:spTree>
    <p:extLst>
      <p:ext uri="{BB962C8B-B14F-4D97-AF65-F5344CB8AC3E}">
        <p14:creationId xmlns:p14="http://schemas.microsoft.com/office/powerpoint/2010/main" val="52745958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849D5B-D5F0-5735-5909-3BD52475E6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C7DFAB-2788-2544-DAEC-E19D5EF889EE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60 of 160</a:t>
            </a:r>
          </a:p>
        </p:txBody>
      </p:sp>
    </p:spTree>
    <p:extLst>
      <p:ext uri="{BB962C8B-B14F-4D97-AF65-F5344CB8AC3E}">
        <p14:creationId xmlns:p14="http://schemas.microsoft.com/office/powerpoint/2010/main" val="428099799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5E4966-D1FE-7F23-D841-053604591D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992" y="1563624"/>
            <a:ext cx="2414016" cy="37307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1FCA51-8993-D84B-1C2C-638BCD0ED146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61 of 160</a:t>
            </a:r>
          </a:p>
        </p:txBody>
      </p:sp>
    </p:spTree>
    <p:extLst>
      <p:ext uri="{BB962C8B-B14F-4D97-AF65-F5344CB8AC3E}">
        <p14:creationId xmlns:p14="http://schemas.microsoft.com/office/powerpoint/2010/main" val="204974550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BAE3FD-C750-FDF1-B7BF-19D871A738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48C35D-A543-0F21-6BF4-7E9609FEFDF6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62 of 160</a:t>
            </a:r>
          </a:p>
        </p:txBody>
      </p:sp>
    </p:spTree>
    <p:extLst>
      <p:ext uri="{BB962C8B-B14F-4D97-AF65-F5344CB8AC3E}">
        <p14:creationId xmlns:p14="http://schemas.microsoft.com/office/powerpoint/2010/main" val="94532732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B9D5EE-89B5-4CDB-8429-076049E4ED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C98C6E-8FCF-FC6B-8811-66752FA792C5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63 of 160</a:t>
            </a:r>
          </a:p>
        </p:txBody>
      </p:sp>
    </p:spTree>
    <p:extLst>
      <p:ext uri="{BB962C8B-B14F-4D97-AF65-F5344CB8AC3E}">
        <p14:creationId xmlns:p14="http://schemas.microsoft.com/office/powerpoint/2010/main" val="221920407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2C7BF2-F351-A6AC-A85D-72B455057C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4AD5FC-22C9-A151-AE20-D6F739330923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64 of 160</a:t>
            </a:r>
          </a:p>
        </p:txBody>
      </p:sp>
    </p:spTree>
    <p:extLst>
      <p:ext uri="{BB962C8B-B14F-4D97-AF65-F5344CB8AC3E}">
        <p14:creationId xmlns:p14="http://schemas.microsoft.com/office/powerpoint/2010/main" val="35612251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66F511-CA49-CFEC-15EE-910F6747FC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0F88AA-467E-EEDA-B979-DDC4FA0DAD2E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65 of 160</a:t>
            </a:r>
          </a:p>
        </p:txBody>
      </p:sp>
    </p:spTree>
    <p:extLst>
      <p:ext uri="{BB962C8B-B14F-4D97-AF65-F5344CB8AC3E}">
        <p14:creationId xmlns:p14="http://schemas.microsoft.com/office/powerpoint/2010/main" val="122504412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AB0241-E803-BFB9-F3AC-716016B387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522359-2360-2FCF-E31D-5A8A9A5F2076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66 of 160</a:t>
            </a:r>
          </a:p>
        </p:txBody>
      </p:sp>
    </p:spTree>
    <p:extLst>
      <p:ext uri="{BB962C8B-B14F-4D97-AF65-F5344CB8AC3E}">
        <p14:creationId xmlns:p14="http://schemas.microsoft.com/office/powerpoint/2010/main" val="313268323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964136-A210-930D-659A-C5511CD395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F41A4F-3E9E-0D26-2B7D-7E19AE30A9E6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67 of 160</a:t>
            </a:r>
          </a:p>
        </p:txBody>
      </p:sp>
    </p:spTree>
    <p:extLst>
      <p:ext uri="{BB962C8B-B14F-4D97-AF65-F5344CB8AC3E}">
        <p14:creationId xmlns:p14="http://schemas.microsoft.com/office/powerpoint/2010/main" val="273902875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2B35D9-3A2D-A48C-AEFC-4300400C43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671FD7-F84C-2EC8-361F-678B7DFC7ADD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68 of 160</a:t>
            </a:r>
          </a:p>
        </p:txBody>
      </p:sp>
    </p:spTree>
    <p:extLst>
      <p:ext uri="{BB962C8B-B14F-4D97-AF65-F5344CB8AC3E}">
        <p14:creationId xmlns:p14="http://schemas.microsoft.com/office/powerpoint/2010/main" val="168477652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A3F5FC-BB33-0220-8608-B08C142C60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E34D67-FADE-4AE1-3C1A-B7D99D55811F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69 of 160</a:t>
            </a:r>
          </a:p>
        </p:txBody>
      </p:sp>
    </p:spTree>
    <p:extLst>
      <p:ext uri="{BB962C8B-B14F-4D97-AF65-F5344CB8AC3E}">
        <p14:creationId xmlns:p14="http://schemas.microsoft.com/office/powerpoint/2010/main" val="23468996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F2751F-F9C8-685C-8EDD-67421C9FE4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A161F7-701C-2DD5-684F-37FA2723AA30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7 of 160</a:t>
            </a:r>
          </a:p>
        </p:txBody>
      </p:sp>
    </p:spTree>
    <p:extLst>
      <p:ext uri="{BB962C8B-B14F-4D97-AF65-F5344CB8AC3E}">
        <p14:creationId xmlns:p14="http://schemas.microsoft.com/office/powerpoint/2010/main" val="104602718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434BBF-C783-35B7-E1C9-D18CF7BD47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CCCE48-0FB6-E4E8-8995-5591AC9821E2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70 of 160</a:t>
            </a:r>
          </a:p>
        </p:txBody>
      </p:sp>
    </p:spTree>
    <p:extLst>
      <p:ext uri="{BB962C8B-B14F-4D97-AF65-F5344CB8AC3E}">
        <p14:creationId xmlns:p14="http://schemas.microsoft.com/office/powerpoint/2010/main" val="318564405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9D3CC5-180A-03A8-C6EB-CC5BBE2EE3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837" y="0"/>
            <a:ext cx="48323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6CA2FC-0DE2-EBD0-FD50-733AC392FF48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71 of 160</a:t>
            </a:r>
          </a:p>
        </p:txBody>
      </p:sp>
    </p:spTree>
    <p:extLst>
      <p:ext uri="{BB962C8B-B14F-4D97-AF65-F5344CB8AC3E}">
        <p14:creationId xmlns:p14="http://schemas.microsoft.com/office/powerpoint/2010/main" val="266623886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3F9714-6C1F-076E-3DE4-E21ED4A268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992" y="1563624"/>
            <a:ext cx="2414016" cy="37307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56CCA8-64E9-1392-B756-10A7729E894E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72 of 160</a:t>
            </a:r>
          </a:p>
        </p:txBody>
      </p:sp>
    </p:spTree>
    <p:extLst>
      <p:ext uri="{BB962C8B-B14F-4D97-AF65-F5344CB8AC3E}">
        <p14:creationId xmlns:p14="http://schemas.microsoft.com/office/powerpoint/2010/main" val="393726302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B8B355-DD9E-707A-9828-111AC547EF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3BF11B-AB31-B3EE-01F9-F8208800A3F1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73 of 160</a:t>
            </a:r>
          </a:p>
        </p:txBody>
      </p:sp>
    </p:spTree>
    <p:extLst>
      <p:ext uri="{BB962C8B-B14F-4D97-AF65-F5344CB8AC3E}">
        <p14:creationId xmlns:p14="http://schemas.microsoft.com/office/powerpoint/2010/main" val="258458779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319BA3-D902-290F-9A01-D5CEABD84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0200BD-75B4-8EEA-8E92-6A5FA5201BC1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74 of 160</a:t>
            </a:r>
          </a:p>
        </p:txBody>
      </p:sp>
    </p:spTree>
    <p:extLst>
      <p:ext uri="{BB962C8B-B14F-4D97-AF65-F5344CB8AC3E}">
        <p14:creationId xmlns:p14="http://schemas.microsoft.com/office/powerpoint/2010/main" val="201515974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1DE97E-DF6A-B86B-BC06-B37A7705E7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3A7B10-2D11-52E6-8361-ECD8C92D57D1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75 of 160</a:t>
            </a:r>
          </a:p>
        </p:txBody>
      </p:sp>
    </p:spTree>
    <p:extLst>
      <p:ext uri="{BB962C8B-B14F-4D97-AF65-F5344CB8AC3E}">
        <p14:creationId xmlns:p14="http://schemas.microsoft.com/office/powerpoint/2010/main" val="380894436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0B5E83-DD1E-1A58-2AD1-C73A3FDAF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296CE1-7A45-3D11-4A1F-A1A672E6F040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76 of 160</a:t>
            </a:r>
          </a:p>
        </p:txBody>
      </p:sp>
    </p:spTree>
    <p:extLst>
      <p:ext uri="{BB962C8B-B14F-4D97-AF65-F5344CB8AC3E}">
        <p14:creationId xmlns:p14="http://schemas.microsoft.com/office/powerpoint/2010/main" val="349933307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88B475-8F35-5FAF-A107-EF9AF319B612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77 of 160</a:t>
            </a:r>
          </a:p>
        </p:txBody>
      </p:sp>
    </p:spTree>
    <p:extLst>
      <p:ext uri="{BB962C8B-B14F-4D97-AF65-F5344CB8AC3E}">
        <p14:creationId xmlns:p14="http://schemas.microsoft.com/office/powerpoint/2010/main" val="411255603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57CD22-7A90-F3CB-1D02-B6A38816E1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DE2D70-1D44-2808-8513-15B07A13F240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78 of 160</a:t>
            </a:r>
          </a:p>
        </p:txBody>
      </p:sp>
    </p:spTree>
    <p:extLst>
      <p:ext uri="{BB962C8B-B14F-4D97-AF65-F5344CB8AC3E}">
        <p14:creationId xmlns:p14="http://schemas.microsoft.com/office/powerpoint/2010/main" val="325869299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EF7B22-A9D1-CCF9-1E49-6E476266F1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49F83F-F229-0F09-F163-B71945A33749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79 of 160</a:t>
            </a:r>
          </a:p>
        </p:txBody>
      </p:sp>
    </p:spTree>
    <p:extLst>
      <p:ext uri="{BB962C8B-B14F-4D97-AF65-F5344CB8AC3E}">
        <p14:creationId xmlns:p14="http://schemas.microsoft.com/office/powerpoint/2010/main" val="42379160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AA5B1B4-6F7B-2B90-58FB-D37151DE5AAF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8 of 160</a:t>
            </a:r>
          </a:p>
        </p:txBody>
      </p:sp>
    </p:spTree>
    <p:extLst>
      <p:ext uri="{BB962C8B-B14F-4D97-AF65-F5344CB8AC3E}">
        <p14:creationId xmlns:p14="http://schemas.microsoft.com/office/powerpoint/2010/main" val="283879124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C91F03-D223-4B6C-8CB0-3F1979F37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311E40-E61C-C12B-588E-01787F3E384E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80 of 160</a:t>
            </a:r>
          </a:p>
        </p:txBody>
      </p:sp>
    </p:spTree>
    <p:extLst>
      <p:ext uri="{BB962C8B-B14F-4D97-AF65-F5344CB8AC3E}">
        <p14:creationId xmlns:p14="http://schemas.microsoft.com/office/powerpoint/2010/main" val="103504026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931DBA-3C45-744B-87B3-7B9D53988F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2A5452-A21C-C7D3-3DA7-EF796A71457D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81 of 160</a:t>
            </a:r>
          </a:p>
        </p:txBody>
      </p:sp>
    </p:spTree>
    <p:extLst>
      <p:ext uri="{BB962C8B-B14F-4D97-AF65-F5344CB8AC3E}">
        <p14:creationId xmlns:p14="http://schemas.microsoft.com/office/powerpoint/2010/main" val="150529194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67B725F-352E-CEC4-DDE4-A51F49745BA4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82 of 160</a:t>
            </a:r>
          </a:p>
        </p:txBody>
      </p:sp>
    </p:spTree>
    <p:extLst>
      <p:ext uri="{BB962C8B-B14F-4D97-AF65-F5344CB8AC3E}">
        <p14:creationId xmlns:p14="http://schemas.microsoft.com/office/powerpoint/2010/main" val="68447350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823EBB-E7BB-56F5-9FDC-BFD7955EB9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DBC0DC-D203-CD3D-048F-0CB7AA58E791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83 of 160</a:t>
            </a:r>
          </a:p>
        </p:txBody>
      </p:sp>
    </p:spTree>
    <p:extLst>
      <p:ext uri="{BB962C8B-B14F-4D97-AF65-F5344CB8AC3E}">
        <p14:creationId xmlns:p14="http://schemas.microsoft.com/office/powerpoint/2010/main" val="422260532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EEB291-2C0D-E45C-6AF3-0E10881196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A621EF-2470-865D-9E90-EF4C908E8D29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84 of 160</a:t>
            </a:r>
          </a:p>
        </p:txBody>
      </p:sp>
    </p:spTree>
    <p:extLst>
      <p:ext uri="{BB962C8B-B14F-4D97-AF65-F5344CB8AC3E}">
        <p14:creationId xmlns:p14="http://schemas.microsoft.com/office/powerpoint/2010/main" val="163844302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BA6223-4A14-AF12-E6C8-46738009BD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C5CA3C-B627-64C0-A5DE-5120121E4416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85 of 160</a:t>
            </a:r>
          </a:p>
        </p:txBody>
      </p:sp>
    </p:spTree>
    <p:extLst>
      <p:ext uri="{BB962C8B-B14F-4D97-AF65-F5344CB8AC3E}">
        <p14:creationId xmlns:p14="http://schemas.microsoft.com/office/powerpoint/2010/main" val="264193579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F69553-CAF3-6D85-36E2-1E89338DAE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728" y="0"/>
            <a:ext cx="408454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2BD08F-7337-95DE-2F37-7E70A39B95C9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86 of 160</a:t>
            </a:r>
          </a:p>
        </p:txBody>
      </p:sp>
    </p:spTree>
    <p:extLst>
      <p:ext uri="{BB962C8B-B14F-4D97-AF65-F5344CB8AC3E}">
        <p14:creationId xmlns:p14="http://schemas.microsoft.com/office/powerpoint/2010/main" val="384654323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B0F8BE-ABD1-8198-A3B0-CA1836C7ED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69A3A3-180C-B850-97AD-5341DB5A10B8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87 of 160</a:t>
            </a:r>
          </a:p>
        </p:txBody>
      </p:sp>
    </p:spTree>
    <p:extLst>
      <p:ext uri="{BB962C8B-B14F-4D97-AF65-F5344CB8AC3E}">
        <p14:creationId xmlns:p14="http://schemas.microsoft.com/office/powerpoint/2010/main" val="406193845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255BCC-EF4D-3E7A-4F99-1204961782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CBC618-8296-FA83-3A7B-0831978D4F7F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88 of 160</a:t>
            </a:r>
          </a:p>
        </p:txBody>
      </p:sp>
    </p:spTree>
    <p:extLst>
      <p:ext uri="{BB962C8B-B14F-4D97-AF65-F5344CB8AC3E}">
        <p14:creationId xmlns:p14="http://schemas.microsoft.com/office/powerpoint/2010/main" val="195341866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FF2EA2-3C7C-D438-F3D8-2F0D19E386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AB429B-EAD7-6407-9A53-DB3B8866A644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89 of 160</a:t>
            </a:r>
          </a:p>
        </p:txBody>
      </p:sp>
    </p:spTree>
    <p:extLst>
      <p:ext uri="{BB962C8B-B14F-4D97-AF65-F5344CB8AC3E}">
        <p14:creationId xmlns:p14="http://schemas.microsoft.com/office/powerpoint/2010/main" val="42545932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362402-A268-5235-EC4D-FAAA63BFCD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8B305D-22EC-2FD1-8F5E-72B7C78BE359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9 of 160</a:t>
            </a:r>
          </a:p>
        </p:txBody>
      </p:sp>
    </p:spTree>
    <p:extLst>
      <p:ext uri="{BB962C8B-B14F-4D97-AF65-F5344CB8AC3E}">
        <p14:creationId xmlns:p14="http://schemas.microsoft.com/office/powerpoint/2010/main" val="188660210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864FCAD-057A-7D09-2FF6-EC7F54B08D96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90 of 160</a:t>
            </a:r>
          </a:p>
        </p:txBody>
      </p:sp>
    </p:spTree>
    <p:extLst>
      <p:ext uri="{BB962C8B-B14F-4D97-AF65-F5344CB8AC3E}">
        <p14:creationId xmlns:p14="http://schemas.microsoft.com/office/powerpoint/2010/main" val="281008063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5D4F4-5306-58F5-D028-034609D79C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3925C7-1226-D7E4-7AD4-A109CDF4BCC9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91 of 160</a:t>
            </a:r>
          </a:p>
        </p:txBody>
      </p:sp>
    </p:spTree>
    <p:extLst>
      <p:ext uri="{BB962C8B-B14F-4D97-AF65-F5344CB8AC3E}">
        <p14:creationId xmlns:p14="http://schemas.microsoft.com/office/powerpoint/2010/main" val="323926291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66E9F0-FF88-0C75-5FC4-69C67CA9B9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7697B3-26A4-BF7C-7F52-03B078902179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92 of 160</a:t>
            </a:r>
          </a:p>
        </p:txBody>
      </p:sp>
    </p:spTree>
    <p:extLst>
      <p:ext uri="{BB962C8B-B14F-4D97-AF65-F5344CB8AC3E}">
        <p14:creationId xmlns:p14="http://schemas.microsoft.com/office/powerpoint/2010/main" val="196275408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9CF949-4010-BB6B-C881-3A554974CA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43CC8F-5146-47C8-4A8C-A9DB0CA413B1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93 of 160</a:t>
            </a:r>
          </a:p>
        </p:txBody>
      </p:sp>
    </p:spTree>
    <p:extLst>
      <p:ext uri="{BB962C8B-B14F-4D97-AF65-F5344CB8AC3E}">
        <p14:creationId xmlns:p14="http://schemas.microsoft.com/office/powerpoint/2010/main" val="70833286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78DE053-1F78-B491-3DF0-315FF7CECB34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94 of 160</a:t>
            </a:r>
          </a:p>
        </p:txBody>
      </p:sp>
    </p:spTree>
    <p:extLst>
      <p:ext uri="{BB962C8B-B14F-4D97-AF65-F5344CB8AC3E}">
        <p14:creationId xmlns:p14="http://schemas.microsoft.com/office/powerpoint/2010/main" val="137729133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965DD2-65B6-CF48-9C63-F9433B31DA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D6EFA0-C5F9-3555-3CA2-1510D6FF974F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95 of 160</a:t>
            </a:r>
          </a:p>
        </p:txBody>
      </p:sp>
    </p:spTree>
    <p:extLst>
      <p:ext uri="{BB962C8B-B14F-4D97-AF65-F5344CB8AC3E}">
        <p14:creationId xmlns:p14="http://schemas.microsoft.com/office/powerpoint/2010/main" val="257783537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9F0349-4BE0-E28B-5C95-DA301E6511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F96C55-C899-5E47-E950-7D090F462799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96 of 160</a:t>
            </a:r>
          </a:p>
        </p:txBody>
      </p:sp>
    </p:spTree>
    <p:extLst>
      <p:ext uri="{BB962C8B-B14F-4D97-AF65-F5344CB8AC3E}">
        <p14:creationId xmlns:p14="http://schemas.microsoft.com/office/powerpoint/2010/main" val="192117006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EFBFF1-7E6D-2910-6CD6-5A88DC196F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C5E610-8D9F-8240-C037-B6CB3FEA4AAD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97 of 160</a:t>
            </a:r>
          </a:p>
        </p:txBody>
      </p:sp>
    </p:spTree>
    <p:extLst>
      <p:ext uri="{BB962C8B-B14F-4D97-AF65-F5344CB8AC3E}">
        <p14:creationId xmlns:p14="http://schemas.microsoft.com/office/powerpoint/2010/main" val="317657970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E0CBF5-D014-9923-9B07-950BDE036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DAB7B0-4154-0ACC-F250-33EE2512A440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98 of 160</a:t>
            </a:r>
          </a:p>
        </p:txBody>
      </p:sp>
    </p:spTree>
    <p:extLst>
      <p:ext uri="{BB962C8B-B14F-4D97-AF65-F5344CB8AC3E}">
        <p14:creationId xmlns:p14="http://schemas.microsoft.com/office/powerpoint/2010/main" val="129272518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F66F55-E671-8B96-69F3-CE2BE2ECEC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C1B0D5-3A4F-FA46-0721-00CCCCE69E7B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99 of 160</a:t>
            </a:r>
          </a:p>
        </p:txBody>
      </p:sp>
    </p:spTree>
    <p:extLst>
      <p:ext uri="{BB962C8B-B14F-4D97-AF65-F5344CB8AC3E}">
        <p14:creationId xmlns:p14="http://schemas.microsoft.com/office/powerpoint/2010/main" val="16104224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rgbClr val="E8E8E8"/>
    </a:dk1>
    <a:lt1>
      <a:srgbClr val="C8C8C8"/>
    </a:lt1>
    <a:dk2>
      <a:srgbClr val="404040"/>
    </a:dk2>
    <a:lt2>
      <a:srgbClr val="0E2841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3852</Words>
  <Application>Microsoft Office PowerPoint</Application>
  <PresentationFormat>Widescreen</PresentationFormat>
  <Paragraphs>445</Paragraphs>
  <Slides>149</Slides>
  <Notes>148</Notes>
  <HiddenSlides>38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149</vt:i4>
      </vt:variant>
    </vt:vector>
  </HeadingPairs>
  <TitlesOfParts>
    <vt:vector size="154" baseType="lpstr">
      <vt:lpstr>Aptos</vt:lpstr>
      <vt:lpstr>Aptos Display</vt:lpstr>
      <vt:lpstr>Arial</vt:lpstr>
      <vt:lpstr>Arial Black</vt:lpstr>
      <vt:lpstr>Office Theme</vt:lpstr>
      <vt:lpstr>POSTER SHOW Group 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UWO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Laura K. Reid</dc:creator>
  <cp:lastModifiedBy>Laura K. Reid</cp:lastModifiedBy>
  <cp:revision>1</cp:revision>
  <dcterms:created xsi:type="dcterms:W3CDTF">2025-02-13T00:53:41Z</dcterms:created>
  <dcterms:modified xsi:type="dcterms:W3CDTF">2025-02-13T00:53:42Z</dcterms:modified>
</cp:coreProperties>
</file>