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0"/>
  </p:notesMasterIdLst>
  <p:sldIdLst>
    <p:sldId id="256" r:id="rId2"/>
    <p:sldId id="268" r:id="rId3"/>
    <p:sldId id="270" r:id="rId4"/>
    <p:sldId id="280" r:id="rId5"/>
    <p:sldId id="289" r:id="rId6"/>
    <p:sldId id="282" r:id="rId7"/>
    <p:sldId id="297" r:id="rId8"/>
    <p:sldId id="300" r:id="rId9"/>
    <p:sldId id="303" r:id="rId10"/>
    <p:sldId id="310" r:id="rId11"/>
    <p:sldId id="318" r:id="rId12"/>
    <p:sldId id="320" r:id="rId13"/>
    <p:sldId id="328" r:id="rId14"/>
    <p:sldId id="329" r:id="rId15"/>
    <p:sldId id="332" r:id="rId16"/>
    <p:sldId id="333" r:id="rId17"/>
    <p:sldId id="345" r:id="rId18"/>
    <p:sldId id="358" r:id="rId19"/>
    <p:sldId id="361" r:id="rId20"/>
    <p:sldId id="365" r:id="rId21"/>
    <p:sldId id="368" r:id="rId22"/>
    <p:sldId id="369" r:id="rId23"/>
    <p:sldId id="370" r:id="rId24"/>
    <p:sldId id="371" r:id="rId25"/>
    <p:sldId id="372" r:id="rId26"/>
    <p:sldId id="374" r:id="rId27"/>
    <p:sldId id="379" r:id="rId28"/>
    <p:sldId id="382" r:id="rId29"/>
    <p:sldId id="387" r:id="rId30"/>
    <p:sldId id="389" r:id="rId31"/>
    <p:sldId id="400" r:id="rId32"/>
    <p:sldId id="409" r:id="rId33"/>
    <p:sldId id="410" r:id="rId34"/>
    <p:sldId id="414" r:id="rId35"/>
    <p:sldId id="260" r:id="rId36"/>
    <p:sldId id="266" r:id="rId37"/>
    <p:sldId id="267" r:id="rId38"/>
    <p:sldId id="416" r:id="rId39"/>
    <p:sldId id="271" r:id="rId40"/>
    <p:sldId id="418" r:id="rId41"/>
    <p:sldId id="419" r:id="rId42"/>
    <p:sldId id="294" r:id="rId43"/>
    <p:sldId id="304" r:id="rId44"/>
    <p:sldId id="305" r:id="rId45"/>
    <p:sldId id="308" r:id="rId46"/>
    <p:sldId id="309" r:id="rId47"/>
    <p:sldId id="316" r:id="rId48"/>
    <p:sldId id="317" r:id="rId49"/>
    <p:sldId id="331" r:id="rId50"/>
    <p:sldId id="334" r:id="rId51"/>
    <p:sldId id="346" r:id="rId52"/>
    <p:sldId id="422" r:id="rId53"/>
    <p:sldId id="423" r:id="rId54"/>
    <p:sldId id="375" r:id="rId55"/>
    <p:sldId id="424" r:id="rId56"/>
    <p:sldId id="392" r:id="rId57"/>
    <p:sldId id="395" r:id="rId58"/>
    <p:sldId id="398" r:id="rId59"/>
    <p:sldId id="404" r:id="rId60"/>
    <p:sldId id="405" r:id="rId61"/>
    <p:sldId id="426" r:id="rId62"/>
    <p:sldId id="262" r:id="rId63"/>
    <p:sldId id="428" r:id="rId64"/>
    <p:sldId id="429" r:id="rId65"/>
    <p:sldId id="430" r:id="rId66"/>
    <p:sldId id="285" r:id="rId67"/>
    <p:sldId id="431" r:id="rId68"/>
    <p:sldId id="432" r:id="rId69"/>
    <p:sldId id="433" r:id="rId70"/>
    <p:sldId id="319" r:id="rId71"/>
    <p:sldId id="434" r:id="rId72"/>
    <p:sldId id="435" r:id="rId73"/>
    <p:sldId id="436" r:id="rId74"/>
    <p:sldId id="343" r:id="rId75"/>
    <p:sldId id="351" r:id="rId76"/>
    <p:sldId id="352" r:id="rId77"/>
    <p:sldId id="355" r:id="rId78"/>
    <p:sldId id="356" r:id="rId79"/>
    <p:sldId id="441" r:id="rId80"/>
    <p:sldId id="384" r:id="rId81"/>
    <p:sldId id="443" r:id="rId82"/>
    <p:sldId id="397" r:id="rId83"/>
    <p:sldId id="444" r:id="rId84"/>
    <p:sldId id="406" r:id="rId85"/>
    <p:sldId id="445" r:id="rId86"/>
    <p:sldId id="446" r:id="rId87"/>
    <p:sldId id="269" r:id="rId88"/>
    <p:sldId id="447" r:id="rId89"/>
    <p:sldId id="272" r:id="rId90"/>
    <p:sldId id="448" r:id="rId91"/>
    <p:sldId id="449" r:id="rId92"/>
    <p:sldId id="450" r:id="rId93"/>
    <p:sldId id="451" r:id="rId94"/>
    <p:sldId id="315" r:id="rId95"/>
    <p:sldId id="337" r:id="rId96"/>
    <p:sldId id="452" r:id="rId97"/>
    <p:sldId id="394" r:id="rId98"/>
    <p:sldId id="453" r:id="rId99"/>
    <p:sldId id="454" r:id="rId100"/>
    <p:sldId id="388" r:id="rId101"/>
    <p:sldId id="455" r:id="rId102"/>
    <p:sldId id="401" r:id="rId103"/>
    <p:sldId id="403" r:id="rId104"/>
    <p:sldId id="456" r:id="rId105"/>
    <p:sldId id="457" r:id="rId106"/>
    <p:sldId id="458" r:id="rId107"/>
    <p:sldId id="460" r:id="rId108"/>
    <p:sldId id="278" r:id="rId109"/>
    <p:sldId id="461" r:id="rId110"/>
    <p:sldId id="462" r:id="rId111"/>
    <p:sldId id="463" r:id="rId112"/>
    <p:sldId id="464" r:id="rId113"/>
    <p:sldId id="465" r:id="rId114"/>
    <p:sldId id="466" r:id="rId115"/>
    <p:sldId id="468" r:id="rId116"/>
    <p:sldId id="469" r:id="rId117"/>
    <p:sldId id="470" r:id="rId118"/>
    <p:sldId id="471" r:id="rId1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13A12-017C-4CB3-8B06-D1D45F8EA68B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E1AB3-2F52-4868-B8D9-90026906B5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95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https://cs1033.gaul.csd.uwo.ca/~adaigle7/posterassign/adaigle7_poster.jpg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8037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https://cs1033.gaul.csd.uwo.ca/~aliu472/posterassign/aliu472_poster.jpg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754764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https://cs1033.gaul.csd.uwo.ca/~sataee/posterassign/sataee_poster.jpg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670739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https://cs1033.gaul.csd.uwo.ca/~skatagi/posterassign/skatagi_poster.jpg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441573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https://cs1033.gaul.csd.uwo.ca/~sgholipo/posterassign/sgholipo_poster.jpg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592181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https://cs1033.gaul.csd.uwo.ca/~slieng2/posterassign/slieng2_poster.jpg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613590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https://cs1033.gaul.csd.uwo.ca/~sshin226/posterassign/sshin226_poster.jpg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027472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https://cs1033.gaul.csd.uwo.ca/~sthakra3/posterassign/sthakra3_poster.jpg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699939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https://cs1033.gaul.csd.uwo.ca/~czha28/posterassign/czha28_poster.jpg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228556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https://cs1033.gaul.csd.uwo.ca/~sangari/posterassign/sangari_poster.jpg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352748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https://cs1033.gaul.csd.uwo.ca/~scross27/posterassign/scross27_poster.jpg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068812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https://cs1033.gaul.csd.uwo.ca/~swan2289/posterassign/swan2289_poster.jpg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789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https://cs1033.gaul.csd.uwo.ca/~hryoo6/posterassign/hryoo6_poster.jpg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229691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https://cs1033.gaul.csd.uwo.ca/~tnanji2/posterassign/tnanji2_poster.jpg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426951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https://cs1033.gaul.csd.uwo.ca/~tsarfra/posterassign/tsarfra_poster.jpg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726733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https://cs1033.gaul.csd.uwo.ca/~tmai23/posterassign/tmai23_poster.jpg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425525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https://cs1033.gaul.csd.uwo.ca/~tfarhood/posterassign/tfarhood_poster.jpg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107702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https://cs1033.gaul.csd.uwo.ca/~wgao226/posterassign/wgao226_poster.jpg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445555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https://cs1033.gaul.csd.uwo.ca/~yxiao375/posterassign/yxiao375_poster.jpg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446454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https://cs1033.gaul.csd.uwo.ca/~ycho242/posterassign/ycho242_poster.jpg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951511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https://cs1033.gaul.csd.uwo.ca/~zma366/posterassign/zma366_poster.jpg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2F1F8-D7A2-45BF-931D-94A723CDDE37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7045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https://cs1033.gaul.csd.uwo.ca/~awu245/posterassign/awu245_poster.jpg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1224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https://cs1033.gaul.csd.uwo.ca/~awang664/posterassign/awang664_poster.jpg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086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https://cs1033.gaul.csd.uwo.ca/~msushen/posterassign/msushen_poster.jpg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5908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https://cs1033.gaul.csd.uwo.ca/~alevin29/posterassign/alevin29_poster.jpg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83494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https://cs1033.gaul.csd.uwo.ca/~atsang73/posterassign/atsang73_poster.jpg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7809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https://cs1033.gaul.csd.uwo.ca/~ccelest/posterassign/ccelest_poster.jpg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0286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https://cs1033.gaul.csd.uwo.ca/~bdavis95/posterassign/bdavis95_poster.jpg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1008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https://cs1033.gaul.csd.uwo.ca/~bmatouse/posterassign/bmatouse_poster.jpg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1844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https://cs1033.gaul.csd.uwo.ca/~arahm56/posterassign/arahm56_poster.jpg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1326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https://cs1033.gaul.csd.uwo.ca/~bchui3/posterassign/bchui3_poster.jpg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12534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https://cs1033.gaul.csd.uwo.ca/~tlee463/posterassign/tlee463_poster.jpg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9640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https://cs1033.gaul.csd.uwo.ca/~bafecto/posterassign/bafecto_poster.jpg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3027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https://cs1033.gaul.csd.uwo.ca/~bzhong22/posterassign/bzhong22_poster.jpg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73737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https://cs1033.gaul.csd.uwo.ca/~bxiao46/posterassign/bxiao46_poster.jpg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16809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https://cs1033.gaul.csd.uwo.ca/~bholme25/posterassign/bholme25_poster.jpg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65505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https://cs1033.gaul.csd.uwo.ca/~bsonnen2/posterassign/bsonnen2_poster.jpg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23693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https://cs1033.gaul.csd.uwo.ca/~twinant/posterassign/twinant_poster.jpg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53528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https://cs1033.gaul.csd.uwo.ca/~cmawji/posterassign/cmawji_poster.jpg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83197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https://cs1033.gaul.csd.uwo.ca/~cpotass2/posterassign/cpotass2_poster.jpg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0502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https://cs1033.gaul.csd.uwo.ca/~araamya2/posterassign/araamya2_poster.jpg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82497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https://cs1033.gaul.csd.uwo.ca/~ccao88/posterassign/ccao88_poster.jpg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23527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https://cs1033.gaul.csd.uwo.ca/~cluu5/posterassign/cluu5_poster.jpg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84883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https://cs1033.gaul.csd.uwo.ca/~cgrieve6/posterassign/cgrieve6_poster.jpg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76242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https://cs1033.gaul.csd.uwo.ca/~cho445/posterassign/cho445_poster.jpg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83552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https://cs1033.gaul.csd.uwo.ca/~cmutai/posterassign/cmutai_poster.jpg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56166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https://cs1033.gaul.csd.uwo.ca/~dkim687/posterassign/dkim687_poster.jpg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39170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https://cs1033.gaul.csd.uwo.ca/~dkidder/posterassign/dkidder_poster.jpg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64180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https://cs1033.gaul.csd.uwo.ca/~dxiao45/posterassign/dxiao45_poster.jpg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61053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https://cs1033.gaul.csd.uwo.ca/~dyaremch/posterassign/dyaremch_poster.jpg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67925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https://cs1033.gaul.csd.uwo.ca/~dmactav2/posterassign/dmactav2_poster.jpg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8131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https://cs1033.gaul.csd.uwo.ca/~alucian8/posterassign/alucian8_poster.jpg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5311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https://cs1033.gaul.csd.uwo.ca/~dbrow263/posterassign/dbrow263_poster.jpg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87614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https://cs1033.gaul.csd.uwo.ca/~ekieser/posterassign/ekieser_poster.jpg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03882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https://cs1033.gaul.csd.uwo.ca/~etreveth/posterassign/etreveth_poster.jpg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3234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https://cs1033.gaul.csd.uwo.ca/~eguo26/posterassign/eguo26_poster.jpg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87424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https://cs1033.gaul.csd.uwo.ca/~ehinn/posterassign/ehinn_poster.jpg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97207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https://cs1033.gaul.csd.uwo.ca/~eteka2/posterassign/eteka2_poster.jpg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22594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https://cs1033.gaul.csd.uwo.ca/~ehuan/posterassign/ehuan_poster.jpg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4115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https://cs1033.gaul.csd.uwo.ca/~ehe23/posterassign/ehe23_poster.jpg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76397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https://cs1033.gaul.csd.uwo.ca/~enicolle/posterassign/enicolle_poster.jpg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90095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https://cs1033.gaul.csd.uwo.ca/~ehabtyeh/posterassign/ehabtyeh_poster.jpg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4391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https://cs1033.gaul.csd.uwo.ca/~ajegath6/posterassign/ajegath6_poster.jpg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2840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https://cs1033.gaul.csd.uwo.ca/~ggrynspa/posterassign/ggrynspa_poster.jpg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66100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https://cs1033.gaul.csd.uwo.ca/~hthorpe4/posterassign/hthorpe4_poster.jpg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25498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https://cs1033.gaul.csd.uwo.ca/~hsmiley2/posterassign/hsmiley2_poster.jpg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23973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https://cs1033.gaul.csd.uwo.ca/~cgu67/posterassign/cgu67_poster.jpg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78161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https://cs1033.gaul.csd.uwo.ca/~hcho249/posterassign/hcho249_poster.jpg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21021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https://cs1033.gaul.csd.uwo.ca/~iconsta/posterassign/iconsta_poster.jpg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64679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https://cs1033.gaul.csd.uwo.ca/~jkitteri/posterassign/jkitteri_poster.jpg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95348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https://cs1033.gaul.csd.uwo.ca/~jfenster/posterassign/jfenster_poster.jpg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40230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https://cs1033.gaul.csd.uwo.ca/~jsing495/posterassign/jsing495_poster.jpg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57241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https://cs1033.gaul.csd.uwo.ca/~jseigel9/posterassign/jseigel9_poster.jpg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4226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https://cs1033.gaul.csd.uwo.ca/~adeng26/posterassign/adeng26_poster.jpg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630140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https://cs1033.gaul.csd.uwo.ca/~jkim2867/posterassign/jkim2867_poster.jpg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17972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https://cs1033.gaul.csd.uwo.ca/~jyan457/posterassign/jyan457_poster.jpg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430145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https://cs1033.gaul.csd.uwo.ca/~jzha2586/posterassign/jzha2586_poster.jpg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85962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https://cs1033.gaul.csd.uwo.ca/~jhedong/posterassign/jhedong_poster.jpg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24990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https://cs1033.gaul.csd.uwo.ca/~jhu566/posterassign/jhu566_poster.jpg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80753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https://cs1033.gaul.csd.uwo.ca/~jwan3423/posterassign/jwan3423_poster.jpg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202383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https://cs1033.gaul.csd.uwo.ca/~jscarle2/posterassign/jscarle2_poster.jpg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605636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https://cs1033.gaul.csd.uwo.ca/~jlee3888/posterassign/jlee3888_poster.jpg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49655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https://cs1033.gaul.csd.uwo.ca/~kpate739/posterassign/kpate739_poster.jpg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113031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https://cs1033.gaul.csd.uwo.ca/~jguansin/posterassign/jguansin_poster.jpg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0937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https://cs1033.gaul.csd.uwo.ca/~aroutly2/posterassign/aroutly2_poster.jpg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724916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https://cs1033.gaul.csd.uwo.ca/~kvamadev/posterassign/kvamadev_poster.jpg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74288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https://cs1033.gaul.csd.uwo.ca/~knorris6/posterassign/knorris6_poster.jpg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159265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https://cs1033.gaul.csd.uwo.ca/~ksahajpa/posterassign/ksahajpa_poster.jpg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942674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https://cs1033.gaul.csd.uwo.ca/~lbailli2/posterassign/lbailli2_poster.jpg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421734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https://cs1033.gaul.csd.uwo.ca/~lsaif/posterassign/lsaif_poster.jpg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064174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https://cs1033.gaul.csd.uwo.ca/~lzha87/posterassign/lzha87_poster.jpg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885498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https://cs1033.gaul.csd.uwo.ca/~lsilve24/posterassign/lsilve24_poster.jpg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348468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https://cs1033.gaul.csd.uwo.ca/~lwei246/posterassign/lwei246_poster.jpg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351352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https://cs1033.gaul.csd.uwo.ca/~lkovar/posterassign/lkovar_poster.jpg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182136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https://cs1033.gaul.csd.uwo.ca/~mhamade/posterassign/mhamade_poster.jpg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9682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https://cs1033.gaul.csd.uwo.ca/~ayeung94/posterassign/ayeung94_poster.jpg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492621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https://cs1033.gaul.csd.uwo.ca/~mspecial/posterassign/mspecial_poster.jpg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783461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https://cs1033.gaul.csd.uwo.ca/~mpang43/posterassign/mpang43_poster.jpg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901152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https://cs1033.gaul.csd.uwo.ca/~mschul5/posterassign/mschul5_poster.jpg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848097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https://cs1033.gaul.csd.uwo.ca/~mzhou425/posterassign/mzhou425_poster.jpg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BC946-ECE6-4409-AF08-544721D2578E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054618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https://cs1033.gaul.csd.uwo.ca/~mkim854/posterassign/mkim854_poster.jpg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251728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https://cs1033.gaul.csd.uwo.ca/~mcha9/posterassign/mcha9_poster.jpg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557756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https://cs1033.gaul.csd.uwo.ca/~mlee2246/posterassign/mlee2246_poster.jpg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197505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https://cs1033.gaul.csd.uwo.ca/~mkang265/posterassign/mkang265_poster.jpg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429590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https://cs1033.gaul.csd.uwo.ca/~mbrow566/posterassign/mbrow566_poster.jpg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88231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https://cs1033.gaul.csd.uwo.ca/~mpackard/posterassign/mpackard_poster.jpg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1856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https://cs1033.gaul.csd.uwo.ca/~agupt467/posterassign/agupt467_poster.jpg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729488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https://cs1033.gaul.csd.uwo.ca/~nfagan/posterassign/nfagan_poster.jpg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506929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https://cs1033.gaul.csd.uwo.ca/~nrajama/posterassign/nrajama_poster.jpg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11528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https://cs1033.gaul.csd.uwo.ca/~nbett/posterassign/nbett_poster.jpg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433644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https://cs1033.gaul.csd.uwo.ca/~nmorga6/posterassign/nmorga6_poster.jpg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036536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https://cs1033.gaul.csd.uwo.ca/~omacken2/posterassign/omacken2_poster.jpg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449330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https://cs1033.gaul.csd.uwo.ca/~rezer/posterassign/rezer_poster.jpg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059801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https://cs1033.gaul.csd.uwo.ca/~rlapedus/posterassign/rlapedus_poster.jpg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825260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https://cs1033.gaul.csd.uwo.ca/~rghazal3/posterassign/rghazal3_poster.jpg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090052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https://cs1033.gaul.csd.uwo.ca/~rlongia2/posterassign/rlongia2_poster.jpg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087758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https://cs1033.gaul.csd.uwo.ca/~rgarciaf/posterassign/rgarciaf_poster.jpg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6522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9913-BAAF-44F4-AB08-2A9F9904A9B4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169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9913-BAAF-44F4-AB08-2A9F9904A9B4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4002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9913-BAAF-44F4-AB08-2A9F9904A9B4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076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9913-BAAF-44F4-AB08-2A9F9904A9B4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0598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9913-BAAF-44F4-AB08-2A9F9904A9B4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1063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9913-BAAF-44F4-AB08-2A9F9904A9B4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876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9913-BAAF-44F4-AB08-2A9F9904A9B4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5530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9913-BAAF-44F4-AB08-2A9F9904A9B4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5979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9913-BAAF-44F4-AB08-2A9F9904A9B4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1870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9913-BAAF-44F4-AB08-2A9F9904A9B4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953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9913-BAAF-44F4-AB08-2A9F9904A9B4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725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B2A89913-BAAF-44F4-AB08-2A9F9904A9B4}" type="datetimeFigureOut">
              <a:rPr lang="en-CA" smtClean="0"/>
              <a:t>2025-02-13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64438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42216-6E56-C427-01B8-C7CC7003E5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>
                <a:solidFill>
                  <a:srgbClr val="C8C8C8"/>
                </a:solidFill>
                <a:latin typeface="Arial Black" panose="020B0A04020102020204" pitchFamily="34" charset="0"/>
              </a:rPr>
              <a:t>Top Pics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C6F041-2495-D123-E527-6D9876DDAB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2508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D4837F-8C0C-EBD5-6F6F-91F83D96F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AAAA63-953E-0E29-26E7-2269D00FE88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55 of 160</a:t>
            </a:r>
          </a:p>
        </p:txBody>
      </p:sp>
    </p:spTree>
    <p:extLst>
      <p:ext uri="{BB962C8B-B14F-4D97-AF65-F5344CB8AC3E}">
        <p14:creationId xmlns:p14="http://schemas.microsoft.com/office/powerpoint/2010/main" val="268302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4ED062-9BC5-AFE2-F62F-4B176ECE9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CB5E8F-172F-EC42-C382-2955370CBE9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133 of 160</a:t>
            </a:r>
          </a:p>
        </p:txBody>
      </p:sp>
    </p:spTree>
    <p:extLst>
      <p:ext uri="{BB962C8B-B14F-4D97-AF65-F5344CB8AC3E}">
        <p14:creationId xmlns:p14="http://schemas.microsoft.com/office/powerpoint/2010/main" val="102078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C056F-AA43-3BC9-6390-AFAFBC374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B12145-C4E7-A075-A7F4-87DC21FF0E7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143 of 160</a:t>
            </a:r>
          </a:p>
        </p:txBody>
      </p:sp>
    </p:spTree>
    <p:extLst>
      <p:ext uri="{BB962C8B-B14F-4D97-AF65-F5344CB8AC3E}">
        <p14:creationId xmlns:p14="http://schemas.microsoft.com/office/powerpoint/2010/main" val="93589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28FD74-E576-559E-F05B-A53C68B6C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C78FD3-811E-D345-9143-210AC8B4756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146 of 160</a:t>
            </a:r>
          </a:p>
        </p:txBody>
      </p:sp>
    </p:spTree>
    <p:extLst>
      <p:ext uri="{BB962C8B-B14F-4D97-AF65-F5344CB8AC3E}">
        <p14:creationId xmlns:p14="http://schemas.microsoft.com/office/powerpoint/2010/main" val="68417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BAD3DE-115C-14AF-4C2D-33AD100F9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258F66-A097-D2E7-D30E-F37E16E2058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148 of 160</a:t>
            </a:r>
          </a:p>
        </p:txBody>
      </p:sp>
    </p:spTree>
    <p:extLst>
      <p:ext uri="{BB962C8B-B14F-4D97-AF65-F5344CB8AC3E}">
        <p14:creationId xmlns:p14="http://schemas.microsoft.com/office/powerpoint/2010/main" val="33987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FA232-9BBE-5885-E4A9-C0A8768B3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BE822-9971-C76D-1BEA-6457AC6D962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161 of 160</a:t>
            </a:r>
          </a:p>
        </p:txBody>
      </p:sp>
    </p:spTree>
    <p:extLst>
      <p:ext uri="{BB962C8B-B14F-4D97-AF65-F5344CB8AC3E}">
        <p14:creationId xmlns:p14="http://schemas.microsoft.com/office/powerpoint/2010/main" val="229290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F2751F-F9C8-685C-8EDD-67421C9FE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A161F7-701C-2DD5-684F-37FA2723AA3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 of 160</a:t>
            </a:r>
          </a:p>
        </p:txBody>
      </p:sp>
    </p:spTree>
    <p:extLst>
      <p:ext uri="{BB962C8B-B14F-4D97-AF65-F5344CB8AC3E}">
        <p14:creationId xmlns:p14="http://schemas.microsoft.com/office/powerpoint/2010/main" val="104602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6EEDC-B6F0-1F13-EE31-37B8A354E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1C3620-A2A8-2AFA-FA54-0D42AB5A1DB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 of 160</a:t>
            </a:r>
          </a:p>
        </p:txBody>
      </p:sp>
    </p:spTree>
    <p:extLst>
      <p:ext uri="{BB962C8B-B14F-4D97-AF65-F5344CB8AC3E}">
        <p14:creationId xmlns:p14="http://schemas.microsoft.com/office/powerpoint/2010/main" val="366456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3FB492-22A3-47D2-0E82-140E7D117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907225-7DFC-9513-E4CF-6F9CFA34DF6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18 of 160</a:t>
            </a:r>
          </a:p>
        </p:txBody>
      </p:sp>
    </p:spTree>
    <p:extLst>
      <p:ext uri="{BB962C8B-B14F-4D97-AF65-F5344CB8AC3E}">
        <p14:creationId xmlns:p14="http://schemas.microsoft.com/office/powerpoint/2010/main" val="53766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C8058-A350-0791-2756-ACE4B88C0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88BA9E-786B-5880-DE86-081F61D2271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23 of 160</a:t>
            </a:r>
          </a:p>
        </p:txBody>
      </p:sp>
    </p:spTree>
    <p:extLst>
      <p:ext uri="{BB962C8B-B14F-4D97-AF65-F5344CB8AC3E}">
        <p14:creationId xmlns:p14="http://schemas.microsoft.com/office/powerpoint/2010/main" val="85419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656F1A-9683-DEE5-1B00-20B5B6DAC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177410-967A-E6DB-AAA5-42D8FD98B96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34 of 160</a:t>
            </a:r>
          </a:p>
        </p:txBody>
      </p:sp>
    </p:spTree>
    <p:extLst>
      <p:ext uri="{BB962C8B-B14F-4D97-AF65-F5344CB8AC3E}">
        <p14:creationId xmlns:p14="http://schemas.microsoft.com/office/powerpoint/2010/main" val="122308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D7AED0-88CF-F773-15AC-2D27631BA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D3C2B8-6D8A-4ED9-A4BA-4A28697D6D2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63 of 160</a:t>
            </a:r>
          </a:p>
        </p:txBody>
      </p:sp>
    </p:spTree>
    <p:extLst>
      <p:ext uri="{BB962C8B-B14F-4D97-AF65-F5344CB8AC3E}">
        <p14:creationId xmlns:p14="http://schemas.microsoft.com/office/powerpoint/2010/main" val="111185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142B3F-8EBA-CA3E-FA09-BC47F13A9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5B3EF8-A8D4-D6DD-314A-119FD2DE58B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40 of 160</a:t>
            </a:r>
          </a:p>
        </p:txBody>
      </p:sp>
    </p:spTree>
    <p:extLst>
      <p:ext uri="{BB962C8B-B14F-4D97-AF65-F5344CB8AC3E}">
        <p14:creationId xmlns:p14="http://schemas.microsoft.com/office/powerpoint/2010/main" val="258673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E87BC3-5523-C3BD-B065-3965D9E40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6308A4-9DFC-7775-9CCD-3649C9403E5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47 of 160</a:t>
            </a:r>
          </a:p>
        </p:txBody>
      </p:sp>
    </p:spTree>
    <p:extLst>
      <p:ext uri="{BB962C8B-B14F-4D97-AF65-F5344CB8AC3E}">
        <p14:creationId xmlns:p14="http://schemas.microsoft.com/office/powerpoint/2010/main" val="323876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019523-ED59-09A9-A671-58A55D926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21D74D-07CB-04CE-8A29-43F622979E1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50 of 160</a:t>
            </a:r>
          </a:p>
        </p:txBody>
      </p:sp>
    </p:spTree>
    <p:extLst>
      <p:ext uri="{BB962C8B-B14F-4D97-AF65-F5344CB8AC3E}">
        <p14:creationId xmlns:p14="http://schemas.microsoft.com/office/powerpoint/2010/main" val="25798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9ADD4-A03A-5F38-C6AF-E5436D1CC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6F2C84-733F-EF84-606F-251CFBC9D2D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53 of 160</a:t>
            </a:r>
          </a:p>
        </p:txBody>
      </p:sp>
    </p:spTree>
    <p:extLst>
      <p:ext uri="{BB962C8B-B14F-4D97-AF65-F5344CB8AC3E}">
        <p14:creationId xmlns:p14="http://schemas.microsoft.com/office/powerpoint/2010/main" val="231287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319BA3-D902-290F-9A01-D5CEABD84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0200BD-75B4-8EEA-8E92-6A5FA5201BC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74 of 160</a:t>
            </a:r>
          </a:p>
        </p:txBody>
      </p:sp>
    </p:spTree>
    <p:extLst>
      <p:ext uri="{BB962C8B-B14F-4D97-AF65-F5344CB8AC3E}">
        <p14:creationId xmlns:p14="http://schemas.microsoft.com/office/powerpoint/2010/main" val="201515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9F0349-4BE0-E28B-5C95-DA301E651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F96C55-C899-5E47-E950-7D090F46279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96 of 160</a:t>
            </a:r>
          </a:p>
        </p:txBody>
      </p:sp>
    </p:spTree>
    <p:extLst>
      <p:ext uri="{BB962C8B-B14F-4D97-AF65-F5344CB8AC3E}">
        <p14:creationId xmlns:p14="http://schemas.microsoft.com/office/powerpoint/2010/main" val="192117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1E984A-1CAE-A746-3705-5C83EC9E6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2FEC0A-912B-A6C3-D4B8-1DEF8E9A8D9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116 of 160</a:t>
            </a:r>
          </a:p>
        </p:txBody>
      </p:sp>
    </p:spTree>
    <p:extLst>
      <p:ext uri="{BB962C8B-B14F-4D97-AF65-F5344CB8AC3E}">
        <p14:creationId xmlns:p14="http://schemas.microsoft.com/office/powerpoint/2010/main" val="84637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6D5307-8EFD-0B24-2607-98FE293F3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3EC0E6-2E8B-6B18-9490-741D9A1A0AA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119 of 160</a:t>
            </a:r>
          </a:p>
        </p:txBody>
      </p:sp>
    </p:spTree>
    <p:extLst>
      <p:ext uri="{BB962C8B-B14F-4D97-AF65-F5344CB8AC3E}">
        <p14:creationId xmlns:p14="http://schemas.microsoft.com/office/powerpoint/2010/main" val="12697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E22EF1-16AF-AE08-30EF-993EB9727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F73B74-7D6A-0CBF-D2C8-9BF19F079B0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137 of 160</a:t>
            </a:r>
          </a:p>
        </p:txBody>
      </p:sp>
    </p:spTree>
    <p:extLst>
      <p:ext uri="{BB962C8B-B14F-4D97-AF65-F5344CB8AC3E}">
        <p14:creationId xmlns:p14="http://schemas.microsoft.com/office/powerpoint/2010/main" val="9738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46218-D2D5-2CD6-539D-F009A27E7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683DA0-E4D1-05CE-36AC-342B35B2DF4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65 of 160</a:t>
            </a:r>
          </a:p>
        </p:txBody>
      </p:sp>
    </p:spTree>
    <p:extLst>
      <p:ext uri="{BB962C8B-B14F-4D97-AF65-F5344CB8AC3E}">
        <p14:creationId xmlns:p14="http://schemas.microsoft.com/office/powerpoint/2010/main" val="264836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69ED52-A972-2359-2AEC-F0255F956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4CBB48-9D40-1F60-CB26-F4856B2529C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73 of 160</a:t>
            </a:r>
          </a:p>
        </p:txBody>
      </p:sp>
    </p:spTree>
    <p:extLst>
      <p:ext uri="{BB962C8B-B14F-4D97-AF65-F5344CB8AC3E}">
        <p14:creationId xmlns:p14="http://schemas.microsoft.com/office/powerpoint/2010/main" val="33418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26481-59BA-B710-4270-F7DC0D10D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4E1B7E-B86B-2838-C126-4712081CCE7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74 of 160</a:t>
            </a:r>
          </a:p>
        </p:txBody>
      </p:sp>
    </p:spTree>
    <p:extLst>
      <p:ext uri="{BB962C8B-B14F-4D97-AF65-F5344CB8AC3E}">
        <p14:creationId xmlns:p14="http://schemas.microsoft.com/office/powerpoint/2010/main" val="78824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B5B6AC-7352-26FC-B098-225A027FF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B1055F-2D72-5B2D-7555-A4E4AB0B3E5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77 of 160</a:t>
            </a:r>
          </a:p>
        </p:txBody>
      </p:sp>
    </p:spTree>
    <p:extLst>
      <p:ext uri="{BB962C8B-B14F-4D97-AF65-F5344CB8AC3E}">
        <p14:creationId xmlns:p14="http://schemas.microsoft.com/office/powerpoint/2010/main" val="37072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A640E-DAB5-4C54-F90D-1565C1FAB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439AF3-7588-7DA5-B2E1-0574D6992BE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78 of 160</a:t>
            </a:r>
          </a:p>
        </p:txBody>
      </p:sp>
    </p:spTree>
    <p:extLst>
      <p:ext uri="{BB962C8B-B14F-4D97-AF65-F5344CB8AC3E}">
        <p14:creationId xmlns:p14="http://schemas.microsoft.com/office/powerpoint/2010/main" val="27671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C17B6-14EF-8054-F364-64FBCA252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96AABF-14F7-C713-7B78-04DD148E6C6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90 of 160</a:t>
            </a:r>
          </a:p>
        </p:txBody>
      </p:sp>
    </p:spTree>
    <p:extLst>
      <p:ext uri="{BB962C8B-B14F-4D97-AF65-F5344CB8AC3E}">
        <p14:creationId xmlns:p14="http://schemas.microsoft.com/office/powerpoint/2010/main" val="230850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FA51B0-3627-C4C6-4E6A-299F2950C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379B60-EAD7-8849-467E-99A0D930C62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103 of 160</a:t>
            </a:r>
          </a:p>
        </p:txBody>
      </p:sp>
    </p:spTree>
    <p:extLst>
      <p:ext uri="{BB962C8B-B14F-4D97-AF65-F5344CB8AC3E}">
        <p14:creationId xmlns:p14="http://schemas.microsoft.com/office/powerpoint/2010/main" val="355021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678C63-71BB-046C-EFA3-AD2C927A6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DF2108-976E-6670-3727-6039B010485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106 of 160</a:t>
            </a:r>
          </a:p>
        </p:txBody>
      </p:sp>
    </p:spTree>
    <p:extLst>
      <p:ext uri="{BB962C8B-B14F-4D97-AF65-F5344CB8AC3E}">
        <p14:creationId xmlns:p14="http://schemas.microsoft.com/office/powerpoint/2010/main" val="237447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AB20B8-685B-8C5E-8781-FB1A2D197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D3D1AD-EE6A-1171-79EA-4E1DEFF7B18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 of 160</a:t>
            </a:r>
          </a:p>
        </p:txBody>
      </p:sp>
    </p:spTree>
    <p:extLst>
      <p:ext uri="{BB962C8B-B14F-4D97-AF65-F5344CB8AC3E}">
        <p14:creationId xmlns:p14="http://schemas.microsoft.com/office/powerpoint/2010/main" val="199071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167F9F-1DCF-30DF-008D-CD191DFE7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5CFBC8-59A6-63A5-399D-E79B17047D2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110 of 160</a:t>
            </a:r>
          </a:p>
        </p:txBody>
      </p:sp>
    </p:spTree>
    <p:extLst>
      <p:ext uri="{BB962C8B-B14F-4D97-AF65-F5344CB8AC3E}">
        <p14:creationId xmlns:p14="http://schemas.microsoft.com/office/powerpoint/2010/main" val="8272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ACFB0B-D74C-77F4-6797-75CF13CF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523363-1CB7-29B7-69BC-81D016FED0E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113 of 160</a:t>
            </a:r>
          </a:p>
        </p:txBody>
      </p:sp>
    </p:spTree>
    <p:extLst>
      <p:ext uri="{BB962C8B-B14F-4D97-AF65-F5344CB8AC3E}">
        <p14:creationId xmlns:p14="http://schemas.microsoft.com/office/powerpoint/2010/main" val="25329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3AC80-818E-5CBB-B643-4888BACBF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84D574-5336-6AA8-7536-4E8E379C131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114 of 160</a:t>
            </a:r>
          </a:p>
        </p:txBody>
      </p:sp>
    </p:spTree>
    <p:extLst>
      <p:ext uri="{BB962C8B-B14F-4D97-AF65-F5344CB8AC3E}">
        <p14:creationId xmlns:p14="http://schemas.microsoft.com/office/powerpoint/2010/main" val="15811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A53D5F-EF32-7E38-C4B1-93B91BF62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8C0A7F-69CB-57BD-CB50-F23FAB8836F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115 of 160</a:t>
            </a:r>
          </a:p>
        </p:txBody>
      </p:sp>
    </p:spTree>
    <p:extLst>
      <p:ext uri="{BB962C8B-B14F-4D97-AF65-F5344CB8AC3E}">
        <p14:creationId xmlns:p14="http://schemas.microsoft.com/office/powerpoint/2010/main" val="35963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EBB5EC-6AAD-D8B0-A136-F84955EC9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BDA593-DFF5-50E5-5971-A76F8950726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116 of 160</a:t>
            </a:r>
          </a:p>
        </p:txBody>
      </p:sp>
    </p:spTree>
    <p:extLst>
      <p:ext uri="{BB962C8B-B14F-4D97-AF65-F5344CB8AC3E}">
        <p14:creationId xmlns:p14="http://schemas.microsoft.com/office/powerpoint/2010/main" val="383987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7D3CC-6212-D856-C30B-291997417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7BEDF-8765-F1B3-5F09-626B590DC9C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117 of 160</a:t>
            </a:r>
          </a:p>
        </p:txBody>
      </p:sp>
    </p:spTree>
    <p:extLst>
      <p:ext uri="{BB962C8B-B14F-4D97-AF65-F5344CB8AC3E}">
        <p14:creationId xmlns:p14="http://schemas.microsoft.com/office/powerpoint/2010/main" val="179545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4BAC26-F9CF-A93B-3C95-41A92FA26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A1391D-8453-490C-B4EF-BE6604768EF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119 of 160</a:t>
            </a:r>
          </a:p>
        </p:txBody>
      </p:sp>
    </p:spTree>
    <p:extLst>
      <p:ext uri="{BB962C8B-B14F-4D97-AF65-F5344CB8AC3E}">
        <p14:creationId xmlns:p14="http://schemas.microsoft.com/office/powerpoint/2010/main" val="13118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FCFA32-0957-CD71-5914-9B5FC5740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6165EF-25B4-52D3-13B2-9274456DC02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124 of 160</a:t>
            </a:r>
          </a:p>
        </p:txBody>
      </p:sp>
    </p:spTree>
    <p:extLst>
      <p:ext uri="{BB962C8B-B14F-4D97-AF65-F5344CB8AC3E}">
        <p14:creationId xmlns:p14="http://schemas.microsoft.com/office/powerpoint/2010/main" val="319574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D801E8-578D-9336-8AD2-A0357C680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C4CB03-9CA3-68F6-7EF6-57B0B9F2DBE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127 of 160</a:t>
            </a:r>
          </a:p>
        </p:txBody>
      </p:sp>
    </p:spTree>
    <p:extLst>
      <p:ext uri="{BB962C8B-B14F-4D97-AF65-F5344CB8AC3E}">
        <p14:creationId xmlns:p14="http://schemas.microsoft.com/office/powerpoint/2010/main" val="419483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0432B5-86A8-0799-BDAB-AB308DFAD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81F133-88FC-61C5-28FC-059CB21DD93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132 of 160</a:t>
            </a:r>
          </a:p>
        </p:txBody>
      </p:sp>
    </p:spTree>
    <p:extLst>
      <p:ext uri="{BB962C8B-B14F-4D97-AF65-F5344CB8AC3E}">
        <p14:creationId xmlns:p14="http://schemas.microsoft.com/office/powerpoint/2010/main" val="12042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6684A-390B-1DE6-DC49-AC839D73D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E179C-6836-D970-79DA-5D1B8E19195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 of 160</a:t>
            </a:r>
          </a:p>
        </p:txBody>
      </p:sp>
    </p:spTree>
    <p:extLst>
      <p:ext uri="{BB962C8B-B14F-4D97-AF65-F5344CB8AC3E}">
        <p14:creationId xmlns:p14="http://schemas.microsoft.com/office/powerpoint/2010/main" val="381107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715AB4-3496-2DC8-91DD-63949A2B3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A2F7B6-45F3-96F9-4018-412DE8527D9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134 of 160</a:t>
            </a:r>
          </a:p>
        </p:txBody>
      </p:sp>
    </p:spTree>
    <p:extLst>
      <p:ext uri="{BB962C8B-B14F-4D97-AF65-F5344CB8AC3E}">
        <p14:creationId xmlns:p14="http://schemas.microsoft.com/office/powerpoint/2010/main" val="34223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3566B9-E14C-82DD-FB7F-45996FECE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019B34-E3F1-233A-B3A2-ED183FDF0BE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145 of 160</a:t>
            </a:r>
          </a:p>
        </p:txBody>
      </p:sp>
    </p:spTree>
    <p:extLst>
      <p:ext uri="{BB962C8B-B14F-4D97-AF65-F5344CB8AC3E}">
        <p14:creationId xmlns:p14="http://schemas.microsoft.com/office/powerpoint/2010/main" val="317399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A3CD0B-799B-8F77-4DA4-6B64E43CC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D22852-3B52-7068-8844-931617A8CEF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154 of 160</a:t>
            </a:r>
          </a:p>
        </p:txBody>
      </p:sp>
    </p:spTree>
    <p:extLst>
      <p:ext uri="{BB962C8B-B14F-4D97-AF65-F5344CB8AC3E}">
        <p14:creationId xmlns:p14="http://schemas.microsoft.com/office/powerpoint/2010/main" val="1081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C289CF-BF3D-3E24-33B3-7B2DDA815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5B0364-0D0F-BCEC-0C44-4C405FB9278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155 of 160</a:t>
            </a:r>
          </a:p>
        </p:txBody>
      </p:sp>
    </p:spTree>
    <p:extLst>
      <p:ext uri="{BB962C8B-B14F-4D97-AF65-F5344CB8AC3E}">
        <p14:creationId xmlns:p14="http://schemas.microsoft.com/office/powerpoint/2010/main" val="115063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61D957-8B8F-434E-6135-CA2660FC1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1CBE32-0072-D7A5-ADC5-6566BD68C64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159 of 160</a:t>
            </a:r>
          </a:p>
        </p:txBody>
      </p:sp>
    </p:spTree>
    <p:extLst>
      <p:ext uri="{BB962C8B-B14F-4D97-AF65-F5344CB8AC3E}">
        <p14:creationId xmlns:p14="http://schemas.microsoft.com/office/powerpoint/2010/main" val="310886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4D92BB-4EDC-86DB-B24D-8219EC0AE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078E8B-515A-AA88-6200-CE9307FE529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 of 160</a:t>
            </a:r>
          </a:p>
        </p:txBody>
      </p:sp>
    </p:spTree>
    <p:extLst>
      <p:ext uri="{BB962C8B-B14F-4D97-AF65-F5344CB8AC3E}">
        <p14:creationId xmlns:p14="http://schemas.microsoft.com/office/powerpoint/2010/main" val="88456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D3EE7C-7BC9-C326-43F3-6EF1BA61F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E7C192-D139-1AC4-9D3F-63FCD46808E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 of 160</a:t>
            </a:r>
          </a:p>
        </p:txBody>
      </p:sp>
    </p:spTree>
    <p:extLst>
      <p:ext uri="{BB962C8B-B14F-4D97-AF65-F5344CB8AC3E}">
        <p14:creationId xmlns:p14="http://schemas.microsoft.com/office/powerpoint/2010/main" val="20162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B36EF-9783-2FB8-308A-E2A1226C1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76DD35-DA74-47ED-7DD9-844F9E98D60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 of 160</a:t>
            </a:r>
          </a:p>
        </p:txBody>
      </p:sp>
    </p:spTree>
    <p:extLst>
      <p:ext uri="{BB962C8B-B14F-4D97-AF65-F5344CB8AC3E}">
        <p14:creationId xmlns:p14="http://schemas.microsoft.com/office/powerpoint/2010/main" val="3905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85B764-E44D-AC64-D5AF-56D17F489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E90972-2763-6F9F-B909-239861D416D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 of 160</a:t>
            </a:r>
          </a:p>
        </p:txBody>
      </p:sp>
    </p:spTree>
    <p:extLst>
      <p:ext uri="{BB962C8B-B14F-4D97-AF65-F5344CB8AC3E}">
        <p14:creationId xmlns:p14="http://schemas.microsoft.com/office/powerpoint/2010/main" val="337214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D3FB6-4BD5-D3FB-523F-0D02AEFCA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BA8E15-DB32-EAA8-2CA5-F8CC266D78C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16 of 160</a:t>
            </a:r>
          </a:p>
        </p:txBody>
      </p:sp>
    </p:spTree>
    <p:extLst>
      <p:ext uri="{BB962C8B-B14F-4D97-AF65-F5344CB8AC3E}">
        <p14:creationId xmlns:p14="http://schemas.microsoft.com/office/powerpoint/2010/main" val="23059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77629-9765-EF17-9B05-BB08AE95E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45BC06-D08A-BD4E-01A7-2228F9CF72A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25 of 160</a:t>
            </a:r>
          </a:p>
        </p:txBody>
      </p:sp>
    </p:spTree>
    <p:extLst>
      <p:ext uri="{BB962C8B-B14F-4D97-AF65-F5344CB8AC3E}">
        <p14:creationId xmlns:p14="http://schemas.microsoft.com/office/powerpoint/2010/main" val="139535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C62C20-05E8-EE8D-3961-A32EE3ABE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0DEB77-8598-E726-C0AE-C0C2854C170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29 of 160</a:t>
            </a:r>
          </a:p>
        </p:txBody>
      </p:sp>
    </p:spTree>
    <p:extLst>
      <p:ext uri="{BB962C8B-B14F-4D97-AF65-F5344CB8AC3E}">
        <p14:creationId xmlns:p14="http://schemas.microsoft.com/office/powerpoint/2010/main" val="6906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1286D1-2844-197F-AB6E-6B503FAF2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048061-839D-47CA-ADE4-1E8CC16A9E8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34 of 160</a:t>
            </a:r>
          </a:p>
        </p:txBody>
      </p:sp>
    </p:spTree>
    <p:extLst>
      <p:ext uri="{BB962C8B-B14F-4D97-AF65-F5344CB8AC3E}">
        <p14:creationId xmlns:p14="http://schemas.microsoft.com/office/powerpoint/2010/main" val="346827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FBC8A-CB89-5565-A4D5-E69C4B702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85235A-B2C6-3546-F96B-0F9F7C8B87B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39 of 160</a:t>
            </a:r>
          </a:p>
        </p:txBody>
      </p:sp>
    </p:spTree>
    <p:extLst>
      <p:ext uri="{BB962C8B-B14F-4D97-AF65-F5344CB8AC3E}">
        <p14:creationId xmlns:p14="http://schemas.microsoft.com/office/powerpoint/2010/main" val="313120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F91FD1-B1FC-0DEB-5CC8-58C6DAEA4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A41B66-8165-71AA-F9A3-FFF723B0890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49 of 160</a:t>
            </a:r>
          </a:p>
        </p:txBody>
      </p:sp>
    </p:spTree>
    <p:extLst>
      <p:ext uri="{BB962C8B-B14F-4D97-AF65-F5344CB8AC3E}">
        <p14:creationId xmlns:p14="http://schemas.microsoft.com/office/powerpoint/2010/main" val="292229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7E90B6-BD73-FE8C-974A-01BC97CE8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5358CA-784A-C1CB-DB7C-8FEE7576405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50 of 160</a:t>
            </a:r>
          </a:p>
        </p:txBody>
      </p:sp>
    </p:spTree>
    <p:extLst>
      <p:ext uri="{BB962C8B-B14F-4D97-AF65-F5344CB8AC3E}">
        <p14:creationId xmlns:p14="http://schemas.microsoft.com/office/powerpoint/2010/main" val="402098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DD53FA-3813-A196-1A2D-BF124CA56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2345A7-C8A8-9DB7-394F-B782169D27E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53 of 160</a:t>
            </a:r>
          </a:p>
        </p:txBody>
      </p:sp>
    </p:spTree>
    <p:extLst>
      <p:ext uri="{BB962C8B-B14F-4D97-AF65-F5344CB8AC3E}">
        <p14:creationId xmlns:p14="http://schemas.microsoft.com/office/powerpoint/2010/main" val="6075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67C2B8-20CA-EB03-8661-391ED80F0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78E5F8-4276-B728-4092-F92552FD9E9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54 of 160</a:t>
            </a:r>
          </a:p>
        </p:txBody>
      </p:sp>
    </p:spTree>
    <p:extLst>
      <p:ext uri="{BB962C8B-B14F-4D97-AF65-F5344CB8AC3E}">
        <p14:creationId xmlns:p14="http://schemas.microsoft.com/office/powerpoint/2010/main" val="284640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7C6F70-2E6E-02CE-4216-C908F4999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99EC3A-2F32-2EC1-F9E6-15F5F1CB3D2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61 of 160</a:t>
            </a:r>
          </a:p>
        </p:txBody>
      </p:sp>
    </p:spTree>
    <p:extLst>
      <p:ext uri="{BB962C8B-B14F-4D97-AF65-F5344CB8AC3E}">
        <p14:creationId xmlns:p14="http://schemas.microsoft.com/office/powerpoint/2010/main" val="170601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94E6D-2E4B-9DF0-0F9D-2BDF92431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823E2C-EBB6-0ABF-CA2C-09439677D19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62 of 160</a:t>
            </a:r>
          </a:p>
        </p:txBody>
      </p:sp>
    </p:spTree>
    <p:extLst>
      <p:ext uri="{BB962C8B-B14F-4D97-AF65-F5344CB8AC3E}">
        <p14:creationId xmlns:p14="http://schemas.microsoft.com/office/powerpoint/2010/main" val="31675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2E95AB-AB66-D5C2-B578-51A7DCADA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4B3322-BE68-5D4D-FC5C-4335C03ECA3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76 of 160</a:t>
            </a:r>
          </a:p>
        </p:txBody>
      </p:sp>
    </p:spTree>
    <p:extLst>
      <p:ext uri="{BB962C8B-B14F-4D97-AF65-F5344CB8AC3E}">
        <p14:creationId xmlns:p14="http://schemas.microsoft.com/office/powerpoint/2010/main" val="7890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BB2464-4B8D-4663-CD86-516C57905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987718-28AC-683C-3479-B7EF33D3193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34 of 160</a:t>
            </a:r>
          </a:p>
        </p:txBody>
      </p:sp>
    </p:spTree>
    <p:extLst>
      <p:ext uri="{BB962C8B-B14F-4D97-AF65-F5344CB8AC3E}">
        <p14:creationId xmlns:p14="http://schemas.microsoft.com/office/powerpoint/2010/main" val="386021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0153C-E317-7C3B-6CD2-04857530E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66C23F-E2C2-6805-6153-46A271205FA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79 of 160</a:t>
            </a:r>
          </a:p>
        </p:txBody>
      </p:sp>
    </p:spTree>
    <p:extLst>
      <p:ext uri="{BB962C8B-B14F-4D97-AF65-F5344CB8AC3E}">
        <p14:creationId xmlns:p14="http://schemas.microsoft.com/office/powerpoint/2010/main" val="6758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2FB70-1EA8-AAD4-C811-FB6BA6D52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91AB34-C259-1F7C-0994-05B845DDE1A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91 of 160</a:t>
            </a:r>
          </a:p>
        </p:txBody>
      </p:sp>
    </p:spTree>
    <p:extLst>
      <p:ext uri="{BB962C8B-B14F-4D97-AF65-F5344CB8AC3E}">
        <p14:creationId xmlns:p14="http://schemas.microsoft.com/office/powerpoint/2010/main" val="371166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139749-70F5-A726-39E1-D31AB3443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6E8DC2-C03A-6C2A-5796-8EC1A966043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113 of 160</a:t>
            </a:r>
          </a:p>
        </p:txBody>
      </p:sp>
    </p:spTree>
    <p:extLst>
      <p:ext uri="{BB962C8B-B14F-4D97-AF65-F5344CB8AC3E}">
        <p14:creationId xmlns:p14="http://schemas.microsoft.com/office/powerpoint/2010/main" val="136549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34D69F-EFEA-C62A-F5FC-5960AA371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BF7867-16DA-27CF-D2ED-7C4B7563AEE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117 of 160</a:t>
            </a:r>
          </a:p>
        </p:txBody>
      </p:sp>
    </p:spTree>
    <p:extLst>
      <p:ext uri="{BB962C8B-B14F-4D97-AF65-F5344CB8AC3E}">
        <p14:creationId xmlns:p14="http://schemas.microsoft.com/office/powerpoint/2010/main" val="35463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56188C-0518-9BC6-1C3B-FE0FB8256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E63974-4B47-5012-D382-70E54BE4A83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120 of 160</a:t>
            </a:r>
          </a:p>
        </p:txBody>
      </p:sp>
    </p:spTree>
    <p:extLst>
      <p:ext uri="{BB962C8B-B14F-4D97-AF65-F5344CB8AC3E}">
        <p14:creationId xmlns:p14="http://schemas.microsoft.com/office/powerpoint/2010/main" val="247060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3B77A7-52B2-B685-B79F-B7BDF3A9F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85792" y="885009"/>
            <a:ext cx="6784556" cy="51419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0DF2D0-566C-DC15-2136-B7AF8E8C873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127 of 160</a:t>
            </a:r>
          </a:p>
        </p:txBody>
      </p:sp>
    </p:spTree>
    <p:extLst>
      <p:ext uri="{BB962C8B-B14F-4D97-AF65-F5344CB8AC3E}">
        <p14:creationId xmlns:p14="http://schemas.microsoft.com/office/powerpoint/2010/main" val="332262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D289EC-9B06-7E9A-1656-94E22FBDD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661774-6C53-6A9C-1B57-064D13050C0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137 of 160</a:t>
            </a:r>
          </a:p>
        </p:txBody>
      </p:sp>
    </p:spTree>
    <p:extLst>
      <p:ext uri="{BB962C8B-B14F-4D97-AF65-F5344CB8AC3E}">
        <p14:creationId xmlns:p14="http://schemas.microsoft.com/office/powerpoint/2010/main" val="27383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A601F-19E9-AA9A-40B1-6E2CDFAB8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25286F-FF2C-846E-0723-81AAF908557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140 of 160</a:t>
            </a:r>
          </a:p>
        </p:txBody>
      </p:sp>
    </p:spTree>
    <p:extLst>
      <p:ext uri="{BB962C8B-B14F-4D97-AF65-F5344CB8AC3E}">
        <p14:creationId xmlns:p14="http://schemas.microsoft.com/office/powerpoint/2010/main" val="429153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2FE8E1-76A1-D13D-6008-BE3C9EF6D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A40080-2666-9103-ECB0-DE030131862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143 of 160</a:t>
            </a:r>
          </a:p>
        </p:txBody>
      </p:sp>
    </p:spTree>
    <p:extLst>
      <p:ext uri="{BB962C8B-B14F-4D97-AF65-F5344CB8AC3E}">
        <p14:creationId xmlns:p14="http://schemas.microsoft.com/office/powerpoint/2010/main" val="154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191F1-8634-1286-E2EC-C3F932BA9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EA5F9C-354E-5FEB-82BA-D7A754583B7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149 of 160</a:t>
            </a:r>
          </a:p>
        </p:txBody>
      </p:sp>
    </p:spTree>
    <p:extLst>
      <p:ext uri="{BB962C8B-B14F-4D97-AF65-F5344CB8AC3E}">
        <p14:creationId xmlns:p14="http://schemas.microsoft.com/office/powerpoint/2010/main" val="315007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9B1D4E-B5E7-0C49-8B94-972A7FF78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F78CB9-B4B0-F40D-89B6-A5CF7E0EDD7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27 of 160</a:t>
            </a:r>
          </a:p>
        </p:txBody>
      </p:sp>
    </p:spTree>
    <p:extLst>
      <p:ext uri="{BB962C8B-B14F-4D97-AF65-F5344CB8AC3E}">
        <p14:creationId xmlns:p14="http://schemas.microsoft.com/office/powerpoint/2010/main" val="15476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9AEB24-04A0-A32A-2492-2D7E3F7BE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9AF7E8-C431-84AA-E162-41981A33E4E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150 of 160</a:t>
            </a:r>
          </a:p>
        </p:txBody>
      </p:sp>
    </p:spTree>
    <p:extLst>
      <p:ext uri="{BB962C8B-B14F-4D97-AF65-F5344CB8AC3E}">
        <p14:creationId xmlns:p14="http://schemas.microsoft.com/office/powerpoint/2010/main" val="118502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11358-441B-F7B4-D1A4-05716B397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E23CB6-865E-FC1F-E5A3-931423AD2A6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155 of 160</a:t>
            </a:r>
          </a:p>
        </p:txBody>
      </p:sp>
    </p:spTree>
    <p:extLst>
      <p:ext uri="{BB962C8B-B14F-4D97-AF65-F5344CB8AC3E}">
        <p14:creationId xmlns:p14="http://schemas.microsoft.com/office/powerpoint/2010/main" val="44139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BF144-41F6-5021-4D01-075BB05DD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F17E6E-4249-AFC5-3DF2-E7627E74E88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 of 160</a:t>
            </a:r>
          </a:p>
        </p:txBody>
      </p:sp>
    </p:spTree>
    <p:extLst>
      <p:ext uri="{BB962C8B-B14F-4D97-AF65-F5344CB8AC3E}">
        <p14:creationId xmlns:p14="http://schemas.microsoft.com/office/powerpoint/2010/main" val="305282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874B50-BD3B-D054-4130-86CF1823F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DADDEB-F855-D48C-1BBF-4C1F88A0492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16 of 160</a:t>
            </a:r>
          </a:p>
        </p:txBody>
      </p:sp>
    </p:spTree>
    <p:extLst>
      <p:ext uri="{BB962C8B-B14F-4D97-AF65-F5344CB8AC3E}">
        <p14:creationId xmlns:p14="http://schemas.microsoft.com/office/powerpoint/2010/main" val="33627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FD4DA-A6AB-DEBD-5E41-CAE824882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83E248-BAF9-AAC7-6709-F94C2827FEF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24 of 160</a:t>
            </a:r>
          </a:p>
        </p:txBody>
      </p:sp>
    </p:spTree>
    <p:extLst>
      <p:ext uri="{BB962C8B-B14F-4D97-AF65-F5344CB8AC3E}">
        <p14:creationId xmlns:p14="http://schemas.microsoft.com/office/powerpoint/2010/main" val="342447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EEDB7B-EDD5-CF2B-E53E-EF1F16166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A4F97A-B941-8D35-D6AD-A2A21808E52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27 of 160</a:t>
            </a:r>
          </a:p>
        </p:txBody>
      </p:sp>
    </p:spTree>
    <p:extLst>
      <p:ext uri="{BB962C8B-B14F-4D97-AF65-F5344CB8AC3E}">
        <p14:creationId xmlns:p14="http://schemas.microsoft.com/office/powerpoint/2010/main" val="232097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00869E-3DF2-A4F3-8977-9299616B8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343668-0B2B-34ED-01B5-6D73D0494B7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30 of 160</a:t>
            </a:r>
          </a:p>
        </p:txBody>
      </p:sp>
    </p:spTree>
    <p:extLst>
      <p:ext uri="{BB962C8B-B14F-4D97-AF65-F5344CB8AC3E}">
        <p14:creationId xmlns:p14="http://schemas.microsoft.com/office/powerpoint/2010/main" val="369661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0D07E6-6567-BB70-DD2E-9B36CF6D5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4A24D1-6540-9EF3-3C89-5A38721F1FE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39 of 160</a:t>
            </a:r>
          </a:p>
        </p:txBody>
      </p:sp>
    </p:spTree>
    <p:extLst>
      <p:ext uri="{BB962C8B-B14F-4D97-AF65-F5344CB8AC3E}">
        <p14:creationId xmlns:p14="http://schemas.microsoft.com/office/powerpoint/2010/main" val="382781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82F99-CB60-C54E-572D-40D549C80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047534-8765-5B49-C3BF-8AA1DDEE379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48 of 160</a:t>
            </a:r>
          </a:p>
        </p:txBody>
      </p:sp>
    </p:spTree>
    <p:extLst>
      <p:ext uri="{BB962C8B-B14F-4D97-AF65-F5344CB8AC3E}">
        <p14:creationId xmlns:p14="http://schemas.microsoft.com/office/powerpoint/2010/main" val="220686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A78FA-B3A2-59F0-5F0E-F7235B323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8F775C-05AB-C882-E195-3F66A46E603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61 of 160</a:t>
            </a:r>
          </a:p>
        </p:txBody>
      </p:sp>
    </p:spTree>
    <p:extLst>
      <p:ext uri="{BB962C8B-B14F-4D97-AF65-F5344CB8AC3E}">
        <p14:creationId xmlns:p14="http://schemas.microsoft.com/office/powerpoint/2010/main" val="420554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D7D6E4-96A9-4E9E-263A-EE5B30B1C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D2B793-CE0D-8C3F-0452-9704162119F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42 of 160</a:t>
            </a:r>
          </a:p>
        </p:txBody>
      </p:sp>
    </p:spTree>
    <p:extLst>
      <p:ext uri="{BB962C8B-B14F-4D97-AF65-F5344CB8AC3E}">
        <p14:creationId xmlns:p14="http://schemas.microsoft.com/office/powerpoint/2010/main" val="32924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99C83-F1C9-9FC2-DF9D-927E8D35C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F74C1A-0E9C-F499-111B-9F2A80F720B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64 of 160</a:t>
            </a:r>
          </a:p>
        </p:txBody>
      </p:sp>
    </p:spTree>
    <p:extLst>
      <p:ext uri="{BB962C8B-B14F-4D97-AF65-F5344CB8AC3E}">
        <p14:creationId xmlns:p14="http://schemas.microsoft.com/office/powerpoint/2010/main" val="332531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9118B1-8400-9CCA-7D25-5A3E38A1B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526ECB-4E23-6B31-1319-676A3B0FA4B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65 of 160</a:t>
            </a:r>
          </a:p>
        </p:txBody>
      </p:sp>
    </p:spTree>
    <p:extLst>
      <p:ext uri="{BB962C8B-B14F-4D97-AF65-F5344CB8AC3E}">
        <p14:creationId xmlns:p14="http://schemas.microsoft.com/office/powerpoint/2010/main" val="222876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7296CD-F61E-3DA3-5D51-436EE788E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9F2F44-D5B8-3370-264E-FF38310D5D1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70 of 160</a:t>
            </a:r>
          </a:p>
        </p:txBody>
      </p:sp>
    </p:spTree>
    <p:extLst>
      <p:ext uri="{BB962C8B-B14F-4D97-AF65-F5344CB8AC3E}">
        <p14:creationId xmlns:p14="http://schemas.microsoft.com/office/powerpoint/2010/main" val="277666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A8405C-A7AE-32C5-D711-873AA894A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25C37B-BE20-7393-D9B0-6BEF447B0BF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71 of 160</a:t>
            </a:r>
          </a:p>
        </p:txBody>
      </p:sp>
    </p:spTree>
    <p:extLst>
      <p:ext uri="{BB962C8B-B14F-4D97-AF65-F5344CB8AC3E}">
        <p14:creationId xmlns:p14="http://schemas.microsoft.com/office/powerpoint/2010/main" val="354607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488FC4-0697-4AFB-B314-0F75B4339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A20F84-DBBF-2A7A-985B-93C7B6A120F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88 of 160</a:t>
            </a:r>
          </a:p>
        </p:txBody>
      </p:sp>
    </p:spTree>
    <p:extLst>
      <p:ext uri="{BB962C8B-B14F-4D97-AF65-F5344CB8AC3E}">
        <p14:creationId xmlns:p14="http://schemas.microsoft.com/office/powerpoint/2010/main" val="83621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A4686-70B4-9801-7325-EA01B4052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2085D8-DD01-2F2A-2392-0DE6D5831D2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96 of 160</a:t>
            </a:r>
          </a:p>
        </p:txBody>
      </p:sp>
    </p:spTree>
    <p:extLst>
      <p:ext uri="{BB962C8B-B14F-4D97-AF65-F5344CB8AC3E}">
        <p14:creationId xmlns:p14="http://schemas.microsoft.com/office/powerpoint/2010/main" val="40677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0A9599-A6C4-7202-A2EA-6571060AE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853" y="341775"/>
            <a:ext cx="9280052" cy="60047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4B06A4-74A5-316F-2852-617EEE06844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97 of 160</a:t>
            </a:r>
          </a:p>
        </p:txBody>
      </p:sp>
    </p:spTree>
    <p:extLst>
      <p:ext uri="{BB962C8B-B14F-4D97-AF65-F5344CB8AC3E}">
        <p14:creationId xmlns:p14="http://schemas.microsoft.com/office/powerpoint/2010/main" val="395531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9B1F4E-3B7D-CF8D-20BE-F34F54D4A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CFE1CD-A6D9-5783-1A77-449C8164DF6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100 of 160</a:t>
            </a:r>
          </a:p>
        </p:txBody>
      </p:sp>
    </p:spTree>
    <p:extLst>
      <p:ext uri="{BB962C8B-B14F-4D97-AF65-F5344CB8AC3E}">
        <p14:creationId xmlns:p14="http://schemas.microsoft.com/office/powerpoint/2010/main" val="214645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5C9E4-5AD3-12C0-029D-5E3126A38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7D526-3000-42B8-FA78-53B0F0A42DC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101 of 160</a:t>
            </a:r>
          </a:p>
        </p:txBody>
      </p:sp>
    </p:spTree>
    <p:extLst>
      <p:ext uri="{BB962C8B-B14F-4D97-AF65-F5344CB8AC3E}">
        <p14:creationId xmlns:p14="http://schemas.microsoft.com/office/powerpoint/2010/main" val="382375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908FA7-C44C-A5B8-E6D2-F411FE3F0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4A6FEA-3026-9A36-FCEE-3ADDA26CA12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115 of 160</a:t>
            </a:r>
          </a:p>
        </p:txBody>
      </p:sp>
    </p:spTree>
    <p:extLst>
      <p:ext uri="{BB962C8B-B14F-4D97-AF65-F5344CB8AC3E}">
        <p14:creationId xmlns:p14="http://schemas.microsoft.com/office/powerpoint/2010/main" val="121192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03188-C425-6E66-5CA3-A9983128A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35C505-A94F-CBB8-BB5B-B6F24F73DE1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45 of 160</a:t>
            </a:r>
          </a:p>
        </p:txBody>
      </p:sp>
    </p:spTree>
    <p:extLst>
      <p:ext uri="{BB962C8B-B14F-4D97-AF65-F5344CB8AC3E}">
        <p14:creationId xmlns:p14="http://schemas.microsoft.com/office/powerpoint/2010/main" val="282866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D23D57-D43E-1F73-C2BF-35C8E5F66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574ADC-E12D-0D68-6896-355C9456B1E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129 of 160</a:t>
            </a:r>
          </a:p>
        </p:txBody>
      </p:sp>
    </p:spTree>
    <p:extLst>
      <p:ext uri="{BB962C8B-B14F-4D97-AF65-F5344CB8AC3E}">
        <p14:creationId xmlns:p14="http://schemas.microsoft.com/office/powerpoint/2010/main" val="23916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8A2F33-926F-3111-85CF-836437625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79AFCD-C032-CF62-F333-935E057A53D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132 of 160</a:t>
            </a:r>
          </a:p>
        </p:txBody>
      </p:sp>
    </p:spTree>
    <p:extLst>
      <p:ext uri="{BB962C8B-B14F-4D97-AF65-F5344CB8AC3E}">
        <p14:creationId xmlns:p14="http://schemas.microsoft.com/office/powerpoint/2010/main" val="236270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BD5C81-0728-CA6A-12BE-6D945BC3D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298DB4-B90D-983C-9A60-E4235D686A0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142 of 160</a:t>
            </a:r>
          </a:p>
        </p:txBody>
      </p:sp>
    </p:spTree>
    <p:extLst>
      <p:ext uri="{BB962C8B-B14F-4D97-AF65-F5344CB8AC3E}">
        <p14:creationId xmlns:p14="http://schemas.microsoft.com/office/powerpoint/2010/main" val="182044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31F07-795C-65A9-2FC2-AE936DA56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9C0609-6FF4-929C-3936-20B669AEB50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143 of 160</a:t>
            </a:r>
          </a:p>
        </p:txBody>
      </p:sp>
    </p:spTree>
    <p:extLst>
      <p:ext uri="{BB962C8B-B14F-4D97-AF65-F5344CB8AC3E}">
        <p14:creationId xmlns:p14="http://schemas.microsoft.com/office/powerpoint/2010/main" val="245867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53B83C-14FE-C4A5-5EA6-99210300C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66F237-73CA-4B1F-09AC-6232974895D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151 of 160</a:t>
            </a:r>
          </a:p>
        </p:txBody>
      </p:sp>
    </p:spTree>
    <p:extLst>
      <p:ext uri="{BB962C8B-B14F-4D97-AF65-F5344CB8AC3E}">
        <p14:creationId xmlns:p14="http://schemas.microsoft.com/office/powerpoint/2010/main" val="37405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EFA0B-EF49-E675-9B71-F6B1DBA06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65F299-12A9-E592-9532-F1803E99CE6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 of 160</a:t>
            </a:r>
          </a:p>
        </p:txBody>
      </p:sp>
    </p:spTree>
    <p:extLst>
      <p:ext uri="{BB962C8B-B14F-4D97-AF65-F5344CB8AC3E}">
        <p14:creationId xmlns:p14="http://schemas.microsoft.com/office/powerpoint/2010/main" val="177242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E4C0A-1E56-85D9-13FB-097A2FA86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719C1B-263B-3F54-27E3-6373F8C2616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 of 160</a:t>
            </a:r>
          </a:p>
        </p:txBody>
      </p:sp>
    </p:spTree>
    <p:extLst>
      <p:ext uri="{BB962C8B-B14F-4D97-AF65-F5344CB8AC3E}">
        <p14:creationId xmlns:p14="http://schemas.microsoft.com/office/powerpoint/2010/main" val="417879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CC4040-2ED6-906B-6B9A-9AE2FA595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9FE891-3C24-0DAA-8D66-212DB8EE7AD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 of 160</a:t>
            </a:r>
          </a:p>
        </p:txBody>
      </p:sp>
    </p:spTree>
    <p:extLst>
      <p:ext uri="{BB962C8B-B14F-4D97-AF65-F5344CB8AC3E}">
        <p14:creationId xmlns:p14="http://schemas.microsoft.com/office/powerpoint/2010/main" val="20691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80AD4-76D5-F18E-6315-F59D097F0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6651A6-C4B8-734A-2B93-242DD9D5681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 of 160</a:t>
            </a:r>
          </a:p>
        </p:txBody>
      </p:sp>
    </p:spTree>
    <p:extLst>
      <p:ext uri="{BB962C8B-B14F-4D97-AF65-F5344CB8AC3E}">
        <p14:creationId xmlns:p14="http://schemas.microsoft.com/office/powerpoint/2010/main" val="390707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90B38-5073-2727-E484-63A03F2A3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B45F8F-9127-EB10-4FB7-43034C7D1DF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17 of 160</a:t>
            </a:r>
          </a:p>
        </p:txBody>
      </p:sp>
    </p:spTree>
    <p:extLst>
      <p:ext uri="{BB962C8B-B14F-4D97-AF65-F5344CB8AC3E}">
        <p14:creationId xmlns:p14="http://schemas.microsoft.com/office/powerpoint/2010/main" val="389892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6B229-9FC2-7A2E-7523-9F8CB4226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8054F8-8FB8-E7D5-B35F-AA0043108C9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48 of 160</a:t>
            </a:r>
          </a:p>
        </p:txBody>
      </p:sp>
    </p:spTree>
    <p:extLst>
      <p:ext uri="{BB962C8B-B14F-4D97-AF65-F5344CB8AC3E}">
        <p14:creationId xmlns:p14="http://schemas.microsoft.com/office/powerpoint/2010/main" val="238660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7BBC49-45BB-31F5-C4DE-60EDEF24A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568E6-9A1B-11E6-6FEF-0DE6BF4F623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21 of 160</a:t>
            </a:r>
          </a:p>
        </p:txBody>
      </p:sp>
    </p:spTree>
    <p:extLst>
      <p:ext uri="{BB962C8B-B14F-4D97-AF65-F5344CB8AC3E}">
        <p14:creationId xmlns:p14="http://schemas.microsoft.com/office/powerpoint/2010/main" val="14709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A4A8B-DA4A-CDA7-00F9-E648CA897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23" y="0"/>
            <a:ext cx="44377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3697BC-B788-04DE-902D-04B081FCF03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30 of 160</a:t>
            </a:r>
          </a:p>
        </p:txBody>
      </p:sp>
    </p:spTree>
    <p:extLst>
      <p:ext uri="{BB962C8B-B14F-4D97-AF65-F5344CB8AC3E}">
        <p14:creationId xmlns:p14="http://schemas.microsoft.com/office/powerpoint/2010/main" val="422506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29D21D-C475-DDAC-591B-14840B872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B8989F-96AE-4CC8-052D-9B0A3D1CDDD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45 of 160</a:t>
            </a:r>
          </a:p>
        </p:txBody>
      </p:sp>
    </p:spTree>
    <p:extLst>
      <p:ext uri="{BB962C8B-B14F-4D97-AF65-F5344CB8AC3E}">
        <p14:creationId xmlns:p14="http://schemas.microsoft.com/office/powerpoint/2010/main" val="82962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F0CE58-91ED-3410-74FD-341E14840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19FE1D-D0A4-2D33-381C-AF74EBB42AA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52 of 160</a:t>
            </a:r>
          </a:p>
        </p:txBody>
      </p:sp>
    </p:spTree>
    <p:extLst>
      <p:ext uri="{BB962C8B-B14F-4D97-AF65-F5344CB8AC3E}">
        <p14:creationId xmlns:p14="http://schemas.microsoft.com/office/powerpoint/2010/main" val="21758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8CEEAD-7AFA-20C5-10AE-3595A7D87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87BADF-A196-6F44-D229-21CAD4BBD5E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60 of 160</a:t>
            </a:r>
          </a:p>
        </p:txBody>
      </p:sp>
    </p:spTree>
    <p:extLst>
      <p:ext uri="{BB962C8B-B14F-4D97-AF65-F5344CB8AC3E}">
        <p14:creationId xmlns:p14="http://schemas.microsoft.com/office/powerpoint/2010/main" val="265323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633281-458A-DFA0-CAD8-649E77D8F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762F2C-7287-93A6-2CF7-8DFF8F7AB75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82 of 160</a:t>
            </a:r>
          </a:p>
        </p:txBody>
      </p:sp>
    </p:spTree>
    <p:extLst>
      <p:ext uri="{BB962C8B-B14F-4D97-AF65-F5344CB8AC3E}">
        <p14:creationId xmlns:p14="http://schemas.microsoft.com/office/powerpoint/2010/main" val="203523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4C9DE1-B1D6-661D-FDD3-04E981725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AD0F7-43E5-42C0-BE8B-BBB410FB3FA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103 of 160</a:t>
            </a:r>
          </a:p>
        </p:txBody>
      </p:sp>
    </p:spTree>
    <p:extLst>
      <p:ext uri="{BB962C8B-B14F-4D97-AF65-F5344CB8AC3E}">
        <p14:creationId xmlns:p14="http://schemas.microsoft.com/office/powerpoint/2010/main" val="403110327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1101A-C15E-06BC-F3A4-8FE3E1736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20FFA5-4C50-0537-F1EA-76A406B60BE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139 of 160</a:t>
            </a:r>
          </a:p>
        </p:txBody>
      </p:sp>
    </p:spTree>
    <p:extLst>
      <p:ext uri="{BB962C8B-B14F-4D97-AF65-F5344CB8AC3E}">
        <p14:creationId xmlns:p14="http://schemas.microsoft.com/office/powerpoint/2010/main" val="29851414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EBD626-E027-2E5A-807C-4B901A428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BCF51-B2DC-3EE9-5385-0E3A83453D3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113 of 160</a:t>
            </a:r>
          </a:p>
        </p:txBody>
      </p:sp>
    </p:spTree>
    <p:extLst>
      <p:ext uri="{BB962C8B-B14F-4D97-AF65-F5344CB8AC3E}">
        <p14:creationId xmlns:p14="http://schemas.microsoft.com/office/powerpoint/2010/main" val="26231127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41190-8432-6272-292D-D54BB988B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AD9466-4FC7-5DF9-FD66-F7A42CF8825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132 of 160</a:t>
            </a:r>
          </a:p>
        </p:txBody>
      </p:sp>
    </p:spTree>
    <p:extLst>
      <p:ext uri="{BB962C8B-B14F-4D97-AF65-F5344CB8AC3E}">
        <p14:creationId xmlns:p14="http://schemas.microsoft.com/office/powerpoint/2010/main" val="83486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1185</TotalTime>
  <Words>3044</Words>
  <Application>Microsoft Office PowerPoint</Application>
  <PresentationFormat>Widescreen</PresentationFormat>
  <Paragraphs>352</Paragraphs>
  <Slides>118</Slides>
  <Notes>117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3" baseType="lpstr">
      <vt:lpstr>Aptos</vt:lpstr>
      <vt:lpstr>Aptos Display</vt:lpstr>
      <vt:lpstr>Arial</vt:lpstr>
      <vt:lpstr>Arial Black</vt:lpstr>
      <vt:lpstr>Office Theme</vt:lpstr>
      <vt:lpstr>Top Pics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K. Reid</dc:creator>
  <cp:lastModifiedBy>Laura K. Reid</cp:lastModifiedBy>
  <cp:revision>5</cp:revision>
  <dcterms:created xsi:type="dcterms:W3CDTF">2025-02-13T00:53:00Z</dcterms:created>
  <dcterms:modified xsi:type="dcterms:W3CDTF">2025-02-13T20:39:34Z</dcterms:modified>
</cp:coreProperties>
</file>