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24" r:id="rId3"/>
    <p:sldId id="352" r:id="rId4"/>
    <p:sldId id="394" r:id="rId5"/>
    <p:sldId id="468" r:id="rId6"/>
    <p:sldId id="371" r:id="rId7"/>
    <p:sldId id="379" r:id="rId8"/>
    <p:sldId id="365" r:id="rId9"/>
    <p:sldId id="398" r:id="rId10"/>
    <p:sldId id="40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13A12-017C-4CB3-8B06-D1D45F8EA68B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E1AB3-2F52-4868-B8D9-90026906B5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https://cs1033.gaul.csd.uwo.ca/~hcho249/posterassign/hcho249_poster.jpg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34D9-6521-4B83-B8C1-D3F668703B9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10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https://cs1033.gaul.csd.uwo.ca/~adaigle7/posterassign/adaigle7_poster.jpg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E1AB3-2F52-4868-B8D9-90026906B54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03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https://cs1033.gaul.csd.uwo.ca/~aweinb2/posterassign/aweinb2_poster.jpg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E1AB3-2F52-4868-B8D9-90026906B54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65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https://cs1033.gaul.csd.uwo.ca/~rlapedus/posterassign/rlapedus_poster.jpg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4006B-5EAE-4732-B2D2-2FA83B52AD3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25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https://cs1033.gaul.csd.uwo.ca/~wgao226/posterassign/wgao226_poster.jpg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2F1F8-D7A2-45BF-931D-94A723CDDE3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45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https://cs1033.gaul.csd.uwo.ca/~bzhong22/posterassign/bzhong22_poster.jpg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E1AB3-2F52-4868-B8D9-90026906B54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37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https://cs1033.gaul.csd.uwo.ca/~bsonnen2/posterassign/bsonnen2_poster.jpg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E1AB3-2F52-4868-B8D9-90026906B54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36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https://cs1033.gaul.csd.uwo.ca/~bmatouse/posterassign/bmatouse_poster.jpg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E1AB3-2F52-4868-B8D9-90026906B54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84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https://cs1033.gaul.csd.uwo.ca/~jfenster/posterassign/jfenster_poster.jpg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34D9-6521-4B83-B8C1-D3F668703B9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02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https://cs1033.gaul.csd.uwo.ca/~skatagi/posterassign/skatagi_poster.jpg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4006B-5EAE-4732-B2D2-2FA83B52AD3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41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69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00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76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59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06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7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53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97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87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53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25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2A89913-BAAF-44F4-AB08-2A9F9904A9B4}" type="datetimeFigureOut">
              <a:rPr lang="en-CA" smtClean="0"/>
              <a:t>2025-03-17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51A741C-3606-4E91-8612-249A22284B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44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2216-6E56-C427-01B8-C7CC7003E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rgbClr val="C8C8C8"/>
                </a:solidFill>
                <a:latin typeface="Arial Black" panose="020B0A04020102020204" pitchFamily="34" charset="0"/>
              </a:rPr>
              <a:t>Top 10 Pics From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6F041-2495-D123-E527-6D9876DDA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CFUW Milton and District Organization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250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8FD74-E576-559E-F05B-A53C68B6C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78FD3-811E-D345-9143-210AC8B47568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146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B818F-A396-10BA-0BE3-04D8E2087F94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Saibya</a:t>
            </a:r>
            <a:r>
              <a:rPr lang="en-US" sz="2400" b="1" dirty="0"/>
              <a:t> K.</a:t>
            </a:r>
          </a:p>
          <a:p>
            <a:r>
              <a:rPr lang="en-US" dirty="0"/>
              <a:t>Laura’s 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23334-B314-F5B3-3F56-BE38EB21A829}"/>
              </a:ext>
            </a:extLst>
          </p:cNvPr>
          <p:cNvSpPr txBox="1"/>
          <p:nvPr/>
        </p:nvSpPr>
        <p:spPr>
          <a:xfrm>
            <a:off x="291174" y="3105834"/>
            <a:ext cx="301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Second Place</a:t>
            </a:r>
          </a:p>
        </p:txBody>
      </p:sp>
    </p:spTree>
    <p:extLst>
      <p:ext uri="{BB962C8B-B14F-4D97-AF65-F5344CB8AC3E}">
        <p14:creationId xmlns:p14="http://schemas.microsoft.com/office/powerpoint/2010/main" val="68417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B20B8-685B-8C5E-8781-FB1A2D197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3D1AD-EE6A-1171-79EA-4E1DEFF7B188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13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297C4-8061-8CAA-06FF-7F386D123D37}"/>
              </a:ext>
            </a:extLst>
          </p:cNvPr>
          <p:cNvSpPr txBox="1"/>
          <p:nvPr/>
        </p:nvSpPr>
        <p:spPr>
          <a:xfrm>
            <a:off x="374904" y="512064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Adrian D.</a:t>
            </a:r>
          </a:p>
          <a:p>
            <a:r>
              <a:rPr lang="en-US" dirty="0"/>
              <a:t>Laura’s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8AD46-2135-F82D-40E7-11DB6ABF2762}"/>
              </a:ext>
            </a:extLst>
          </p:cNvPr>
          <p:cNvSpPr txBox="1"/>
          <p:nvPr/>
        </p:nvSpPr>
        <p:spPr>
          <a:xfrm>
            <a:off x="309462" y="3709416"/>
            <a:ext cx="301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First Place</a:t>
            </a:r>
          </a:p>
        </p:txBody>
      </p:sp>
    </p:spTree>
    <p:extLst>
      <p:ext uri="{BB962C8B-B14F-4D97-AF65-F5344CB8AC3E}">
        <p14:creationId xmlns:p14="http://schemas.microsoft.com/office/powerpoint/2010/main" val="199071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B77A7-52B2-B685-B79F-B7BDF3A9F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5792" y="885009"/>
            <a:ext cx="6784556" cy="5141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DF2D0-566C-DC15-2136-B7AF8E8C873C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127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545DE-91C9-7AAA-DDEB-3EF0525D2DEE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Hyunchong</a:t>
            </a:r>
            <a:r>
              <a:rPr lang="en-US" sz="2400" b="1" dirty="0"/>
              <a:t> C.</a:t>
            </a:r>
          </a:p>
          <a:p>
            <a:r>
              <a:rPr lang="en-US" dirty="0"/>
              <a:t>Laura’s Section</a:t>
            </a:r>
          </a:p>
        </p:txBody>
      </p:sp>
    </p:spTree>
    <p:extLst>
      <p:ext uri="{BB962C8B-B14F-4D97-AF65-F5344CB8AC3E}">
        <p14:creationId xmlns:p14="http://schemas.microsoft.com/office/powerpoint/2010/main" val="332262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DA7DAC-DF85-463D-7CEB-AB5490C961AF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Avery W.</a:t>
            </a:r>
          </a:p>
          <a:p>
            <a:r>
              <a:rPr lang="en-US" dirty="0"/>
              <a:t>Laura’s Section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AFFE7-C0B8-2C72-E27F-EB1C7B15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0"/>
            <a:ext cx="443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7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1101A-C15E-06BC-F3A4-8FE3E173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0FFA5-4C50-0537-F1EA-76A406B60BEC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 dirty="0">
                <a:solidFill>
                  <a:srgbClr val="C8C8C8"/>
                </a:solidFill>
              </a:rPr>
              <a:t>Slide 139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A3ED9-A95B-3CC1-2E44-4009F33999A8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Ryan L.</a:t>
            </a:r>
          </a:p>
          <a:p>
            <a:r>
              <a:rPr lang="en-US" dirty="0"/>
              <a:t>Laura’s Section</a:t>
            </a:r>
          </a:p>
        </p:txBody>
      </p:sp>
    </p:spTree>
    <p:extLst>
      <p:ext uri="{BB962C8B-B14F-4D97-AF65-F5344CB8AC3E}">
        <p14:creationId xmlns:p14="http://schemas.microsoft.com/office/powerpoint/2010/main" val="298514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F0349-4BE0-E28B-5C95-DA301E651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96C55-C899-5E47-E950-7D090F462799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96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C5174-B7B7-670D-79B1-DB5E731C9F16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William G.</a:t>
            </a:r>
          </a:p>
          <a:p>
            <a:r>
              <a:rPr lang="en-US" dirty="0"/>
              <a:t>Laura’s Section</a:t>
            </a:r>
          </a:p>
        </p:txBody>
      </p:sp>
    </p:spTree>
    <p:extLst>
      <p:ext uri="{BB962C8B-B14F-4D97-AF65-F5344CB8AC3E}">
        <p14:creationId xmlns:p14="http://schemas.microsoft.com/office/powerpoint/2010/main" val="192117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BB5EC-6AAD-D8B0-A136-F84955EC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DA593-DFF5-50E5-5971-A76F89507262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116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E2696-C3C0-41BF-184B-89F60A2A7FC5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Briana Z.</a:t>
            </a:r>
          </a:p>
          <a:p>
            <a:r>
              <a:rPr lang="en-US" dirty="0"/>
              <a:t>Laura’s Section</a:t>
            </a:r>
          </a:p>
        </p:txBody>
      </p:sp>
    </p:spTree>
    <p:extLst>
      <p:ext uri="{BB962C8B-B14F-4D97-AF65-F5344CB8AC3E}">
        <p14:creationId xmlns:p14="http://schemas.microsoft.com/office/powerpoint/2010/main" val="38398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CFA32-0957-CD71-5914-9B5FC5740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165EF-25B4-52D3-13B2-9274456DC029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124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C300E-D38E-8D52-8B64-1A549E20C921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Brooke S.</a:t>
            </a:r>
          </a:p>
          <a:p>
            <a:r>
              <a:rPr lang="en-US" dirty="0"/>
              <a:t>Bryan’s Section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574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67F9F-1DCF-30DF-008D-CD191DFE7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CFBC8-59A6-63A5-399D-E79B17047D28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110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B4FB5-0949-6C47-E17D-B8619F9497FB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Berenika</a:t>
            </a:r>
            <a:r>
              <a:rPr lang="en-US" sz="2400" b="1" dirty="0"/>
              <a:t> M.</a:t>
            </a:r>
          </a:p>
          <a:p>
            <a:r>
              <a:rPr lang="en-US" dirty="0"/>
              <a:t>Laura’s Section</a:t>
            </a:r>
          </a:p>
        </p:txBody>
      </p:sp>
    </p:spTree>
    <p:extLst>
      <p:ext uri="{BB962C8B-B14F-4D97-AF65-F5344CB8AC3E}">
        <p14:creationId xmlns:p14="http://schemas.microsoft.com/office/powerpoint/2010/main" val="82722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FE8E1-76A1-D13D-6008-BE3C9EF6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40080-2666-9103-ECB0-DE030131862C}"/>
              </a:ext>
            </a:extLst>
          </p:cNvPr>
          <p:cNvSpPr txBox="1"/>
          <p:nvPr/>
        </p:nvSpPr>
        <p:spPr>
          <a:xfrm>
            <a:off x="10795000" y="6540500"/>
            <a:ext cx="1905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400" b="1">
                <a:solidFill>
                  <a:srgbClr val="C8C8C8"/>
                </a:solidFill>
              </a:rPr>
              <a:t>Slide 143 of 160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62A3EE-B027-A02D-827C-83393EA8FCBA}"/>
              </a:ext>
            </a:extLst>
          </p:cNvPr>
          <p:cNvSpPr txBox="1"/>
          <p:nvPr/>
        </p:nvSpPr>
        <p:spPr>
          <a:xfrm>
            <a:off x="338328" y="539496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Jacob F.</a:t>
            </a:r>
          </a:p>
          <a:p>
            <a:r>
              <a:rPr lang="en-US" dirty="0"/>
              <a:t>Bryan’s Section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6CC01-5023-C726-6F08-B8AC56E60849}"/>
              </a:ext>
            </a:extLst>
          </p:cNvPr>
          <p:cNvSpPr txBox="1"/>
          <p:nvPr/>
        </p:nvSpPr>
        <p:spPr>
          <a:xfrm>
            <a:off x="291084" y="3198167"/>
            <a:ext cx="301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Third Place</a:t>
            </a:r>
          </a:p>
        </p:txBody>
      </p:sp>
    </p:spTree>
    <p:extLst>
      <p:ext uri="{BB962C8B-B14F-4D97-AF65-F5344CB8AC3E}">
        <p14:creationId xmlns:p14="http://schemas.microsoft.com/office/powerpoint/2010/main" val="154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322</Words>
  <Application>Microsoft Office PowerPoint</Application>
  <PresentationFormat>Widescreen</PresentationFormat>
  <Paragraphs>54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Office Theme</vt:lpstr>
      <vt:lpstr>Top 10 Pics From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K. Reid</dc:creator>
  <cp:lastModifiedBy>Laura K. Reid</cp:lastModifiedBy>
  <cp:revision>11</cp:revision>
  <dcterms:created xsi:type="dcterms:W3CDTF">2025-02-13T00:53:00Z</dcterms:created>
  <dcterms:modified xsi:type="dcterms:W3CDTF">2025-03-17T16:02:57Z</dcterms:modified>
</cp:coreProperties>
</file>