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viewProps" Target="viewProps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1F9629-21CB-4241-8ECE-BE662A306834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8E6F62-04BF-425A-8F48-BCA9963E94F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26428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https://cs1033.gaul.csd.uwo.ca/~jchai44/posterassign/jchai44_poster.jpg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6738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https://cs1033.gaul.csd.uwo.ca/~jferren2/posterassign/jferren2_poster.jpg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5135919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https://cs1033.gaul.csd.uwo.ca/~ksmit658/posterassign/ksmit658_poster.jpg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3613827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https://cs1033.gaul.csd.uwo.ca/~ksoulie/posterassign/ksoulie_poster.jpg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11232983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https://cs1033.gaul.csd.uwo.ca/~ktayl92/posterassign/ktayl92_poster.jpg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727564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https://cs1033.gaul.csd.uwo.ca/~kupward/posterassign/kupward_poster.jpg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5422469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https://cs1033.gaul.csd.uwo.ca/~kwang849/posterassign/kwang849_poster.jpg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7049349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https://cs1033.gaul.csd.uwo.ca/~kwen28/posterassign/kwen28_poster.jpg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2150290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https://cs1033.gaul.csd.uwo.ca/~kzhan582/posterassign/kzhan582_poster.jpg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1349310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https://cs1033.gaul.csd.uwo.ca/~lachmar/posterassign/lachmar_poster.jpg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23165373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https://cs1033.gaul.csd.uwo.ca/~lcaka/posterassign/lcaka_poster.jpg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8104206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https://cs1033.gaul.csd.uwo.ca/~lcelebre/posterassign/lcelebre_poster.jpg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56611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https://cs1033.gaul.csd.uwo.ca/~jforti4/posterassign/jforti4_poster.jpg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1913748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https://cs1033.gaul.csd.uwo.ca/~lclavijo/posterassign/lclavijo_poster.jpg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412686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https://cs1033.gaul.csd.uwo.ca/~lcoviell/posterassign/lcoviell_poster.jpg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095195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https://cs1033.gaul.csd.uwo.ca/~lcrescen/posterassign/lcrescen_poster.jpg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51315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https://cs1033.gaul.csd.uwo.ca/~ldallin/posterassign/ldallin_poster.jpg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0551851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https://cs1033.gaul.csd.uwo.ca/~ldalrym3/posterassign/ldalrym3_poster.jpg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280210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https://cs1033.gaul.csd.uwo.ca/~ldowhan/posterassign/ldowhan_poster.jpg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775794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https://cs1033.gaul.csd.uwo.ca/~lelshur/posterassign/lelshur_poster.jpg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83241455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https://cs1033.gaul.csd.uwo.ca/~lfang59/posterassign/lfang59_poster.jpg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23206667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https://cs1033.gaul.csd.uwo.ca/~lfehrman/posterassign/lfehrman_poster.jpg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4235001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https://cs1033.gaul.csd.uwo.ca/~lhawley5/posterassign/lhawley5_poster.jpg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10060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https://cs1033.gaul.csd.uwo.ca/~jfu289/posterassign/jfu289_poster.jpg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6646953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https://cs1033.gaul.csd.uwo.ca/~lhu229/posterassign/lhu229_poster.jpg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13560944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https://cs1033.gaul.csd.uwo.ca/~lhurley8/posterassign/lhurley8_poster.jpg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87950270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https://cs1033.gaul.csd.uwo.ca/~lkanfer/posterassign/lkanfer_poster.jpg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89787077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https://cs1033.gaul.csd.uwo.ca/~lli2265/posterassign/lli2265_poster.jpg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49224159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https://cs1033.gaul.csd.uwo.ca/~lmclell8/posterassign/lmclell8_poster.jpg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2470585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https://cs1033.gaul.csd.uwo.ca/~lmiyasak/posterassign/lmiyasak_poster.jpg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75527511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https://cs1033.gaul.csd.uwo.ca/~lmolkosk/posterassign/lmolkosk_poster.jpg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62192248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https://cs1033.gaul.csd.uwo.ca/~lpham53/posterassign/lpham53_poster.jpg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8624371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https://cs1033.gaul.csd.uwo.ca/~lrich4/posterassign/lrich4_poster.jpg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80693520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https://cs1033.gaul.csd.uwo.ca/~lrodri52/posterassign/lrodri52_poster.jpg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850481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https://cs1033.gaul.csd.uwo.ca/~jfuenza2/posterassign/jfuenza2_poster.jpg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714865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https://cs1033.gaul.csd.uwo.ca/~lsafiedd/posterassign/lsafiedd_poster.jpg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6893267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https://cs1033.gaul.csd.uwo.ca/~lschwa27/posterassign/lschwa27_poster.jpg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5018503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https://cs1033.gaul.csd.uwo.ca/~lsheikh5/posterassign/lsheikh5_poster.jpg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86227623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https://cs1033.gaul.csd.uwo.ca/~lslade5/posterassign/lslade5_poster.jpg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12223843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https://cs1033.gaul.csd.uwo.ca/~lsterli3/posterassign/lsterli3_poster.jpg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623146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https://cs1033.gaul.csd.uwo.ca/~lsurka/posterassign/lsurka_poster.jpg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1821563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https://cs1033.gaul.csd.uwo.ca/~ltan224/posterassign/ltan224_poster.jpg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767936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https://cs1033.gaul.csd.uwo.ca/~lvigilan/posterassign/lvigilan_poster.jpg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8393384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https://cs1033.gaul.csd.uwo.ca/~lzha268/posterassign/lzha268_poster.jpg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81871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https://cs1033.gaul.csd.uwo.ca/~maghami2/posterassign/maghami2_poster.jpg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337148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https://cs1033.gaul.csd.uwo.ca/~jfulop2/posterassign/jfulop2_poster.jpg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602014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https://cs1033.gaul.csd.uwo.ca/~malvara4/posterassign/malvara4_poster.jpg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457627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https://cs1033.gaul.csd.uwo.ca/~masim22/posterassign/masim22_poster.jpg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39185041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https://cs1033.gaul.csd.uwo.ca/~mathwal4/posterassign/mathwal4_poster.jpg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35337332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https://cs1033.gaul.csd.uwo.ca/~mawad57/posterassign/mawad57_poster.jpg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8850424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https://cs1033.gaul.csd.uwo.ca/~mbadhan4/posterassign/mbadhan4_poster.jpg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8306560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https://cs1033.gaul.csd.uwo.ca/~mbeetha/posterassign/mbeetha_poster.jpg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7804731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https://cs1033.gaul.csd.uwo.ca/~mbelchet/posterassign/mbelchet_poster.jpg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05481269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https://cs1033.gaul.csd.uwo.ca/~mbiales/posterassign/mbiales_poster.jpg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428611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https://cs1033.gaul.csd.uwo.ca/~mbutt84/posterassign/mbutt84_poster.jpg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4148352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https://cs1033.gaul.csd.uwo.ca/~mchong56/posterassign/mchong56_poster.jpg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2449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https://cs1033.gaul.csd.uwo.ca/~jgoldb58/posterassign/jgoldb58_poster.jpg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9990579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https://cs1033.gaul.csd.uwo.ca/~mcianfa/posterassign/mcianfa_poster.jpg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25725134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https://cs1033.gaul.csd.uwo.ca/~mcollye5/posterassign/mcollye5_poster.jpg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70708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https://cs1033.gaul.csd.uwo.ca/~mcraig84/posterassign/mcraig84_poster.jpg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468179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https://cs1033.gaul.csd.uwo.ca/~mdo27/posterassign/mdo27_poster.jpg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55187488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https://cs1033.gaul.csd.uwo.ca/~mduarte8/posterassign/mduarte8_poster.jpg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64658635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https://cs1033.gaul.csd.uwo.ca/~mdudnyk/posterassign/mdudnyk_poster.jpg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88715225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https://cs1033.gaul.csd.uwo.ca/~memery24/posterassign/memery24_poster.jpg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597398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https://cs1033.gaul.csd.uwo.ca/~mfurler/posterassign/mfurler_poster.jpg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4101646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https://cs1033.gaul.csd.uwo.ca/~mgaglia4/posterassign/mgaglia4_poster.jpg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2578615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https://cs1033.gaul.csd.uwo.ca/~mgocan/posterassign/mgocan_poster.jpg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04270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https://cs1033.gaul.csd.uwo.ca/~jguo588/posterassign/jguo588_poster.jpg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321910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https://cs1033.gaul.csd.uwo.ca/~mgolde4/posterassign/mgolde4_poster.jpg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848970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https://cs1033.gaul.csd.uwo.ca/~jhall292/posterassign/jhall292_poster.jpg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77815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https://cs1033.gaul.csd.uwo.ca/~jhanaa/posterassign/jhanaa_poster.jpg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769547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https://cs1033.gaul.csd.uwo.ca/~jhe566/posterassign/jhe566_poster.jpg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27459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https://cs1033.gaul.csd.uwo.ca/~jche2633/posterassign/jche2633_poster.jpg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78541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https://cs1033.gaul.csd.uwo.ca/~jhodgi28/posterassign/jhodgi28_poster.jpg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409171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https://cs1033.gaul.csd.uwo.ca/~jhwan58/posterassign/jhwan58_poster.jpg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46586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https://cs1033.gaul.csd.uwo.ca/~jkaye5/posterassign/jkaye5_poster.jpg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17273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https://cs1033.gaul.csd.uwo.ca/~jkim3287/posterassign/jkim3287_poster.jpg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210498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https://cs1033.gaul.csd.uwo.ca/~jkonecn/posterassign/jkonecn_poster.jpg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919209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https://cs1033.gaul.csd.uwo.ca/~jkwon229/posterassign/jkwon229_poster.jpg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75625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https://cs1033.gaul.csd.uwo.ca/~jletofsk/posterassign/jletofsk_poster.jpg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5716764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https://cs1033.gaul.csd.uwo.ca/~jlev/posterassign/jlev_poster.jpg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6934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https://cs1033.gaul.csd.uwo.ca/~jli4862/posterassign/jli4862_poster.jpg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21613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https://cs1033.gaul.csd.uwo.ca/~jli4869/posterassign/jli4869_poster.jpg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98576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https://cs1033.gaul.csd.uwo.ca/~jcolem26/posterassign/jcolem26_poster.jpg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88013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https://cs1033.gaul.csd.uwo.ca/~jli4887/posterassign/jli4887_poster.jpg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871680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https://cs1033.gaul.csd.uwo.ca/~jlian433/posterassign/jlian433_poster.jpg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4912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https://cs1033.gaul.csd.uwo.ca/~jlu573/posterassign/jlu573_poster.jpg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3042170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https://cs1033.gaul.csd.uwo.ca/~jmackint/posterassign/jmackint_poster.jpg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0712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https://cs1033.gaul.csd.uwo.ca/~jmark29/posterassign/jmark29_poster.jpg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46239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https://cs1033.gaul.csd.uwo.ca/~jmastert/posterassign/jmastert_poster.jpg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37434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https://cs1033.gaul.csd.uwo.ca/~jmedin/posterassign/jmedin_poster.jpg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407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https://cs1033.gaul.csd.uwo.ca/~jmendel6/posterassign/jmendel6_poster.jpg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165345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https://cs1033.gaul.csd.uwo.ca/~jmintz5/posterassign/jmintz5_poster.jpg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50771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https://cs1033.gaul.csd.uwo.ca/~jmyers72/posterassign/jmyers72_poster.jpg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9863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https://cs1033.gaul.csd.uwo.ca/~jdale44/posterassign/jdale44_poster.jpg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16722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https://cs1033.gaul.csd.uwo.ca/~jmyring/posterassign/jmyring_poster.jpg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959367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https://cs1033.gaul.csd.uwo.ca/~jnagra23/posterassign/jnagra23_poster.jpg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9637460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https://cs1033.gaul.csd.uwo.ca/~jnelso86/posterassign/jnelso86_poster.jpg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37537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https://cs1033.gaul.csd.uwo.ca/~jnijja22/posterassign/jnijja22_poster.jpg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1438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https://cs1033.gaul.csd.uwo.ca/~jnoormoh/posterassign/jnoormoh_poster.jpg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7821383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https://cs1033.gaul.csd.uwo.ca/~jonwuama/posterassign/jonwuama_poster.jpg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5465486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https://cs1033.gaul.csd.uwo.ca/~jpark988/posterassign/jpark988_poster.jpg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411104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https://cs1033.gaul.csd.uwo.ca/~jpascazi/posterassign/jpascazi_poster.jpg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38498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https://cs1033.gaul.csd.uwo.ca/~jpearl7/posterassign/jpearl7_poster.jpg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49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702660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https://cs1033.gaul.csd.uwo.ca/~jpicard6/posterassign/jpicard6_poster.jpg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035109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https://cs1033.gaul.csd.uwo.ca/~jdichte/posterassign/jdichte_poster.jpg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5704616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https://cs1033.gaul.csd.uwo.ca/~jpitirri/posterassign/jpitirri_poster.jpg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425618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https://cs1033.gaul.csd.uwo.ca/~jpong6/posterassign/jpong6_poster.jpg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869680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https://cs1033.gaul.csd.uwo.ca/~jprong3/posterassign/jprong3_poster.jpg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6303907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https://cs1033.gaul.csd.uwo.ca/~jrufo2/posterassign/jrufo2_poster.jpg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7489850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https://cs1033.gaul.csd.uwo.ca/~jsawchuc/posterassign/jsawchuc_poster.jpg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17688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https://cs1033.gaul.csd.uwo.ca/~jschopp2/posterassign/jschopp2_poster.jpg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128139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https://cs1033.gaul.csd.uwo.ca/~jshapi26/posterassign/jshapi26_poster.jpg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368771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https://cs1033.gaul.csd.uwo.ca/~jsidh28/posterassign/jsidh28_poster.jpg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9808004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https://cs1033.gaul.csd.uwo.ca/~jtemel/posterassign/jtemel_poster.jpg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4240606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https://cs1033.gaul.csd.uwo.ca/~jtseng6/posterassign/jtseng6_poster.jpg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501426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https://cs1033.gaul.csd.uwo.ca/~jdynov/posterassign/jdynov_poster.jpg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702766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https://cs1033.gaul.csd.uwo.ca/~jvand374/posterassign/jvand374_poster.jpg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455570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https://cs1033.gaul.csd.uwo.ca/~jvanromp/posterassign/jvanromp_poster.jpg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144417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https://cs1033.gaul.csd.uwo.ca/~jwan3467/posterassign/jwan3467_poster.jpg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819177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https://cs1033.gaul.csd.uwo.ca/~jwill385/posterassign/jwill385_poster.jpg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747573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https://cs1033.gaul.csd.uwo.ca/~jwill392/posterassign/jwill392_poster.jpg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4829572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https://cs1033.gaul.csd.uwo.ca/~jwon224/posterassign/jwon224_poster.jpg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6665690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https://cs1033.gaul.csd.uwo.ca/~jyan747/posterassign/jyan747_poster.jpg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3984289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https://cs1033.gaul.csd.uwo.ca/~jzha2768/posterassign/jzha2768_poster.jpg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922706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https://cs1033.gaul.csd.uwo.ca/~jzha889/posterassign/jzha889_poster.jpg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6774603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https://cs1033.gaul.csd.uwo.ca/~jzha964/posterassign/jzha964_poster.jpg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121095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https://cs1033.gaul.csd.uwo.ca/~jedwort2/posterassign/jedwort2_poster.jpg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034593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https://cs1033.gaul.csd.uwo.ca/~karmanio/posterassign/karmanio_poster.jpg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148445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https://cs1033.gaul.csd.uwo.ca/~kchen926/posterassign/kchen926_poster.jpg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02409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https://cs1033.gaul.csd.uwo.ca/~kcheu232/posterassign/kcheu232_poster.jpg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57918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https://cs1033.gaul.csd.uwo.ca/~kcricht8/posterassign/kcricht8_poster.jpg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198701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https://cs1033.gaul.csd.uwo.ca/~kdang44/posterassign/kdang44_poster.jpg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2664267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https://cs1033.gaul.csd.uwo.ca/~kdicki7/posterassign/kdicki7_poster.jpg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65371983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https://cs1033.gaul.csd.uwo.ca/~kdunkle/posterassign/kdunkle_poster.jpg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31595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https://cs1033.gaul.csd.uwo.ca/~kellis55/posterassign/kellis55_poster.jpg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072504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https://cs1033.gaul.csd.uwo.ca/~kfisch9/posterassign/kfisch9_poster.jpg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2348720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https://cs1033.gaul.csd.uwo.ca/~kfishe63/posterassign/kfishe63_poster.jpg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72106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https://cs1033.gaul.csd.uwo.ca/~jenns29/posterassign/jenns29_poster.jpg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5284497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https://cs1033.gaul.csd.uwo.ca/~kgeragh/posterassign/kgeragh_poster.jpg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305811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https://cs1033.gaul.csd.uwo.ca/~kgroves5/posterassign/kgroves5_poster.jpg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6259992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https://cs1033.gaul.csd.uwo.ca/~khatsios/posterassign/khatsios_poster.jpg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69386982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https://cs1033.gaul.csd.uwo.ca/~khyde5/posterassign/khyde5_poster.jpg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54589632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https://cs1033.gaul.csd.uwo.ca/~kjaycock/posterassign/kjaycock_poster.jpg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91066040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https://cs1033.gaul.csd.uwo.ca/~kli775/posterassign/kli775_poster.jpg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0663898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https://cs1033.gaul.csd.uwo.ca/~kliu488/posterassign/kliu488_poster.jpg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9758636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https://cs1033.gaul.csd.uwo.ca/~kmat/posterassign/kmat_poster.jpg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083549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https://cs1033.gaul.csd.uwo.ca/~kmaye/posterassign/kmaye_poster.jpg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89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18892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https://cs1033.gaul.csd.uwo.ca/~kmcgre27/posterassign/kmcgre27_poster.jpg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65921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https://cs1033.gaul.csd.uwo.ca/~jfern27/posterassign/jfern27_poster.jpg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245632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https://cs1033.gaul.csd.uwo.ca/~kmehta96/posterassign/kmehta96_poster.jpg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183976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https://cs1033.gaul.csd.uwo.ca/~kmemon2/posterassign/kmemon2_poster.jpg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824356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https://cs1033.gaul.csd.uwo.ca/~kmohana2/posterassign/kmohana2_poster.jpg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90319893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https://cs1033.gaul.csd.uwo.ca/~knijjer/posterassign/knijjer_poster.jpg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3817119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https://cs1033.gaul.csd.uwo.ca/~knishim4/posterassign/knishim4_poster.jpg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98118130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https://cs1033.gaul.csd.uwo.ca/~kolivie/posterassign/kolivie_poster.jpg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3004639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https://cs1033.gaul.csd.uwo.ca/~kowen29/posterassign/kowen29_poster.jpg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44271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https://cs1033.gaul.csd.uwo.ca/~kqiao5/posterassign/kqiao5_poster.jpg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211081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https://cs1033.gaul.csd.uwo.ca/~kritcho/posterassign/kritcho_poster.jpg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99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25306468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/>
              <a:t>https://cs1033.gaul.csd.uwo.ca/~ksavelli/posterassign/ksavelli_poster.jpg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8E6F62-04BF-425A-8F48-BCA9963E94F7}" type="slidenum">
              <a:rPr lang="en-CA" smtClean="0"/>
              <a:t>100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7812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96F45-C567-6312-0169-EDE7A09FA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B2B621-D06A-36B7-1F6A-E250DC224B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69EB2A-DB98-6591-811E-C222FB2F7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EC10E-B4A2-A88D-5825-38DA71596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F70857-13B5-0A9C-A509-A2F404709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6233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74FDFD-8BA4-D171-8F12-1B096D4C9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A3B40A-AE5F-0B34-F9AF-DD86CE40C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224E2E-9596-812C-2DD4-468C8E3F6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6F7F0C-70F6-34C1-44C9-9908923A5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553FBB-A1F7-C92E-04CD-FE16096C7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34978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AD86C3-56AD-4294-D9E7-08A4370FD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24DF1-2479-7A52-F89B-62926FFCF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68373F-D037-4065-9B87-4FEF0D74A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E4840-E61E-582F-0D5F-F988F3FC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7F0636-7DCC-F8BA-5878-FEBEB22C71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2920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ABF00-DE7C-E994-E98B-1FEC9D3F7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B65EFD-FDE1-CB94-F0B1-2F7A9BFF08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EA411B-8D23-66D5-8632-CB55AED5E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D1B1D-BFA5-DD92-0869-0B03BC4F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2938D-5D5E-A5F5-118B-8CAE8EA53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93497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E1DBF-6D36-3C6F-F441-88CE479E9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8BEC6-8E2D-4F6C-2E3D-52E32E74B7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40B29-D62A-1419-C30C-023FBE173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D79E5-D03C-954E-268E-78E0505D3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6F3603-5C77-5CFA-957D-1319337E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7595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60F8D-31AF-4F51-9D5C-0791449A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35F4D3-08A4-63C8-A3A5-3C99CDE79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B795AC-038E-A210-998A-F6538641E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00781-0177-0E02-7769-44E08C8DC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5E5885-829F-E710-780E-841619417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21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ABD0C-4CB2-3BF2-AA6B-A3794A8B2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F4EC1-97EF-5573-5F1F-9B3811A5C4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A2BB5D-68CD-C905-943B-6073BC05C0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28004-502B-6393-70C3-6EA6EEE37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587D49-FAAC-4526-CFA3-6BA9A3C75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F012E4-7D1D-E50A-1554-0F5EBFC53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21307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9F532-202A-7ADE-D7EF-348E2EDF2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9E3E5D-2E55-D3A6-E4C7-D9E46ECBA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5094BB-4E1E-0231-0023-330D43040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9F88A6-768D-052E-CEBC-93838A8F34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15714C-23E3-B538-B311-9FC3AE149C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931B0E-AA9D-F257-2EE9-E745AE166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D26AB5-A7C7-2FF2-12B7-BD6781181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AB6763-100F-BA19-1873-3EBE7DE3F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273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F339B-1C47-4448-8BC2-0289675C0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C032-31E0-70B1-B4E1-A6E65F7D1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E859DA-A90A-51ED-15AF-7EB53B1D9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07ACEF-0669-E0D2-796E-3290CCA9D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78421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340321-0BC7-706B-AEA7-97990F717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E9969C-09F4-EE98-DC63-E723E0A6F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CCBC8B-3780-9E74-BE6F-4D09A0EA9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4785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8AC4DF-0333-2EB5-BA41-6805D99D0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B1DC4-9CEA-6B29-8662-8C766D117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F4109-958F-4AF8-71A3-F2EB367828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5F811C-C810-8A5A-534F-FEC13D7D0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2F6EC9-30F8-20C7-9596-9ACE74077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3C2278-0CFA-C47C-FD0E-5223E809F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26678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4FBDE-37ED-E8E9-14B8-07209230F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CC1372-9855-BE98-C9E7-1979801F7C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C8CEE5-55A4-FEC9-A31E-7DE929F968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E0E95-A6E3-F98B-5105-E2B569B81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0E9887-F233-49B2-B57A-B7505A34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5CA29-B3C0-5C9D-754A-F5D3ACD5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179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026426-7E46-6FA4-0BA9-603E7C124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03776-8497-D529-A299-04171239E5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40085F-C575-4991-2219-7541C8D414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B492DA1-0B92-4A6D-8AD3-7F93CCA3BF5E}" type="datetimeFigureOut">
              <a:rPr lang="en-CA" smtClean="0"/>
              <a:t>2026-02-10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FA212-C7F7-B083-8F86-04A38B488E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A2D85-B38C-F62E-F9E3-751780D2D3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0D9446-8E8F-40B6-9AAC-B24AFD4E539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53933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1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1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1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1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1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1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1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1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1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1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1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1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1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1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1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1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1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1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1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1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1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1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1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1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1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1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1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1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1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12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F3D625-2384-CEE9-DE86-61FD46EB2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>
                <a:solidFill>
                  <a:schemeClr val="bg1">
                    <a:lumMod val="95000"/>
                  </a:schemeClr>
                </a:solidFill>
              </a:rPr>
              <a:t>POSTER SHOW Group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008812-2CD0-04E4-8B40-0886E659F0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2561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86B3C-E77D-8962-651E-E5679047E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27C07C-462B-AB28-B7C5-25778CF75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E3C796-C423-034C-E790-CD84ABFFC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C890026-1736-DA39-75AA-D637A8742E4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 of 160</a:t>
            </a:r>
          </a:p>
        </p:txBody>
      </p:sp>
    </p:spTree>
    <p:extLst>
      <p:ext uri="{BB962C8B-B14F-4D97-AF65-F5344CB8AC3E}">
        <p14:creationId xmlns:p14="http://schemas.microsoft.com/office/powerpoint/2010/main" val="1828972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A0653-B49A-4A76-74EB-6FFA28BDD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461378-427A-F4A2-2114-1BA248720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16D2B-2FD3-E9D4-8BEA-933EB7EBCD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C463D4-0637-82AB-EEBD-F1C1C89D429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99 of 160</a:t>
            </a:r>
          </a:p>
        </p:txBody>
      </p:sp>
    </p:spTree>
    <p:extLst>
      <p:ext uri="{BB962C8B-B14F-4D97-AF65-F5344CB8AC3E}">
        <p14:creationId xmlns:p14="http://schemas.microsoft.com/office/powerpoint/2010/main" val="98473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297A7-CBF4-6C4A-2418-3717468E8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EDEF99-E939-F5A6-7C99-79E8567011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53A174-573E-0BA2-012A-545757ECCE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2DBB67E-5AA9-3735-7C86-824043A07BD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100 of 160</a:t>
            </a:r>
          </a:p>
        </p:txBody>
      </p:sp>
    </p:spTree>
    <p:extLst>
      <p:ext uri="{BB962C8B-B14F-4D97-AF65-F5344CB8AC3E}">
        <p14:creationId xmlns:p14="http://schemas.microsoft.com/office/powerpoint/2010/main" val="1818277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DA2B3-5F7F-9DD0-5670-B1916ADD3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200477-7A10-3F15-2AA0-1E01494F08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B75663-67AC-BDD5-BD7F-E8B168E677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101 of 160</a:t>
            </a:r>
          </a:p>
        </p:txBody>
      </p:sp>
    </p:spTree>
    <p:extLst>
      <p:ext uri="{BB962C8B-B14F-4D97-AF65-F5344CB8AC3E}">
        <p14:creationId xmlns:p14="http://schemas.microsoft.com/office/powerpoint/2010/main" val="31775955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34AC0-0DC4-2EF4-8E15-08364C40A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8E5EF9-71FE-1035-C168-1F2F40425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492E36-5094-5E6A-BBE3-F500067E9F3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102 of 160</a:t>
            </a:r>
          </a:p>
        </p:txBody>
      </p:sp>
    </p:spTree>
    <p:extLst>
      <p:ext uri="{BB962C8B-B14F-4D97-AF65-F5344CB8AC3E}">
        <p14:creationId xmlns:p14="http://schemas.microsoft.com/office/powerpoint/2010/main" val="1191116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B6FE5-7875-FA69-F32F-B5B8EE04D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AC40A-AA6E-909E-EF2F-08BED6726E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987566-C69E-486A-A3E8-9A5DF31AB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EE5D02-221F-BC06-082D-1E87EBB050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103 of 160</a:t>
            </a:r>
          </a:p>
        </p:txBody>
      </p:sp>
    </p:spTree>
    <p:extLst>
      <p:ext uri="{BB962C8B-B14F-4D97-AF65-F5344CB8AC3E}">
        <p14:creationId xmlns:p14="http://schemas.microsoft.com/office/powerpoint/2010/main" val="131645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4ACE6-1980-DDF2-E77F-F066C99A3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F61D92-1A67-8EAA-2BE4-BFCB07183A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FF3767-C234-1455-BBA7-2FFB65150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59F18E-B3C4-8208-A0E9-4B9CFE6B068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104 of 160</a:t>
            </a:r>
          </a:p>
        </p:txBody>
      </p:sp>
    </p:spTree>
    <p:extLst>
      <p:ext uri="{BB962C8B-B14F-4D97-AF65-F5344CB8AC3E}">
        <p14:creationId xmlns:p14="http://schemas.microsoft.com/office/powerpoint/2010/main" val="232292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DF4E-E68B-6487-9051-90BB830EC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597EA2-4C44-EA4B-A165-26889CAFA0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97F494-8B9C-BDEC-70CA-125D1E29671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105 of 160</a:t>
            </a:r>
          </a:p>
        </p:txBody>
      </p:sp>
    </p:spTree>
    <p:extLst>
      <p:ext uri="{BB962C8B-B14F-4D97-AF65-F5344CB8AC3E}">
        <p14:creationId xmlns:p14="http://schemas.microsoft.com/office/powerpoint/2010/main" val="775559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6FE6E-5EB0-E727-E3DC-1AC7CF900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EE060-F97F-79A6-EB31-214769AF8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087838-9944-8547-53EA-70EE52EB1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868AE9-E3B6-19D7-577F-27E57F8320C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106 of 160</a:t>
            </a:r>
          </a:p>
        </p:txBody>
      </p:sp>
    </p:spTree>
    <p:extLst>
      <p:ext uri="{BB962C8B-B14F-4D97-AF65-F5344CB8AC3E}">
        <p14:creationId xmlns:p14="http://schemas.microsoft.com/office/powerpoint/2010/main" val="115683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D0FD7-D5B9-D55F-1C04-14BA5E586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EBDB2-CF1C-7935-9A8D-D0469853EE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F784A2-454C-ADFE-3219-894B68359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388" y="2880360"/>
            <a:ext cx="1411224" cy="10972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1C5520-4396-50C0-CF45-D294CDD5212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107 of 160</a:t>
            </a:r>
          </a:p>
        </p:txBody>
      </p:sp>
    </p:spTree>
    <p:extLst>
      <p:ext uri="{BB962C8B-B14F-4D97-AF65-F5344CB8AC3E}">
        <p14:creationId xmlns:p14="http://schemas.microsoft.com/office/powerpoint/2010/main" val="1533807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692B8-20F6-2154-C1F4-A02E981C58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7D6A2C-FB60-2641-B918-E002B6824F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109AD-263E-63F8-5483-2D343BF735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33BC4C-2EEB-6252-D2CA-A4531CA70E5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108 of 160</a:t>
            </a:r>
          </a:p>
        </p:txBody>
      </p:sp>
    </p:spTree>
    <p:extLst>
      <p:ext uri="{BB962C8B-B14F-4D97-AF65-F5344CB8AC3E}">
        <p14:creationId xmlns:p14="http://schemas.microsoft.com/office/powerpoint/2010/main" val="852493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EDA76-C144-CE36-D7CE-E80023EC0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A3DBCF-A8FD-12A4-4721-0920EC14E5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CA4C36-C7EE-E21C-3FBF-AF17D3B8B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6F845D-8D4C-E21D-77B9-368FB899DA8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 of 160</a:t>
            </a:r>
          </a:p>
        </p:txBody>
      </p:sp>
    </p:spTree>
    <p:extLst>
      <p:ext uri="{BB962C8B-B14F-4D97-AF65-F5344CB8AC3E}">
        <p14:creationId xmlns:p14="http://schemas.microsoft.com/office/powerpoint/2010/main" val="221192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9ABEB-5FE7-9E94-F8F5-464E22200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795D89-7C93-18F9-9A9B-0689105449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7040A-12B1-B632-6F0E-99353D0A5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4F890C-543A-A917-C2C1-4823CCE7C6D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109 of 160</a:t>
            </a:r>
          </a:p>
        </p:txBody>
      </p:sp>
    </p:spTree>
    <p:extLst>
      <p:ext uri="{BB962C8B-B14F-4D97-AF65-F5344CB8AC3E}">
        <p14:creationId xmlns:p14="http://schemas.microsoft.com/office/powerpoint/2010/main" val="37881266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95680-D82F-BD13-4522-1B37AFB0A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897E49-D0D5-82E3-675B-E47F979873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8E2E6E0-D9B1-8F9E-BF54-45A1B2784F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110 of 160</a:t>
            </a:r>
          </a:p>
        </p:txBody>
      </p:sp>
    </p:spTree>
    <p:extLst>
      <p:ext uri="{BB962C8B-B14F-4D97-AF65-F5344CB8AC3E}">
        <p14:creationId xmlns:p14="http://schemas.microsoft.com/office/powerpoint/2010/main" val="179123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54C46-C36C-CFBD-12F0-C560F3031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3591D-5AB1-96AB-6952-80B9C3EA6E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37E1E3-75C9-ED57-A16B-C9213118F4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C3325F-AAB2-F535-F20F-671F5D3AD1C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111 of 160</a:t>
            </a:r>
          </a:p>
        </p:txBody>
      </p:sp>
    </p:spTree>
    <p:extLst>
      <p:ext uri="{BB962C8B-B14F-4D97-AF65-F5344CB8AC3E}">
        <p14:creationId xmlns:p14="http://schemas.microsoft.com/office/powerpoint/2010/main" val="1724368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94FDE-731B-80F3-1C4D-4A73888CA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C37FC0-9697-2717-A91A-7D8433E103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A4A3D5-3AFC-1F1E-3AC6-8DFE5B331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D7B01-DC28-55A8-E095-8E4D82C5F71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112 of 160</a:t>
            </a:r>
          </a:p>
        </p:txBody>
      </p:sp>
    </p:spTree>
    <p:extLst>
      <p:ext uri="{BB962C8B-B14F-4D97-AF65-F5344CB8AC3E}">
        <p14:creationId xmlns:p14="http://schemas.microsoft.com/office/powerpoint/2010/main" val="20260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357ED-B7CA-5821-3A59-F99F6124C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05CB3-8362-F8D7-ADA4-089AD1D6FB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801EC70-840F-E4DE-E138-6BDBBEB4900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113 of 160</a:t>
            </a:r>
          </a:p>
        </p:txBody>
      </p:sp>
    </p:spTree>
    <p:extLst>
      <p:ext uri="{BB962C8B-B14F-4D97-AF65-F5344CB8AC3E}">
        <p14:creationId xmlns:p14="http://schemas.microsoft.com/office/powerpoint/2010/main" val="3569861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13873A-87B4-2C70-EC49-6F2942F7F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1FE34-9167-B931-6107-7A06239B37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70CD9-2412-7667-8C0E-9AE4D9257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629A55-4FE3-75BB-FEFE-8B7D2DAA1C5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114 of 160</a:t>
            </a:r>
          </a:p>
        </p:txBody>
      </p:sp>
    </p:spTree>
    <p:extLst>
      <p:ext uri="{BB962C8B-B14F-4D97-AF65-F5344CB8AC3E}">
        <p14:creationId xmlns:p14="http://schemas.microsoft.com/office/powerpoint/2010/main" val="20820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326F-CB89-F569-32C1-9E0FD1F8D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9E65E2-624C-4627-348E-BB72D7519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27AFD-C72D-1C66-B440-8CB011D78C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5C68B4-3911-A14F-8895-ED925A01204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115 of 160</a:t>
            </a:r>
          </a:p>
        </p:txBody>
      </p:sp>
    </p:spTree>
    <p:extLst>
      <p:ext uri="{BB962C8B-B14F-4D97-AF65-F5344CB8AC3E}">
        <p14:creationId xmlns:p14="http://schemas.microsoft.com/office/powerpoint/2010/main" val="472726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22692-F2B3-B797-6C70-F75FA0601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C067E3-61F0-92F4-E72E-81DA81AF4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DEFD3-CEC0-6532-6A71-639F6ACA4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50386-001F-A8DA-019C-CD24C82445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116 of 160</a:t>
            </a:r>
          </a:p>
        </p:txBody>
      </p:sp>
    </p:spTree>
    <p:extLst>
      <p:ext uri="{BB962C8B-B14F-4D97-AF65-F5344CB8AC3E}">
        <p14:creationId xmlns:p14="http://schemas.microsoft.com/office/powerpoint/2010/main" val="207702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B00C9-1ED7-A289-32F2-1D21F497A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7E77C-ECCC-B330-1B2E-A373B76F1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75C268-4214-F6CE-09AB-C438DF3CC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91D8D3-321F-1F4F-D69D-03C10E1664D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117 of 160</a:t>
            </a:r>
          </a:p>
        </p:txBody>
      </p:sp>
    </p:spTree>
    <p:extLst>
      <p:ext uri="{BB962C8B-B14F-4D97-AF65-F5344CB8AC3E}">
        <p14:creationId xmlns:p14="http://schemas.microsoft.com/office/powerpoint/2010/main" val="27313759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BF797-2489-6E28-32A9-6CA1A239D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0741EB-8046-F5AE-07BA-5A52B7AC3B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91328-820C-4603-D7C1-531C18F08C8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118 of 160</a:t>
            </a:r>
          </a:p>
        </p:txBody>
      </p:sp>
    </p:spTree>
    <p:extLst>
      <p:ext uri="{BB962C8B-B14F-4D97-AF65-F5344CB8AC3E}">
        <p14:creationId xmlns:p14="http://schemas.microsoft.com/office/powerpoint/2010/main" val="377265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0B2E7-1C0A-7A5F-C27D-36EEBB626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38618-7D3A-F998-9ACD-A8489898EA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25DEC-A237-BCAA-E6B4-7625B404E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881590-034A-7E44-4B62-C4E57C77848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 of 160</a:t>
            </a:r>
          </a:p>
        </p:txBody>
      </p:sp>
    </p:spTree>
    <p:extLst>
      <p:ext uri="{BB962C8B-B14F-4D97-AF65-F5344CB8AC3E}">
        <p14:creationId xmlns:p14="http://schemas.microsoft.com/office/powerpoint/2010/main" val="1191390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3D86C-C274-A51E-C92F-1AA884E1F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675F28-6B33-91B1-1EFF-0E666CCD2B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A6C889-511E-1B96-48A1-09E8F0A1663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119 of 160</a:t>
            </a:r>
          </a:p>
        </p:txBody>
      </p:sp>
    </p:spTree>
    <p:extLst>
      <p:ext uri="{BB962C8B-B14F-4D97-AF65-F5344CB8AC3E}">
        <p14:creationId xmlns:p14="http://schemas.microsoft.com/office/powerpoint/2010/main" val="1424540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9A91E-7745-915D-6CCD-1D8968FB4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81E485-AF14-C30C-79CD-00E99B6397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5F512C-7CEF-7404-A956-24785D66E5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624" y="2221992"/>
            <a:ext cx="3730752" cy="24140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007C3E-488A-C885-68E6-2B83D02964B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120 of 160</a:t>
            </a:r>
          </a:p>
        </p:txBody>
      </p:sp>
    </p:spTree>
    <p:extLst>
      <p:ext uri="{BB962C8B-B14F-4D97-AF65-F5344CB8AC3E}">
        <p14:creationId xmlns:p14="http://schemas.microsoft.com/office/powerpoint/2010/main" val="317125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57E29-F05A-DB9A-0AE7-EE4DC201B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AF206E-B988-5251-51D7-4912DAB602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4C8E7F-05B1-B3E3-5C72-F465326ADC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121 of 160</a:t>
            </a:r>
          </a:p>
        </p:txBody>
      </p:sp>
    </p:spTree>
    <p:extLst>
      <p:ext uri="{BB962C8B-B14F-4D97-AF65-F5344CB8AC3E}">
        <p14:creationId xmlns:p14="http://schemas.microsoft.com/office/powerpoint/2010/main" val="2352040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2B779-CB1E-369A-93AA-71D371F24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7AB3D-7872-D418-E6F1-AF9DD66C81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10E128-72BF-2C84-FF37-72E18FFB889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122 of 160</a:t>
            </a:r>
          </a:p>
        </p:txBody>
      </p:sp>
    </p:spTree>
    <p:extLst>
      <p:ext uri="{BB962C8B-B14F-4D97-AF65-F5344CB8AC3E}">
        <p14:creationId xmlns:p14="http://schemas.microsoft.com/office/powerpoint/2010/main" val="29900407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EC9D6-C39D-B5EA-65F0-934C88833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D3255-8638-58B6-4468-C6A9D21D63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ADD39D-FE3E-F4A8-F154-13397E2348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FCA6BA-05C7-7B50-0CE3-8478A0036CF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123 of 160</a:t>
            </a:r>
          </a:p>
        </p:txBody>
      </p:sp>
    </p:spTree>
    <p:extLst>
      <p:ext uri="{BB962C8B-B14F-4D97-AF65-F5344CB8AC3E}">
        <p14:creationId xmlns:p14="http://schemas.microsoft.com/office/powerpoint/2010/main" val="202158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4910C-5D65-CC3A-F820-F9FDD71B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81768-1EB4-122C-5DD7-06AC7CA8C1A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4F7116-D372-06C1-289C-DD4B653624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4CD3EA2-4575-E67C-49D6-92F8D02513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124 of 160</a:t>
            </a:r>
          </a:p>
        </p:txBody>
      </p:sp>
    </p:spTree>
    <p:extLst>
      <p:ext uri="{BB962C8B-B14F-4D97-AF65-F5344CB8AC3E}">
        <p14:creationId xmlns:p14="http://schemas.microsoft.com/office/powerpoint/2010/main" val="97814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48A7E-ED7D-BEBB-65F6-04723F056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32C05D-4415-F02F-4008-BBBAC958F2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3CFA6D-E74D-1A3F-7B50-767DF7C295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125 of 160</a:t>
            </a:r>
          </a:p>
        </p:txBody>
      </p:sp>
    </p:spTree>
    <p:extLst>
      <p:ext uri="{BB962C8B-B14F-4D97-AF65-F5344CB8AC3E}">
        <p14:creationId xmlns:p14="http://schemas.microsoft.com/office/powerpoint/2010/main" val="450044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4BDB0-1A91-350E-4542-6364F13E1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F89B57-210A-255F-E4AA-C37A44B846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0B1AD9-6A9C-A87F-5B2F-9387569E0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7EBCED-BEB3-4ADE-04EE-E7D19BB2F0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126 of 160</a:t>
            </a:r>
          </a:p>
        </p:txBody>
      </p:sp>
    </p:spTree>
    <p:extLst>
      <p:ext uri="{BB962C8B-B14F-4D97-AF65-F5344CB8AC3E}">
        <p14:creationId xmlns:p14="http://schemas.microsoft.com/office/powerpoint/2010/main" val="416719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F7704-6BE8-AE8E-1555-AA5FDDF58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60EF96-9796-C362-BCCA-F6871004A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B69363-E6E5-A782-5A8B-D10508766D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DDBEC9-DE43-D74E-7C72-2586712894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127 of 160</a:t>
            </a:r>
          </a:p>
        </p:txBody>
      </p:sp>
    </p:spTree>
    <p:extLst>
      <p:ext uri="{BB962C8B-B14F-4D97-AF65-F5344CB8AC3E}">
        <p14:creationId xmlns:p14="http://schemas.microsoft.com/office/powerpoint/2010/main" val="3891993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9D4E4-52A6-198C-808A-862B846444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8FA156-2090-401F-7F66-0F50D4CE4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C6ED4-C7DE-3BEC-F17B-FDEAC95C8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9A0216-DBF6-344E-5DB6-56A160F749B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128 of 160</a:t>
            </a:r>
          </a:p>
        </p:txBody>
      </p:sp>
    </p:spTree>
    <p:extLst>
      <p:ext uri="{BB962C8B-B14F-4D97-AF65-F5344CB8AC3E}">
        <p14:creationId xmlns:p14="http://schemas.microsoft.com/office/powerpoint/2010/main" val="1404427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3CE8B-4D69-8CFB-0D5D-3A3887E39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A7C6F-F9C7-5525-6DC3-B09A94F434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A8A05A-0739-486F-FE93-10C498BFEB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A099D7-08D6-4C9F-FBCA-9E99ACDE858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 of 160</a:t>
            </a:r>
          </a:p>
        </p:txBody>
      </p:sp>
    </p:spTree>
    <p:extLst>
      <p:ext uri="{BB962C8B-B14F-4D97-AF65-F5344CB8AC3E}">
        <p14:creationId xmlns:p14="http://schemas.microsoft.com/office/powerpoint/2010/main" val="1780016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DE24D-9B81-6DE4-9CCA-CD2990BE4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47B9B9-27AF-23BC-FA89-BD3A81E16F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EDB279-7DDB-1CC0-70C5-58F0B0564F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FFC2D-CB39-21E3-EE18-3A264221C60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129 of 160</a:t>
            </a:r>
          </a:p>
        </p:txBody>
      </p:sp>
    </p:spTree>
    <p:extLst>
      <p:ext uri="{BB962C8B-B14F-4D97-AF65-F5344CB8AC3E}">
        <p14:creationId xmlns:p14="http://schemas.microsoft.com/office/powerpoint/2010/main" val="1073494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F2ABB-F38E-7052-42C9-103DE4478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E29D4-B335-C174-4297-BEFD0D2B93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65B108-8886-77A5-6AE8-4CA11D249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F18F57-A022-1EFC-7F62-A169791DB54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130 of 160</a:t>
            </a:r>
          </a:p>
        </p:txBody>
      </p:sp>
    </p:spTree>
    <p:extLst>
      <p:ext uri="{BB962C8B-B14F-4D97-AF65-F5344CB8AC3E}">
        <p14:creationId xmlns:p14="http://schemas.microsoft.com/office/powerpoint/2010/main" val="4111186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C26C6-00DC-F429-8CF9-64F113C74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1DD3C-AC00-305C-0A08-C2AF9E2DB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139841-843A-2A98-1CDE-7A5E63F43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FC4429-46F5-348E-B8E1-EE6FDB790EE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131 of 160</a:t>
            </a:r>
          </a:p>
        </p:txBody>
      </p:sp>
    </p:spTree>
    <p:extLst>
      <p:ext uri="{BB962C8B-B14F-4D97-AF65-F5344CB8AC3E}">
        <p14:creationId xmlns:p14="http://schemas.microsoft.com/office/powerpoint/2010/main" val="385932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C7774-6FE5-BDFF-F766-AD67C020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77BA6-005B-110D-4F8D-33DCE37D5B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8B78F8-2EAA-6880-03F3-E27AFAA23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A4421D-948B-B5B4-AFA1-AFF7BB835F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132 of 160</a:t>
            </a:r>
          </a:p>
        </p:txBody>
      </p:sp>
    </p:spTree>
    <p:extLst>
      <p:ext uri="{BB962C8B-B14F-4D97-AF65-F5344CB8AC3E}">
        <p14:creationId xmlns:p14="http://schemas.microsoft.com/office/powerpoint/2010/main" val="2003784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16B1BA-FA63-853D-B558-139537381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28E5C7-5561-90F3-E47E-44F79E22E3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7656D-F021-FE15-F0C1-B5B08E821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D4A4CC-2503-5C7B-971D-1BDFF621B35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133 of 160</a:t>
            </a:r>
          </a:p>
        </p:txBody>
      </p:sp>
    </p:spTree>
    <p:extLst>
      <p:ext uri="{BB962C8B-B14F-4D97-AF65-F5344CB8AC3E}">
        <p14:creationId xmlns:p14="http://schemas.microsoft.com/office/powerpoint/2010/main" val="2609040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5364-1341-C03A-2006-9B629AAA0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D823B-A9A0-01DD-239B-ED0354EAE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8B8B3D-1A2D-D32A-537B-A2E8C30A37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C1C631-0CA4-CF66-70F2-F8AC7968C88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134 of 160</a:t>
            </a:r>
          </a:p>
        </p:txBody>
      </p:sp>
    </p:spTree>
    <p:extLst>
      <p:ext uri="{BB962C8B-B14F-4D97-AF65-F5344CB8AC3E}">
        <p14:creationId xmlns:p14="http://schemas.microsoft.com/office/powerpoint/2010/main" val="10446441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65F3-20B2-1AEC-02B0-7BAD46B9F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6B2F31-0A35-E704-1649-49D6E49E9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4E6C58-1D61-7EEE-B3DF-5C15F4A991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2082A6-3F41-158C-3E96-6ACE1B941CC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135 of 160</a:t>
            </a:r>
          </a:p>
        </p:txBody>
      </p:sp>
    </p:spTree>
    <p:extLst>
      <p:ext uri="{BB962C8B-B14F-4D97-AF65-F5344CB8AC3E}">
        <p14:creationId xmlns:p14="http://schemas.microsoft.com/office/powerpoint/2010/main" val="3485072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642782-CF68-F8ED-B83F-681511236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24B65D-0BA2-2542-69E5-153555A8B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463A71-D7EE-DBA1-D3D2-7151168F6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2561F0E-5B42-0017-79FE-FC1C82ECCB4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136 of 160</a:t>
            </a:r>
          </a:p>
        </p:txBody>
      </p:sp>
    </p:spTree>
    <p:extLst>
      <p:ext uri="{BB962C8B-B14F-4D97-AF65-F5344CB8AC3E}">
        <p14:creationId xmlns:p14="http://schemas.microsoft.com/office/powerpoint/2010/main" val="4069202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2893E-92DC-E0B2-9293-2D0A6634E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F24A61-6BB4-0A20-0CE9-66FA43A84F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1B7868-D7B2-225B-A557-57233C2C6DA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137 of 160</a:t>
            </a:r>
          </a:p>
        </p:txBody>
      </p:sp>
    </p:spTree>
    <p:extLst>
      <p:ext uri="{BB962C8B-B14F-4D97-AF65-F5344CB8AC3E}">
        <p14:creationId xmlns:p14="http://schemas.microsoft.com/office/powerpoint/2010/main" val="4135775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EF660-7032-B6EB-36F7-08218906E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AE8D19-702D-8FD8-34B7-488981BC67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E8A368-9660-F4E3-7AAE-72FB51F73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1563624"/>
            <a:ext cx="2414016" cy="37307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C693FA-DEDA-D229-A3E3-4C1AD8F47C7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138 of 160</a:t>
            </a:r>
          </a:p>
        </p:txBody>
      </p:sp>
    </p:spTree>
    <p:extLst>
      <p:ext uri="{BB962C8B-B14F-4D97-AF65-F5344CB8AC3E}">
        <p14:creationId xmlns:p14="http://schemas.microsoft.com/office/powerpoint/2010/main" val="22748490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A8868-4C29-1FD2-DFFD-FDD24D4E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256A8E-8E67-3834-3032-E9D15D5A8D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69986-C674-09D7-BD47-2333047CB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7D7D9D-F04D-35BC-719F-F993C4DC215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 of 160</a:t>
            </a:r>
          </a:p>
        </p:txBody>
      </p:sp>
    </p:spTree>
    <p:extLst>
      <p:ext uri="{BB962C8B-B14F-4D97-AF65-F5344CB8AC3E}">
        <p14:creationId xmlns:p14="http://schemas.microsoft.com/office/powerpoint/2010/main" val="305346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1A70E4-B564-F578-FD72-20E617F7D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8DEE0D-D008-5CAB-7891-FC0B920D6F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CDB3E0-EAFB-FE5F-86B2-BA3787D06E1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139 of 160</a:t>
            </a:r>
          </a:p>
        </p:txBody>
      </p:sp>
    </p:spTree>
    <p:extLst>
      <p:ext uri="{BB962C8B-B14F-4D97-AF65-F5344CB8AC3E}">
        <p14:creationId xmlns:p14="http://schemas.microsoft.com/office/powerpoint/2010/main" val="2437750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08EC-25A1-80B1-D1D1-60227B831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57737-05A8-1C4D-A907-97EC6F4964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10235A-A540-5551-1130-BE1D1188C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371" y="0"/>
            <a:ext cx="5143258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F80F3D-E191-1B0B-203B-938F15B8965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140 of 160</a:t>
            </a:r>
          </a:p>
        </p:txBody>
      </p:sp>
    </p:spTree>
    <p:extLst>
      <p:ext uri="{BB962C8B-B14F-4D97-AF65-F5344CB8AC3E}">
        <p14:creationId xmlns:p14="http://schemas.microsoft.com/office/powerpoint/2010/main" val="1944728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619FB-3114-F534-DE21-EC9B17A0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FCAF1-3FE3-BC4E-52CA-4D16740AA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C2142-C525-3D3F-D61E-2E5D3B3603C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141 of 160</a:t>
            </a:r>
          </a:p>
        </p:txBody>
      </p:sp>
    </p:spTree>
    <p:extLst>
      <p:ext uri="{BB962C8B-B14F-4D97-AF65-F5344CB8AC3E}">
        <p14:creationId xmlns:p14="http://schemas.microsoft.com/office/powerpoint/2010/main" val="2961689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0F7AD-7C96-A5E3-F3C6-08A625E26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15292-4070-149D-CCBE-E3A0E0C6AF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7BEE3D-8E8D-1CB0-C4CA-B83607D40A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B9FEAE-AB9D-6666-87CD-99E0B5A4BC0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142 of 160</a:t>
            </a:r>
          </a:p>
        </p:txBody>
      </p:sp>
    </p:spTree>
    <p:extLst>
      <p:ext uri="{BB962C8B-B14F-4D97-AF65-F5344CB8AC3E}">
        <p14:creationId xmlns:p14="http://schemas.microsoft.com/office/powerpoint/2010/main" val="3128169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4E87E-BB1D-9652-8078-E5215D2B1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D9F46-A1C7-CF52-F3DE-4540D61FFE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1FEAFE-7FA3-968C-C643-C3293FF8E3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B8B138-2F58-5B97-233C-783B577F414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143 of 160</a:t>
            </a:r>
          </a:p>
        </p:txBody>
      </p:sp>
    </p:spTree>
    <p:extLst>
      <p:ext uri="{BB962C8B-B14F-4D97-AF65-F5344CB8AC3E}">
        <p14:creationId xmlns:p14="http://schemas.microsoft.com/office/powerpoint/2010/main" val="2547070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C47B7B-4EE0-C9C9-2B35-AE58846D0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2EA070-A6C0-3767-8D02-5D23A8595B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B6B375-D4CA-528E-BAB8-DC1569DA34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D0B15D-7F77-9B86-6F3A-B13AB5454D4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144 of 160</a:t>
            </a:r>
          </a:p>
        </p:txBody>
      </p:sp>
    </p:spTree>
    <p:extLst>
      <p:ext uri="{BB962C8B-B14F-4D97-AF65-F5344CB8AC3E}">
        <p14:creationId xmlns:p14="http://schemas.microsoft.com/office/powerpoint/2010/main" val="448631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7400A-CA10-ED69-3E59-A9F8BF01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F31465-FF89-77CC-C3B4-42918D57EF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2466AE-8CE2-1E11-590E-909879180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4A913-7CA8-D5A3-8119-BA7F23005CD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145 of 160</a:t>
            </a:r>
          </a:p>
        </p:txBody>
      </p:sp>
    </p:spTree>
    <p:extLst>
      <p:ext uri="{BB962C8B-B14F-4D97-AF65-F5344CB8AC3E}">
        <p14:creationId xmlns:p14="http://schemas.microsoft.com/office/powerpoint/2010/main" val="144809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DAEC0-94A4-F6BA-303D-D3EC2462E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36DC8F-4F1A-1573-8081-1C67CF98E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CC6B13-F32B-9D6A-0D0C-2C51FBA7A1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146 of 160</a:t>
            </a:r>
          </a:p>
        </p:txBody>
      </p:sp>
    </p:spTree>
    <p:extLst>
      <p:ext uri="{BB962C8B-B14F-4D97-AF65-F5344CB8AC3E}">
        <p14:creationId xmlns:p14="http://schemas.microsoft.com/office/powerpoint/2010/main" val="1161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1C1530-FF55-A2DA-436D-4177D6A8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4A2146-3C6A-D819-C4F7-8C53C34024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12D065-6FEF-BB2F-8CB9-CE77E99C2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3FE0C0-632D-11B7-966A-83689C219BF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147 of 160</a:t>
            </a:r>
          </a:p>
        </p:txBody>
      </p:sp>
    </p:spTree>
    <p:extLst>
      <p:ext uri="{BB962C8B-B14F-4D97-AF65-F5344CB8AC3E}">
        <p14:creationId xmlns:p14="http://schemas.microsoft.com/office/powerpoint/2010/main" val="362876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D005E-FC30-54EF-010A-AA0BA5AD0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ECB975-5DDD-030F-BC4C-95FF98BD25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E34033-32F0-8330-3CA8-1E138D7E3A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593602-49DF-5343-1BF1-B235D273F30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148 of 160</a:t>
            </a:r>
          </a:p>
        </p:txBody>
      </p:sp>
    </p:spTree>
    <p:extLst>
      <p:ext uri="{BB962C8B-B14F-4D97-AF65-F5344CB8AC3E}">
        <p14:creationId xmlns:p14="http://schemas.microsoft.com/office/powerpoint/2010/main" val="1233167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4D383-28BF-A5D6-15DB-34512E5BC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2BDE32-6E14-3A8F-FBEF-6431EC852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1F5346-F465-24FD-9C66-DD7BAB5698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C39BC7-F429-5421-1920-179D5E5F91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 of 160</a:t>
            </a:r>
          </a:p>
        </p:txBody>
      </p:sp>
    </p:spTree>
    <p:extLst>
      <p:ext uri="{BB962C8B-B14F-4D97-AF65-F5344CB8AC3E}">
        <p14:creationId xmlns:p14="http://schemas.microsoft.com/office/powerpoint/2010/main" val="2125069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3190E-B219-25F9-6BF1-82AAC69CE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37D46-E4F4-A9D3-5A3B-2F8BC3D527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5A265B-A728-091A-0230-5AFBC819CC8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149 of 160</a:t>
            </a:r>
          </a:p>
        </p:txBody>
      </p:sp>
    </p:spTree>
    <p:extLst>
      <p:ext uri="{BB962C8B-B14F-4D97-AF65-F5344CB8AC3E}">
        <p14:creationId xmlns:p14="http://schemas.microsoft.com/office/powerpoint/2010/main" val="344070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A9B2-E9C0-C449-E9C0-AA84A2592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9A33D-AD37-B83C-18BE-D97A0E2732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50496-04D9-4282-B479-E17D5F2F2A3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150 of 160</a:t>
            </a:r>
          </a:p>
        </p:txBody>
      </p:sp>
    </p:spTree>
    <p:extLst>
      <p:ext uri="{BB962C8B-B14F-4D97-AF65-F5344CB8AC3E}">
        <p14:creationId xmlns:p14="http://schemas.microsoft.com/office/powerpoint/2010/main" val="359850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58406-07E7-2726-704C-E76ED5717C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4130A5-8E39-FAA7-29BF-B633154E6A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98CA72-A92F-1E27-FFAB-EDC2B5852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A9C53D-D7E3-D663-65DD-2E5B224FA4A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151 of 160</a:t>
            </a:r>
          </a:p>
        </p:txBody>
      </p:sp>
    </p:spTree>
    <p:extLst>
      <p:ext uri="{BB962C8B-B14F-4D97-AF65-F5344CB8AC3E}">
        <p14:creationId xmlns:p14="http://schemas.microsoft.com/office/powerpoint/2010/main" val="3723557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56FAA-3738-AB12-CAAC-56FE208FE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F15DE-C310-EBD5-CFE3-4983FAE19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7A8E5-EF16-55E5-358F-10DA28B37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F7CE96-1D4A-50E7-B17E-D1109BC0B0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152 of 160</a:t>
            </a:r>
          </a:p>
        </p:txBody>
      </p:sp>
    </p:spTree>
    <p:extLst>
      <p:ext uri="{BB962C8B-B14F-4D97-AF65-F5344CB8AC3E}">
        <p14:creationId xmlns:p14="http://schemas.microsoft.com/office/powerpoint/2010/main" val="1528985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339E8-D713-15C1-7EC3-23A83566D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A83ED2-7CB1-6947-8C74-BCA80C571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B8DF8-502C-96EF-3803-EA5205009C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92C73C-BAD6-6F10-AA9A-A31DDFE80D3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153 of 160</a:t>
            </a:r>
          </a:p>
        </p:txBody>
      </p:sp>
    </p:spTree>
    <p:extLst>
      <p:ext uri="{BB962C8B-B14F-4D97-AF65-F5344CB8AC3E}">
        <p14:creationId xmlns:p14="http://schemas.microsoft.com/office/powerpoint/2010/main" val="375185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0F0FC-BCD8-8D30-E454-61BAF6225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5B713-0993-3FA9-8B73-1AD290BA40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A89974-A275-A189-54DC-CB9AA6936B0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154 of 160</a:t>
            </a:r>
          </a:p>
        </p:txBody>
      </p:sp>
    </p:spTree>
    <p:extLst>
      <p:ext uri="{BB962C8B-B14F-4D97-AF65-F5344CB8AC3E}">
        <p14:creationId xmlns:p14="http://schemas.microsoft.com/office/powerpoint/2010/main" val="1468542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F7C2-53A8-3138-F4D2-F523A30CA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119FD-07B9-072B-6E71-DAEA1CDA56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876E4-C4FC-F845-9374-065F21EF01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F6E5F7-7B53-6490-ABC2-7CF4AA493FE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155 of 160</a:t>
            </a:r>
          </a:p>
        </p:txBody>
      </p:sp>
    </p:spTree>
    <p:extLst>
      <p:ext uri="{BB962C8B-B14F-4D97-AF65-F5344CB8AC3E}">
        <p14:creationId xmlns:p14="http://schemas.microsoft.com/office/powerpoint/2010/main" val="391567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7004A-7529-5E6A-4B3E-A17780C13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794870-AFB1-8C20-50D9-1221A1786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D0F423-FA18-BBFC-D0A9-B2B4D48AA7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4A7462-C78E-BC8F-6250-F085182CBC1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156 of 160</a:t>
            </a:r>
          </a:p>
        </p:txBody>
      </p:sp>
    </p:spTree>
    <p:extLst>
      <p:ext uri="{BB962C8B-B14F-4D97-AF65-F5344CB8AC3E}">
        <p14:creationId xmlns:p14="http://schemas.microsoft.com/office/powerpoint/2010/main" val="1149176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5201-18D2-CA14-6C01-DC5A066DD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30398D-A9ED-0909-D2F5-D94180117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93126F-494C-A813-0E7A-EC35E63ADF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F4C1F-F6CF-A6DA-D054-CC98EE9F094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157 of 160</a:t>
            </a:r>
          </a:p>
        </p:txBody>
      </p:sp>
    </p:spTree>
    <p:extLst>
      <p:ext uri="{BB962C8B-B14F-4D97-AF65-F5344CB8AC3E}">
        <p14:creationId xmlns:p14="http://schemas.microsoft.com/office/powerpoint/2010/main" val="359890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10018-2FF1-35D5-1FD6-C0AA18ACA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CACC7-FF88-C36C-ED02-36F22386B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7FD7E-EE82-1D40-7CE1-9BDE80BCF8C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158 of 160</a:t>
            </a:r>
          </a:p>
        </p:txBody>
      </p:sp>
    </p:spTree>
    <p:extLst>
      <p:ext uri="{BB962C8B-B14F-4D97-AF65-F5344CB8AC3E}">
        <p14:creationId xmlns:p14="http://schemas.microsoft.com/office/powerpoint/2010/main" val="3919001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78EA2-AEC3-F305-F6C4-986E739F3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5DC99-6310-1529-A5DA-BBD0B6976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A7092B-9AAE-28A9-BB74-B925032C9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DF49F6-48F1-75B6-EE5D-0B7F5979760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 of 160</a:t>
            </a:r>
          </a:p>
        </p:txBody>
      </p:sp>
    </p:spTree>
    <p:extLst>
      <p:ext uri="{BB962C8B-B14F-4D97-AF65-F5344CB8AC3E}">
        <p14:creationId xmlns:p14="http://schemas.microsoft.com/office/powerpoint/2010/main" val="1905898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91F73-7692-3287-B854-03DBBED8A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384561-CEAD-3C8A-3798-C68139C99F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113E5D-DB90-7388-77A9-F0EF4C1E0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2532" y="0"/>
            <a:ext cx="408693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86391-7E64-57E7-F889-B9CE6782632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159 of 160</a:t>
            </a:r>
          </a:p>
        </p:txBody>
      </p:sp>
    </p:spTree>
    <p:extLst>
      <p:ext uri="{BB962C8B-B14F-4D97-AF65-F5344CB8AC3E}">
        <p14:creationId xmlns:p14="http://schemas.microsoft.com/office/powerpoint/2010/main" val="2123149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6E014-B80A-6C03-43B9-405858342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DD023D-8A0F-C6F0-C06E-B4EC1A4BB7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E85469-F4EB-B6A8-0B36-AEC799492E6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160 of 160</a:t>
            </a:r>
          </a:p>
        </p:txBody>
      </p:sp>
    </p:spTree>
    <p:extLst>
      <p:ext uri="{BB962C8B-B14F-4D97-AF65-F5344CB8AC3E}">
        <p14:creationId xmlns:p14="http://schemas.microsoft.com/office/powerpoint/2010/main" val="302707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4FAD3-0B8C-EEAA-7D29-DF8711D6E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2CF5D-44DD-878B-918D-CC09526E7A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FFB38B-E623-A431-8F5F-0046BC988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6BA7D8-7D5B-56D1-6F1C-F6B4A64743F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16 of 160</a:t>
            </a:r>
          </a:p>
        </p:txBody>
      </p:sp>
    </p:spTree>
    <p:extLst>
      <p:ext uri="{BB962C8B-B14F-4D97-AF65-F5344CB8AC3E}">
        <p14:creationId xmlns:p14="http://schemas.microsoft.com/office/powerpoint/2010/main" val="3906716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C25CC8-1AAF-79A7-994A-541BB0530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14F73-4E6E-6DC4-9584-59F19CD6E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4F400B-A94B-F6FE-1BE0-BBC340ED9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1EEAC-267D-E355-52CB-43961825D4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17 of 160</a:t>
            </a:r>
          </a:p>
        </p:txBody>
      </p:sp>
    </p:spTree>
    <p:extLst>
      <p:ext uri="{BB962C8B-B14F-4D97-AF65-F5344CB8AC3E}">
        <p14:creationId xmlns:p14="http://schemas.microsoft.com/office/powerpoint/2010/main" val="2668203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C0613-613C-6980-599B-097C5E87B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CCAA5-45F9-966D-593D-2CF79EFC26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637717-03EC-C2AF-24E5-042CED50286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18 of 160</a:t>
            </a:r>
          </a:p>
        </p:txBody>
      </p:sp>
    </p:spTree>
    <p:extLst>
      <p:ext uri="{BB962C8B-B14F-4D97-AF65-F5344CB8AC3E}">
        <p14:creationId xmlns:p14="http://schemas.microsoft.com/office/powerpoint/2010/main" val="2731270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59EFD-DCA3-44B1-A788-EA8ACF1CC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EDF131-5633-4E00-D3F1-9FB6E59829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2C4CF2-4A5D-A03E-D740-C87434DC9E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BBC16EA-4D1F-1520-B54D-5A9FCAC3E29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 of 160</a:t>
            </a:r>
          </a:p>
        </p:txBody>
      </p:sp>
    </p:spTree>
    <p:extLst>
      <p:ext uri="{BB962C8B-B14F-4D97-AF65-F5344CB8AC3E}">
        <p14:creationId xmlns:p14="http://schemas.microsoft.com/office/powerpoint/2010/main" val="1134659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3012-B1EB-8D92-1F8D-6A32544BD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7605F-7AF3-8E33-43F4-A204EF4998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01F499-A1EE-02BA-C3D9-E34B7607F6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7A8873-E96E-A354-1A33-2E57A83D346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19 of 160</a:t>
            </a:r>
          </a:p>
        </p:txBody>
      </p:sp>
    </p:spTree>
    <p:extLst>
      <p:ext uri="{BB962C8B-B14F-4D97-AF65-F5344CB8AC3E}">
        <p14:creationId xmlns:p14="http://schemas.microsoft.com/office/powerpoint/2010/main" val="850222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07E5B-57D3-4DFA-262C-226B6C3C81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AAC8A-4BBE-10F1-5AAF-94A2F346C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F85741-8676-F984-FF55-86E42AD3B7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6F82A1-E2EA-9368-55AD-94196CB22C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20 of 160</a:t>
            </a:r>
          </a:p>
        </p:txBody>
      </p:sp>
    </p:spTree>
    <p:extLst>
      <p:ext uri="{BB962C8B-B14F-4D97-AF65-F5344CB8AC3E}">
        <p14:creationId xmlns:p14="http://schemas.microsoft.com/office/powerpoint/2010/main" val="32321445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8183E-C075-B92B-7607-A0BC1D8E3A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09301C-5639-516D-A1DA-48CD31FF91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FA72D-C03B-0A12-8C7E-84A377790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5E41DE-C03F-CB6A-0430-15D67715A42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21 of 160</a:t>
            </a:r>
          </a:p>
        </p:txBody>
      </p:sp>
    </p:spTree>
    <p:extLst>
      <p:ext uri="{BB962C8B-B14F-4D97-AF65-F5344CB8AC3E}">
        <p14:creationId xmlns:p14="http://schemas.microsoft.com/office/powerpoint/2010/main" val="2599441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EDA24-788A-1FED-ECDB-4BEC53D0F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29F74A-B034-7220-2644-C962E67D7E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744663-BD96-61DE-C303-0AF7B86866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6515E0-CFA4-F4A6-3AB0-3AFEA35B3E6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22 of 160</a:t>
            </a:r>
          </a:p>
        </p:txBody>
      </p:sp>
    </p:spTree>
    <p:extLst>
      <p:ext uri="{BB962C8B-B14F-4D97-AF65-F5344CB8AC3E}">
        <p14:creationId xmlns:p14="http://schemas.microsoft.com/office/powerpoint/2010/main" val="2506278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F8673-27A4-AC77-FA56-3F2CD7A92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44E4FC-EAFA-A81D-6590-84ED28B33C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89A28-A90B-BE55-AE21-7D43A8E83B4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23 of 160</a:t>
            </a:r>
          </a:p>
        </p:txBody>
      </p:sp>
    </p:spTree>
    <p:extLst>
      <p:ext uri="{BB962C8B-B14F-4D97-AF65-F5344CB8AC3E}">
        <p14:creationId xmlns:p14="http://schemas.microsoft.com/office/powerpoint/2010/main" val="226198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B916-6251-5517-1E61-3615B64EB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043AF-ECE7-8729-7078-0479628E12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833748-5DD0-C78C-FDDC-3554199C53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EBC44D-F36E-749A-5512-9F932364525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24 of 160</a:t>
            </a:r>
          </a:p>
        </p:txBody>
      </p:sp>
    </p:spTree>
    <p:extLst>
      <p:ext uri="{BB962C8B-B14F-4D97-AF65-F5344CB8AC3E}">
        <p14:creationId xmlns:p14="http://schemas.microsoft.com/office/powerpoint/2010/main" val="30577207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37525-7794-9F43-4878-5A74C81C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EEDF0-EF6F-806E-B3BC-ABCA384C8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A108DC-A437-D4B4-5F14-727327B7DC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9982A1-BD25-15DF-B780-34EA67C5BA8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25 of 160</a:t>
            </a:r>
          </a:p>
        </p:txBody>
      </p:sp>
    </p:spTree>
    <p:extLst>
      <p:ext uri="{BB962C8B-B14F-4D97-AF65-F5344CB8AC3E}">
        <p14:creationId xmlns:p14="http://schemas.microsoft.com/office/powerpoint/2010/main" val="85207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D5A2E6-8635-2529-7A48-B0DE66890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5AAEB0-2014-93B0-18E9-96B3DB34AA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103735-A559-A764-36F0-A8314D5A17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391BFD-57C9-3D6D-3BDA-1F448D02EE4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26 of 160</a:t>
            </a:r>
          </a:p>
        </p:txBody>
      </p:sp>
    </p:spTree>
    <p:extLst>
      <p:ext uri="{BB962C8B-B14F-4D97-AF65-F5344CB8AC3E}">
        <p14:creationId xmlns:p14="http://schemas.microsoft.com/office/powerpoint/2010/main" val="172826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B9E89-ABC4-9EB7-71D1-682F0436C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BE147A-2399-897D-A249-381B9DD31F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E8EC14-DEE8-9585-5E9F-4F0990C2C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41FBEA-BB97-2B6A-140C-FEA304B353C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27 of 160</a:t>
            </a:r>
          </a:p>
        </p:txBody>
      </p:sp>
    </p:spTree>
    <p:extLst>
      <p:ext uri="{BB962C8B-B14F-4D97-AF65-F5344CB8AC3E}">
        <p14:creationId xmlns:p14="http://schemas.microsoft.com/office/powerpoint/2010/main" val="2058435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03500-D556-0872-735A-FB26C5ECBD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46AC6-2D09-F4C9-86E0-46D22812FF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CA51CD-A4BC-5CC9-91D7-BAE5DA971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C35D47-894F-3F3C-397E-6C6682AAC52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28 of 160</a:t>
            </a:r>
          </a:p>
        </p:txBody>
      </p:sp>
    </p:spTree>
    <p:extLst>
      <p:ext uri="{BB962C8B-B14F-4D97-AF65-F5344CB8AC3E}">
        <p14:creationId xmlns:p14="http://schemas.microsoft.com/office/powerpoint/2010/main" val="309053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20D83-89EE-D5F6-0C5A-921BEBB7C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6F7AD4-05B7-E9F7-C441-10D99F25F0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6197DB-7ADB-E7A9-2081-B520FA67FF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 of 160</a:t>
            </a:r>
          </a:p>
        </p:txBody>
      </p:sp>
    </p:spTree>
    <p:extLst>
      <p:ext uri="{BB962C8B-B14F-4D97-AF65-F5344CB8AC3E}">
        <p14:creationId xmlns:p14="http://schemas.microsoft.com/office/powerpoint/2010/main" val="2817638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22362-7493-F573-4F7D-2AD63C739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FE2790-ADBC-1314-1364-3A2A6B45B8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D70DFE-0F28-31E4-8591-5EB9CFA30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6711A0-50CF-6C64-5C51-0391D6AB3E5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29 of 160</a:t>
            </a:r>
          </a:p>
        </p:txBody>
      </p:sp>
    </p:spTree>
    <p:extLst>
      <p:ext uri="{BB962C8B-B14F-4D97-AF65-F5344CB8AC3E}">
        <p14:creationId xmlns:p14="http://schemas.microsoft.com/office/powerpoint/2010/main" val="295598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0347B-3722-E26C-4980-275934E6D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B41BA3-4634-E665-784E-EBBC9B1FB0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CDEBFB-2350-2025-305F-C277E2E6C7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94D7D8-7CC0-2767-21E1-C903C4B3762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30 of 160</a:t>
            </a:r>
          </a:p>
        </p:txBody>
      </p:sp>
    </p:spTree>
    <p:extLst>
      <p:ext uri="{BB962C8B-B14F-4D97-AF65-F5344CB8AC3E}">
        <p14:creationId xmlns:p14="http://schemas.microsoft.com/office/powerpoint/2010/main" val="864980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3CFE2-DA8B-A111-70F6-4108903F1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C71C0C-F8A5-6ACB-AEE8-3A15C630F6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E8C1AE-8AB9-60BF-311B-6C8349C4933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31 of 160</a:t>
            </a:r>
          </a:p>
        </p:txBody>
      </p:sp>
    </p:spTree>
    <p:extLst>
      <p:ext uri="{BB962C8B-B14F-4D97-AF65-F5344CB8AC3E}">
        <p14:creationId xmlns:p14="http://schemas.microsoft.com/office/powerpoint/2010/main" val="3456981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B5DE0-3DBB-8E47-B7DA-9E6609831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3D2CC8-9D2A-B877-0695-CDDFDC2AEE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EFE66A-7E92-AD24-0ED9-4E26D05890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4F9A7C-5118-3545-4119-ED2FB10CBBD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32 of 160</a:t>
            </a:r>
          </a:p>
        </p:txBody>
      </p:sp>
    </p:spTree>
    <p:extLst>
      <p:ext uri="{BB962C8B-B14F-4D97-AF65-F5344CB8AC3E}">
        <p14:creationId xmlns:p14="http://schemas.microsoft.com/office/powerpoint/2010/main" val="314492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545967-2915-7166-99DD-A29643316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79347-A47B-4A24-3AD1-7F09EC2413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4ADC15D-281A-10BD-1564-AB8779ED849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33 of 160</a:t>
            </a:r>
          </a:p>
        </p:txBody>
      </p:sp>
    </p:spTree>
    <p:extLst>
      <p:ext uri="{BB962C8B-B14F-4D97-AF65-F5344CB8AC3E}">
        <p14:creationId xmlns:p14="http://schemas.microsoft.com/office/powerpoint/2010/main" val="2721619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05924-1A91-58FA-A1C1-8D9BD5DB1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2489C0-6BFB-BD10-6B41-A42D364AA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034700-35F8-6A41-3565-688DA7794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F61B98-9C92-80FF-BD6B-8D45B08170F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34 of 160</a:t>
            </a:r>
          </a:p>
        </p:txBody>
      </p:sp>
    </p:spTree>
    <p:extLst>
      <p:ext uri="{BB962C8B-B14F-4D97-AF65-F5344CB8AC3E}">
        <p14:creationId xmlns:p14="http://schemas.microsoft.com/office/powerpoint/2010/main" val="2735770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94347-3167-6414-9D40-75F0E377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A3F074-F8C5-FFC8-8D35-96C405EA59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2E7E64-DB0B-376E-6855-8B6AA4E659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FEDCE6-8FDB-3F97-FBDA-240C017DB6D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35 of 160</a:t>
            </a:r>
          </a:p>
        </p:txBody>
      </p:sp>
    </p:spTree>
    <p:extLst>
      <p:ext uri="{BB962C8B-B14F-4D97-AF65-F5344CB8AC3E}">
        <p14:creationId xmlns:p14="http://schemas.microsoft.com/office/powerpoint/2010/main" val="560925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5219C-FA5A-13C7-7EAB-A66A6EAE1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6F92C-BB6A-F080-26E0-95038F1CB1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5C31E0-8E0A-6428-68BD-B241FE7A56C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36 of 160</a:t>
            </a:r>
          </a:p>
        </p:txBody>
      </p:sp>
    </p:spTree>
    <p:extLst>
      <p:ext uri="{BB962C8B-B14F-4D97-AF65-F5344CB8AC3E}">
        <p14:creationId xmlns:p14="http://schemas.microsoft.com/office/powerpoint/2010/main" val="4116121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40294-A690-8F17-F13F-F7E9EC744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8D5835-FCC1-02F0-E2A5-86A63DA327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11C5E7-9CE0-9CB8-551D-98C073FFB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DCB20-6177-1F6B-DCD0-C5CE32DB924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37 of 160</a:t>
            </a:r>
          </a:p>
        </p:txBody>
      </p:sp>
    </p:spTree>
    <p:extLst>
      <p:ext uri="{BB962C8B-B14F-4D97-AF65-F5344CB8AC3E}">
        <p14:creationId xmlns:p14="http://schemas.microsoft.com/office/powerpoint/2010/main" val="1468524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01A6E-8B83-0459-CF76-54922142E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03DA3-056A-FA4B-AC82-7DDDBB2F0C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33BE4D-25FC-0D50-475C-FBF57A0B9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8DD157-7DE8-0EBF-CA30-62076DE4DF9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38 of 160</a:t>
            </a:r>
          </a:p>
        </p:txBody>
      </p:sp>
    </p:spTree>
    <p:extLst>
      <p:ext uri="{BB962C8B-B14F-4D97-AF65-F5344CB8AC3E}">
        <p14:creationId xmlns:p14="http://schemas.microsoft.com/office/powerpoint/2010/main" val="1819695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5CE4FB-2239-14BA-DC9A-17B3FD190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5F2F7-0F0B-D00F-6300-8DA5989CCF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6FB193-5FF2-E0FA-BCF1-1CE5353D77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 of 160</a:t>
            </a:r>
          </a:p>
        </p:txBody>
      </p:sp>
    </p:spTree>
    <p:extLst>
      <p:ext uri="{BB962C8B-B14F-4D97-AF65-F5344CB8AC3E}">
        <p14:creationId xmlns:p14="http://schemas.microsoft.com/office/powerpoint/2010/main" val="78281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F3720-55B2-D11C-FE2F-54BDE4305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D98BDF-BFA6-4C4A-74CB-F614494A3D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4F9225-EF1A-4CBF-B990-9E7EF874A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79AC00-7A19-8610-62B9-ABDC9DCAB23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39 of 160</a:t>
            </a:r>
          </a:p>
        </p:txBody>
      </p:sp>
    </p:spTree>
    <p:extLst>
      <p:ext uri="{BB962C8B-B14F-4D97-AF65-F5344CB8AC3E}">
        <p14:creationId xmlns:p14="http://schemas.microsoft.com/office/powerpoint/2010/main" val="3907647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EBE2-9D66-8749-FC5C-4D501464C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CA72D0-882A-CC70-FF9E-D105DA4B2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959FF26-38F6-CCDA-0BDA-32C69BB9E0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B393A2B-53F9-EEF4-09BC-6EE3ED45C06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40 of 160</a:t>
            </a:r>
          </a:p>
        </p:txBody>
      </p:sp>
    </p:spTree>
    <p:extLst>
      <p:ext uri="{BB962C8B-B14F-4D97-AF65-F5344CB8AC3E}">
        <p14:creationId xmlns:p14="http://schemas.microsoft.com/office/powerpoint/2010/main" val="1120435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8554F-039B-786A-A97C-F89F1C4E2C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1D6095-B785-458A-40D0-2B670E649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AAB87F-9087-1022-A08A-C1F77FF997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0AE708-B9A2-60C5-6B78-031B44CE170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41 of 160</a:t>
            </a:r>
          </a:p>
        </p:txBody>
      </p:sp>
    </p:spTree>
    <p:extLst>
      <p:ext uri="{BB962C8B-B14F-4D97-AF65-F5344CB8AC3E}">
        <p14:creationId xmlns:p14="http://schemas.microsoft.com/office/powerpoint/2010/main" val="2029333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C8FFB-C21E-A715-BA29-21737D04CE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C25DC-BD5E-D30B-507F-84AF43F3C7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7F72A3-07AC-BF8C-44E2-2906AE5937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268A981-2165-2208-C52B-779C93C13FF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42 of 160</a:t>
            </a:r>
          </a:p>
        </p:txBody>
      </p:sp>
    </p:spTree>
    <p:extLst>
      <p:ext uri="{BB962C8B-B14F-4D97-AF65-F5344CB8AC3E}">
        <p14:creationId xmlns:p14="http://schemas.microsoft.com/office/powerpoint/2010/main" val="676665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B5ED9-E396-810D-5E13-36D2FE288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F35EEF-5D73-A47F-6015-C4B82CDAB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BEFCE0-5D8E-3D93-DC87-8A53CF5009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B56593-9F00-6ECB-8A1A-472AE909643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43 of 160</a:t>
            </a:r>
          </a:p>
        </p:txBody>
      </p:sp>
    </p:spTree>
    <p:extLst>
      <p:ext uri="{BB962C8B-B14F-4D97-AF65-F5344CB8AC3E}">
        <p14:creationId xmlns:p14="http://schemas.microsoft.com/office/powerpoint/2010/main" val="3203108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2E708-1A02-0CBE-2BD4-8CA6D4DB6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76CF21-11D6-E370-5B6D-76E6B91184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31EB82-BDFC-DACD-0706-6E6E53B0A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136E38-830A-E6CA-C033-A954C09ACE2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44 of 160</a:t>
            </a:r>
          </a:p>
        </p:txBody>
      </p:sp>
    </p:spTree>
    <p:extLst>
      <p:ext uri="{BB962C8B-B14F-4D97-AF65-F5344CB8AC3E}">
        <p14:creationId xmlns:p14="http://schemas.microsoft.com/office/powerpoint/2010/main" val="2881318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4FAC6-DD0E-2F85-2802-47852F7A3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668186-6112-67E4-5092-16BB45F0E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F3C4445-D3D0-B4C4-6DEB-49ECD809B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BCEE43-9987-CEDE-B4AB-5F1DC40218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45 of 160</a:t>
            </a:r>
          </a:p>
        </p:txBody>
      </p:sp>
    </p:spTree>
    <p:extLst>
      <p:ext uri="{BB962C8B-B14F-4D97-AF65-F5344CB8AC3E}">
        <p14:creationId xmlns:p14="http://schemas.microsoft.com/office/powerpoint/2010/main" val="3323587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799EC-BBBE-5C68-88BE-3D8BCB2E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8F0EA1-5993-9321-CB24-83E81FA4EC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48E8F4-3C64-292E-72DB-8754F70C2B3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46 of 160</a:t>
            </a:r>
          </a:p>
        </p:txBody>
      </p:sp>
    </p:spTree>
    <p:extLst>
      <p:ext uri="{BB962C8B-B14F-4D97-AF65-F5344CB8AC3E}">
        <p14:creationId xmlns:p14="http://schemas.microsoft.com/office/powerpoint/2010/main" val="1530739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D6E3A-D627-A751-76B7-87DA43FC81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F576C-E42C-54ED-D210-7424F3857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4E327B-2F11-A5E7-4DEE-5C040DE352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110BF1-94DB-8487-50DA-DBA23311D90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47 of 160</a:t>
            </a:r>
          </a:p>
        </p:txBody>
      </p:sp>
    </p:spTree>
    <p:extLst>
      <p:ext uri="{BB962C8B-B14F-4D97-AF65-F5344CB8AC3E}">
        <p14:creationId xmlns:p14="http://schemas.microsoft.com/office/powerpoint/2010/main" val="1010537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BDC24-90A6-CDBE-CC78-BA413A465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F6737-CA6A-42D5-3EAA-E0DBADC674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D2655-F8C1-1A6A-F955-D78B8B3D5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23ECC2-36F1-9160-3AD0-BC00490FCBB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48 of 160</a:t>
            </a:r>
          </a:p>
        </p:txBody>
      </p:sp>
    </p:spTree>
    <p:extLst>
      <p:ext uri="{BB962C8B-B14F-4D97-AF65-F5344CB8AC3E}">
        <p14:creationId xmlns:p14="http://schemas.microsoft.com/office/powerpoint/2010/main" val="704214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4EE4B-AB25-5D53-F987-191A2734A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ABECD2-64E1-2944-2F5C-FF335DBEE6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97E947-53A5-2C08-413C-DFD2C54635F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 of 160</a:t>
            </a:r>
          </a:p>
        </p:txBody>
      </p:sp>
    </p:spTree>
    <p:extLst>
      <p:ext uri="{BB962C8B-B14F-4D97-AF65-F5344CB8AC3E}">
        <p14:creationId xmlns:p14="http://schemas.microsoft.com/office/powerpoint/2010/main" val="38237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76148-0AA8-8B3A-E2DD-5D824F11A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B48429-5A14-93F5-E33F-31A238BBC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C7B38A-AB80-F634-B85F-C6441EF2E5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CF54C8B-D9C1-D593-6D94-4EB2ADC40C6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49 of 160</a:t>
            </a:r>
          </a:p>
        </p:txBody>
      </p:sp>
    </p:spTree>
    <p:extLst>
      <p:ext uri="{BB962C8B-B14F-4D97-AF65-F5344CB8AC3E}">
        <p14:creationId xmlns:p14="http://schemas.microsoft.com/office/powerpoint/2010/main" val="3405551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2F6A8-5F68-8FB9-30AD-8A5CC51C4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D3EBFC-FB56-9665-3C59-25C48444B6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6318D6-70F9-14A2-30B3-B1938FB009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1AB084-2DA6-0B97-494C-4E399012C3D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50 of 160</a:t>
            </a:r>
          </a:p>
        </p:txBody>
      </p:sp>
    </p:spTree>
    <p:extLst>
      <p:ext uri="{BB962C8B-B14F-4D97-AF65-F5344CB8AC3E}">
        <p14:creationId xmlns:p14="http://schemas.microsoft.com/office/powerpoint/2010/main" val="1655199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BA27-F4BD-8167-4FB4-2411F1866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7B02A-CC07-C77F-AAC8-77F5CE6437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5E7FEA-F82D-6916-250C-D1314A900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0E26BD-B43B-852C-DE01-F8141FEDC1D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51 of 160</a:t>
            </a:r>
          </a:p>
        </p:txBody>
      </p:sp>
    </p:spTree>
    <p:extLst>
      <p:ext uri="{BB962C8B-B14F-4D97-AF65-F5344CB8AC3E}">
        <p14:creationId xmlns:p14="http://schemas.microsoft.com/office/powerpoint/2010/main" val="4060232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792A2-38F6-A694-0F1C-19CD2499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A3C08E-6597-F641-15D2-628586F044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92482C-1F9C-118D-20C7-260299E3F6B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52 of 160</a:t>
            </a:r>
          </a:p>
        </p:txBody>
      </p:sp>
    </p:spTree>
    <p:extLst>
      <p:ext uri="{BB962C8B-B14F-4D97-AF65-F5344CB8AC3E}">
        <p14:creationId xmlns:p14="http://schemas.microsoft.com/office/powerpoint/2010/main" val="1724099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5CA16-B65F-1D63-8001-C3088F740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81CA79-9DDF-6FD0-F44F-54568D9538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6DAFA5-A4E2-8866-1158-A6034B104E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B85AD05-06D3-EA36-BBC3-47CD0E0717E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53 of 160</a:t>
            </a:r>
          </a:p>
        </p:txBody>
      </p:sp>
    </p:spTree>
    <p:extLst>
      <p:ext uri="{BB962C8B-B14F-4D97-AF65-F5344CB8AC3E}">
        <p14:creationId xmlns:p14="http://schemas.microsoft.com/office/powerpoint/2010/main" val="3826132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80E5F-808C-3C10-877E-FBC4A93B2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A9CA40-4BE2-CF35-E349-2DD8A99726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EBFA12-C7ED-9640-425E-36543436B4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95900C-873A-A1B0-8CC9-DA90EDA899D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54 of 160</a:t>
            </a:r>
          </a:p>
        </p:txBody>
      </p:sp>
    </p:spTree>
    <p:extLst>
      <p:ext uri="{BB962C8B-B14F-4D97-AF65-F5344CB8AC3E}">
        <p14:creationId xmlns:p14="http://schemas.microsoft.com/office/powerpoint/2010/main" val="115697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9292A0-605F-6A67-F565-34F57A9D2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302B7-A483-DD02-4E7D-BE39AF47DF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FEDC7C-D1D1-AAD9-A7F1-F70C5A984BA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55 of 160</a:t>
            </a:r>
          </a:p>
        </p:txBody>
      </p:sp>
    </p:spTree>
    <p:extLst>
      <p:ext uri="{BB962C8B-B14F-4D97-AF65-F5344CB8AC3E}">
        <p14:creationId xmlns:p14="http://schemas.microsoft.com/office/powerpoint/2010/main" val="2097092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98FC-339A-222A-30F2-2DADEEC77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EB95D4-69CD-FEF9-C16A-9303C06171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8F7E56-CB97-1CB9-BEDC-E9AC34FA02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E701DA-EA3F-E47F-0836-6DD303C838D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56 of 160</a:t>
            </a:r>
          </a:p>
        </p:txBody>
      </p:sp>
    </p:spTree>
    <p:extLst>
      <p:ext uri="{BB962C8B-B14F-4D97-AF65-F5344CB8AC3E}">
        <p14:creationId xmlns:p14="http://schemas.microsoft.com/office/powerpoint/2010/main" val="344959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DA5DE-FCC3-2142-0EDD-C0217F3BE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42BB83-9309-66A2-DB77-2A93E6F9F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9847EE-A92E-BAAB-4CB3-4D4C05C62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37B23B-9C76-DA80-B4D6-6A97B6D4C8A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57 of 160</a:t>
            </a:r>
          </a:p>
        </p:txBody>
      </p:sp>
    </p:spTree>
    <p:extLst>
      <p:ext uri="{BB962C8B-B14F-4D97-AF65-F5344CB8AC3E}">
        <p14:creationId xmlns:p14="http://schemas.microsoft.com/office/powerpoint/2010/main" val="1705811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6B523-60B8-0E4B-1440-BCBCB921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93A06-FCE1-7D7D-3A8A-5DA5306AD1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8FB1DE-CF14-DE09-6DE4-FBFC9BCD75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26FD47-6DDE-09DD-A8EC-DD23FAA3137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58 of 160</a:t>
            </a:r>
          </a:p>
        </p:txBody>
      </p:sp>
    </p:spTree>
    <p:extLst>
      <p:ext uri="{BB962C8B-B14F-4D97-AF65-F5344CB8AC3E}">
        <p14:creationId xmlns:p14="http://schemas.microsoft.com/office/powerpoint/2010/main" val="2473893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D027A-BE39-EB5F-B1D6-DC8949234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87814-4462-2ADE-3A0D-25D92FC0B1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BD193-CF5B-89F5-51CC-8E86D4851A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 of 160</a:t>
            </a:r>
          </a:p>
        </p:txBody>
      </p:sp>
    </p:spTree>
    <p:extLst>
      <p:ext uri="{BB962C8B-B14F-4D97-AF65-F5344CB8AC3E}">
        <p14:creationId xmlns:p14="http://schemas.microsoft.com/office/powerpoint/2010/main" val="2814782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B7D6D-9732-236B-AB20-4782DD87A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A4BEB-1C22-A5AA-136E-4B60F7AFB2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7D5663-F07C-1000-CDB2-33404B1FB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1AB01-3FC6-B9B7-4EB0-03A039BB3DA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59 of 160</a:t>
            </a:r>
          </a:p>
        </p:txBody>
      </p:sp>
    </p:spTree>
    <p:extLst>
      <p:ext uri="{BB962C8B-B14F-4D97-AF65-F5344CB8AC3E}">
        <p14:creationId xmlns:p14="http://schemas.microsoft.com/office/powerpoint/2010/main" val="2004872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EA521-6621-0FBD-68A4-2EACD8FA6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116044-23B4-DFDC-2301-FF5EA372E6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9E12B5-B476-4D47-C02A-886444767A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693B13-A059-81E8-41E7-8783ED84322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60 of 160</a:t>
            </a:r>
          </a:p>
        </p:txBody>
      </p:sp>
    </p:spTree>
    <p:extLst>
      <p:ext uri="{BB962C8B-B14F-4D97-AF65-F5344CB8AC3E}">
        <p14:creationId xmlns:p14="http://schemas.microsoft.com/office/powerpoint/2010/main" val="3056767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871E3F-BAC6-1972-EAAE-41415F3F6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C1D96-2524-43A5-D1FB-E4A7BAB895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D753F-E753-F3FB-8003-D88035D1C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2E9C65-0F6F-0962-1110-190011FD8C3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61 of 160</a:t>
            </a:r>
          </a:p>
        </p:txBody>
      </p:sp>
    </p:spTree>
    <p:extLst>
      <p:ext uri="{BB962C8B-B14F-4D97-AF65-F5344CB8AC3E}">
        <p14:creationId xmlns:p14="http://schemas.microsoft.com/office/powerpoint/2010/main" val="3133029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1DB676-7B1A-C0A4-686A-B2C935AA4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82558A-A084-A7F3-637E-BA56249B69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B0938D-5622-B189-49E0-FB4CAC51C4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3BE207-DD45-57A5-A5D2-0FE64E8DA27B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62 of 160</a:t>
            </a:r>
          </a:p>
        </p:txBody>
      </p:sp>
    </p:spTree>
    <p:extLst>
      <p:ext uri="{BB962C8B-B14F-4D97-AF65-F5344CB8AC3E}">
        <p14:creationId xmlns:p14="http://schemas.microsoft.com/office/powerpoint/2010/main" val="21451151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73031-4A7D-18C6-01C7-682673271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B7F27-FBBF-6922-FD7C-55C7A8EF46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1CAC89-323D-B693-1CB2-E3FC8411D3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63 of 160</a:t>
            </a:r>
          </a:p>
        </p:txBody>
      </p:sp>
    </p:spTree>
    <p:extLst>
      <p:ext uri="{BB962C8B-B14F-4D97-AF65-F5344CB8AC3E}">
        <p14:creationId xmlns:p14="http://schemas.microsoft.com/office/powerpoint/2010/main" val="178097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804D8-AE79-40F8-6D45-B19F76F8B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1FDFAC-2203-B99E-6EA4-0D9F4D85C9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14FC32-A536-CAD6-D2BD-9BBFE1E16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BC1A09-0508-B8B6-D066-860607045DB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64 of 160</a:t>
            </a:r>
          </a:p>
        </p:txBody>
      </p:sp>
    </p:spTree>
    <p:extLst>
      <p:ext uri="{BB962C8B-B14F-4D97-AF65-F5344CB8AC3E}">
        <p14:creationId xmlns:p14="http://schemas.microsoft.com/office/powerpoint/2010/main" val="1551422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CD11C-CDF7-958D-C108-324CFCB03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10CA7F-32D7-355C-26C4-1EA88F3BC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9C49F8-6A4D-FE60-7525-F600CF6244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6A29B5-B4C9-976B-4268-1A00C9A84E2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65 of 160</a:t>
            </a:r>
          </a:p>
        </p:txBody>
      </p:sp>
    </p:spTree>
    <p:extLst>
      <p:ext uri="{BB962C8B-B14F-4D97-AF65-F5344CB8AC3E}">
        <p14:creationId xmlns:p14="http://schemas.microsoft.com/office/powerpoint/2010/main" val="3610244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651E2-A0B6-B422-9326-922DAA888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1F112-14BD-DC4B-882B-BAEF995D0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BF5EE9-D352-C7E3-90B6-619647BB79FE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66 of 160</a:t>
            </a:r>
          </a:p>
        </p:txBody>
      </p:sp>
    </p:spTree>
    <p:extLst>
      <p:ext uri="{BB962C8B-B14F-4D97-AF65-F5344CB8AC3E}">
        <p14:creationId xmlns:p14="http://schemas.microsoft.com/office/powerpoint/2010/main" val="2257888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0A160-7318-3856-FA7F-65B3F055C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09543-97B2-5C42-AAC7-2DA7D9F40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1B4BF0-B183-599C-2BD6-5505DFE8D0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0E6793-7D64-204E-31D7-E6B2DFA9889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67 of 160</a:t>
            </a:r>
          </a:p>
        </p:txBody>
      </p:sp>
    </p:spTree>
    <p:extLst>
      <p:ext uri="{BB962C8B-B14F-4D97-AF65-F5344CB8AC3E}">
        <p14:creationId xmlns:p14="http://schemas.microsoft.com/office/powerpoint/2010/main" val="76818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BC70F-5714-F756-A2F1-FF3EED488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0C4C9-7A60-D0B8-DE35-F85866C22C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E2C35-D0F5-5A39-C494-6CC435B3963C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68 of 160</a:t>
            </a:r>
          </a:p>
        </p:txBody>
      </p:sp>
    </p:spTree>
    <p:extLst>
      <p:ext uri="{BB962C8B-B14F-4D97-AF65-F5344CB8AC3E}">
        <p14:creationId xmlns:p14="http://schemas.microsoft.com/office/powerpoint/2010/main" val="1586324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63DAF-8FB3-80F3-797C-C6B32C5E9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64F56D-6A19-FB7F-6AA5-F64BF98856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9132B1-7582-5B66-3AFB-D3F67F428BE6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 of 160</a:t>
            </a:r>
          </a:p>
        </p:txBody>
      </p:sp>
    </p:spTree>
    <p:extLst>
      <p:ext uri="{BB962C8B-B14F-4D97-AF65-F5344CB8AC3E}">
        <p14:creationId xmlns:p14="http://schemas.microsoft.com/office/powerpoint/2010/main" val="891601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D76CF-4FB6-B0CD-703D-BAD32D2F0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25AC0D-B4D9-D701-7750-ADBA043EC2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4BD793-14DA-5564-F7D6-5219BF40C1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85B324-1C29-3ED9-CE3B-161FC63BB04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69 of 160</a:t>
            </a:r>
          </a:p>
        </p:txBody>
      </p:sp>
    </p:spTree>
    <p:extLst>
      <p:ext uri="{BB962C8B-B14F-4D97-AF65-F5344CB8AC3E}">
        <p14:creationId xmlns:p14="http://schemas.microsoft.com/office/powerpoint/2010/main" val="2967696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18D40-580F-6D54-D3BC-2570087BF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CF6245-4C65-F5A6-0D63-404FB3372D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FBB0AD-2CA0-B9E0-26B6-9DE1BEA0687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70 of 160</a:t>
            </a:r>
          </a:p>
        </p:txBody>
      </p:sp>
    </p:spTree>
    <p:extLst>
      <p:ext uri="{BB962C8B-B14F-4D97-AF65-F5344CB8AC3E}">
        <p14:creationId xmlns:p14="http://schemas.microsoft.com/office/powerpoint/2010/main" val="3254747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9D135-B4C9-B370-DD9C-0D2D1C32C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F212BE-CD2F-55C2-5714-C8AA5D19F7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4109EA-080C-8AAD-E607-5D1070135C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188" y="0"/>
            <a:ext cx="3857625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8011CB-5BB1-41C9-54BE-9CC936B5E81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71 of 160</a:t>
            </a:r>
          </a:p>
        </p:txBody>
      </p:sp>
    </p:spTree>
    <p:extLst>
      <p:ext uri="{BB962C8B-B14F-4D97-AF65-F5344CB8AC3E}">
        <p14:creationId xmlns:p14="http://schemas.microsoft.com/office/powerpoint/2010/main" val="136189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4E351-728D-14BE-CF16-2452C4466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6D6921-F0B1-01C1-47A2-04EEE50889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C88B2A-1D7F-7A92-E0FA-A746FEC3D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E26CF7-CF2F-4EB6-1D92-1F9C9472591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72 of 160</a:t>
            </a:r>
          </a:p>
        </p:txBody>
      </p:sp>
    </p:spTree>
    <p:extLst>
      <p:ext uri="{BB962C8B-B14F-4D97-AF65-F5344CB8AC3E}">
        <p14:creationId xmlns:p14="http://schemas.microsoft.com/office/powerpoint/2010/main" val="523024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D7A60-41AB-0CD2-0C51-8543746466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A66796-086D-EE57-C64F-BF62F9828D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138DEA-67FE-4561-A883-B10DC78CB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913DB-09EE-F9D1-A4EE-8DFB80801731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73 of 160</a:t>
            </a:r>
          </a:p>
        </p:txBody>
      </p:sp>
    </p:spTree>
    <p:extLst>
      <p:ext uri="{BB962C8B-B14F-4D97-AF65-F5344CB8AC3E}">
        <p14:creationId xmlns:p14="http://schemas.microsoft.com/office/powerpoint/2010/main" val="2097135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5EA1-B11F-7540-C690-2938C1715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38C31-F769-588D-A654-821A6C2D0B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FA7EAB-4349-E5C9-C285-B0B5686392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BCF0D2-AC02-7834-097B-1BBD3763A96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74 of 160</a:t>
            </a:r>
          </a:p>
        </p:txBody>
      </p:sp>
    </p:spTree>
    <p:extLst>
      <p:ext uri="{BB962C8B-B14F-4D97-AF65-F5344CB8AC3E}">
        <p14:creationId xmlns:p14="http://schemas.microsoft.com/office/powerpoint/2010/main" val="4085118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7DC31-35A7-96CD-E443-F8D21087C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85DE2-CE76-1C0B-74F3-0D3162507C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5EA2A62-5A97-EA7F-477D-3207684EA3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75 of 160</a:t>
            </a:r>
          </a:p>
        </p:txBody>
      </p:sp>
    </p:spTree>
    <p:extLst>
      <p:ext uri="{BB962C8B-B14F-4D97-AF65-F5344CB8AC3E}">
        <p14:creationId xmlns:p14="http://schemas.microsoft.com/office/powerpoint/2010/main" val="690761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35E8-E4F4-7E3E-F2BF-2CA05B7F9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9B7AC-029D-6A6A-6843-F54104793D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43316-A206-1DBD-FFB7-DC1FABA71D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E0CFE8D-CC71-84C9-A21F-AC013D1BCF9F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76 of 160</a:t>
            </a:r>
          </a:p>
        </p:txBody>
      </p:sp>
    </p:spTree>
    <p:extLst>
      <p:ext uri="{BB962C8B-B14F-4D97-AF65-F5344CB8AC3E}">
        <p14:creationId xmlns:p14="http://schemas.microsoft.com/office/powerpoint/2010/main" val="1694236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52F90-B139-A4B7-29B8-A8B974886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4AFD5-8606-57FE-838D-AA52565898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5F1EFE-75F3-77DF-7AAE-B47B57AE9F2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77 of 160</a:t>
            </a:r>
          </a:p>
        </p:txBody>
      </p:sp>
    </p:spTree>
    <p:extLst>
      <p:ext uri="{BB962C8B-B14F-4D97-AF65-F5344CB8AC3E}">
        <p14:creationId xmlns:p14="http://schemas.microsoft.com/office/powerpoint/2010/main" val="9114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3CD89-B7FA-7A66-4EA0-EE3FD385C9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AD523-39BC-9BDC-2F60-EAD730EAC9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BD25AD-F5BC-7751-B74D-FE1C070B18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B792AD-A7EE-FBBA-1F53-1B226FA55A1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78 of 160</a:t>
            </a:r>
          </a:p>
        </p:txBody>
      </p:sp>
    </p:spTree>
    <p:extLst>
      <p:ext uri="{BB962C8B-B14F-4D97-AF65-F5344CB8AC3E}">
        <p14:creationId xmlns:p14="http://schemas.microsoft.com/office/powerpoint/2010/main" val="1668474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8B0BD-9217-1D29-FA0E-1883A54F3D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5EBD7-E95B-FE04-EF2E-FEB96EB674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C25F8F-9CA3-86C9-DA21-A0FBF8BD2C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EC761E-5C06-1FBC-B7FA-064924F0203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 of 160</a:t>
            </a:r>
          </a:p>
        </p:txBody>
      </p:sp>
    </p:spTree>
    <p:extLst>
      <p:ext uri="{BB962C8B-B14F-4D97-AF65-F5344CB8AC3E}">
        <p14:creationId xmlns:p14="http://schemas.microsoft.com/office/powerpoint/2010/main" val="3892988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B1015-ED12-1885-A23F-50F83D682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621D09-C2FD-9FC2-B25C-CA1D74E89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ED91B8-1887-6A6E-B8FC-600427D81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8582C7-815A-E8EB-5CAB-006E4580206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79 of 160</a:t>
            </a:r>
          </a:p>
        </p:txBody>
      </p:sp>
    </p:spTree>
    <p:extLst>
      <p:ext uri="{BB962C8B-B14F-4D97-AF65-F5344CB8AC3E}">
        <p14:creationId xmlns:p14="http://schemas.microsoft.com/office/powerpoint/2010/main" val="290202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560C7-82EF-EBC3-E17E-EDAD8736E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BBFEC4-5930-9BAB-FA29-18EF6247B7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8F8098-6CE3-33AE-1778-8E83100DD6A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80 of 160</a:t>
            </a:r>
          </a:p>
        </p:txBody>
      </p:sp>
    </p:spTree>
    <p:extLst>
      <p:ext uri="{BB962C8B-B14F-4D97-AF65-F5344CB8AC3E}">
        <p14:creationId xmlns:p14="http://schemas.microsoft.com/office/powerpoint/2010/main" val="429193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B2EF8-A331-1BC5-A1D1-C9A22C3B0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281F2-88E8-9760-E991-FCB82454B5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3E1501-7D86-F700-C134-C8550612BA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1741C7-1407-0E04-9691-EA83AA81D12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81 of 160</a:t>
            </a:r>
          </a:p>
        </p:txBody>
      </p:sp>
    </p:spTree>
    <p:extLst>
      <p:ext uri="{BB962C8B-B14F-4D97-AF65-F5344CB8AC3E}">
        <p14:creationId xmlns:p14="http://schemas.microsoft.com/office/powerpoint/2010/main" val="1587554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18994C-2492-A8FB-DA2C-3A485E9A8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5B7066-0140-7296-3627-DDA923040C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66717-4103-7999-F53A-8B61B51316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5810503-3898-9623-3C6B-461BB8FC40C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82 of 160</a:t>
            </a:r>
          </a:p>
        </p:txBody>
      </p:sp>
    </p:spTree>
    <p:extLst>
      <p:ext uri="{BB962C8B-B14F-4D97-AF65-F5344CB8AC3E}">
        <p14:creationId xmlns:p14="http://schemas.microsoft.com/office/powerpoint/2010/main" val="2740967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36CDD-10F9-60C0-6443-43A6909A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D74B3C-BDBA-2F53-1B6A-94E0FB4A9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8AB7AB-B197-F542-283E-28A639EED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9525BFC-EBD3-433D-924B-8EACB9F23FB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83 of 160</a:t>
            </a:r>
          </a:p>
        </p:txBody>
      </p:sp>
    </p:spTree>
    <p:extLst>
      <p:ext uri="{BB962C8B-B14F-4D97-AF65-F5344CB8AC3E}">
        <p14:creationId xmlns:p14="http://schemas.microsoft.com/office/powerpoint/2010/main" val="226561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DF364-3C49-B0FE-46EB-41DF2E15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CD9CD8-0209-8EA3-7801-51A9DA9258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461408-F85B-28A9-F6B3-FB514658B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25960B-1DE1-74AB-99F7-05E1221B85C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84 of 160</a:t>
            </a:r>
          </a:p>
        </p:txBody>
      </p:sp>
    </p:spTree>
    <p:extLst>
      <p:ext uri="{BB962C8B-B14F-4D97-AF65-F5344CB8AC3E}">
        <p14:creationId xmlns:p14="http://schemas.microsoft.com/office/powerpoint/2010/main" val="2894299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4E5A57-361E-DE91-D00C-9C59B74FE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A1722-D58A-9F9D-BEFE-331A15AE6D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333821-1B51-93A2-8E3C-871F5F9D13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6EED56-9ED6-FE39-C5CE-733A193E52B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85 of 160</a:t>
            </a:r>
          </a:p>
        </p:txBody>
      </p:sp>
    </p:spTree>
    <p:extLst>
      <p:ext uri="{BB962C8B-B14F-4D97-AF65-F5344CB8AC3E}">
        <p14:creationId xmlns:p14="http://schemas.microsoft.com/office/powerpoint/2010/main" val="1613755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21DB7-E250-B58B-2EE5-142EDBC5B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7E522A-E074-D6C4-B7FF-176CC7B818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89345B-A1F4-5F23-C579-AC248B14D55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86 of 160</a:t>
            </a:r>
          </a:p>
        </p:txBody>
      </p:sp>
    </p:spTree>
    <p:extLst>
      <p:ext uri="{BB962C8B-B14F-4D97-AF65-F5344CB8AC3E}">
        <p14:creationId xmlns:p14="http://schemas.microsoft.com/office/powerpoint/2010/main" val="283045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1356-5629-75B3-A4B3-186CF939D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16FA0-12BE-39C1-E239-92A12E29EF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AD1736-CB15-4F6C-7531-5DABB88A22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D81C5C-F865-05EC-5976-D9C20FD40C9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87 of 160</a:t>
            </a:r>
          </a:p>
        </p:txBody>
      </p:sp>
    </p:spTree>
    <p:extLst>
      <p:ext uri="{BB962C8B-B14F-4D97-AF65-F5344CB8AC3E}">
        <p14:creationId xmlns:p14="http://schemas.microsoft.com/office/powerpoint/2010/main" val="196450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EF6AF-15C6-0063-E46D-81CBF54B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603E29-3BCE-7D63-FF0B-18C8558DF9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6EFD48-6914-33E7-C99E-F5EF915374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FF0C6C-F521-A220-8E39-99F0D027244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88 of 160</a:t>
            </a:r>
          </a:p>
        </p:txBody>
      </p:sp>
    </p:spTree>
    <p:extLst>
      <p:ext uri="{BB962C8B-B14F-4D97-AF65-F5344CB8AC3E}">
        <p14:creationId xmlns:p14="http://schemas.microsoft.com/office/powerpoint/2010/main" val="2674622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ED01D7-D3B2-9217-812A-FB8A250E6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2ED4D-EF35-9EC1-409D-664F089D5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B7EB87-622F-0E17-4E54-81B187C9E072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 of 160</a:t>
            </a:r>
          </a:p>
        </p:txBody>
      </p:sp>
    </p:spTree>
    <p:extLst>
      <p:ext uri="{BB962C8B-B14F-4D97-AF65-F5344CB8AC3E}">
        <p14:creationId xmlns:p14="http://schemas.microsoft.com/office/powerpoint/2010/main" val="4271074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11ABA-26AD-1D1D-FA37-EA485B9E2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65A8EE-ED7E-EF12-3F57-BD019A8E5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D2E9EC-093D-66DC-33FD-0D10A0C90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ACB393-D896-52C4-8DE9-59FDC5EF3E8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89 of 160</a:t>
            </a:r>
          </a:p>
        </p:txBody>
      </p:sp>
    </p:spTree>
    <p:extLst>
      <p:ext uri="{BB962C8B-B14F-4D97-AF65-F5344CB8AC3E}">
        <p14:creationId xmlns:p14="http://schemas.microsoft.com/office/powerpoint/2010/main" val="707113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09C-A795-76F0-25DA-5FFEC72F1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09BF9-3F4B-FE3C-1C3D-EA4B792292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B661C3-364F-B370-9FE3-964C3A4F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7760E4-A8BF-8D60-F661-4325984AEADD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90 of 160</a:t>
            </a:r>
          </a:p>
        </p:txBody>
      </p:sp>
    </p:spTree>
    <p:extLst>
      <p:ext uri="{BB962C8B-B14F-4D97-AF65-F5344CB8AC3E}">
        <p14:creationId xmlns:p14="http://schemas.microsoft.com/office/powerpoint/2010/main" val="161362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87A12-B5DA-533D-0334-EC3C88781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958487-FB8B-5A53-E036-929C75FDB2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EC4CED-D7B6-33CF-18BA-0E4C25A7F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AB6A0A-A33C-E6DF-1BDD-908306187443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91 of 160</a:t>
            </a:r>
          </a:p>
        </p:txBody>
      </p:sp>
    </p:spTree>
    <p:extLst>
      <p:ext uri="{BB962C8B-B14F-4D97-AF65-F5344CB8AC3E}">
        <p14:creationId xmlns:p14="http://schemas.microsoft.com/office/powerpoint/2010/main" val="365797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DA69-A42D-9FC4-C8E9-52FA1CD3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DC6456-A2C1-423F-BBDC-8BC76D83A8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006057-5CFF-F413-3CAB-B10655BFD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54DB34E-B5BF-8A1A-5126-2A3C2733DBA8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92 of 160</a:t>
            </a:r>
          </a:p>
        </p:txBody>
      </p:sp>
    </p:spTree>
    <p:extLst>
      <p:ext uri="{BB962C8B-B14F-4D97-AF65-F5344CB8AC3E}">
        <p14:creationId xmlns:p14="http://schemas.microsoft.com/office/powerpoint/2010/main" val="1434527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6FB27-B10F-8B05-788A-5A2197D82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7846C4-E551-F2BA-0CDA-B9DB200EAE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6C5903-3A99-9D30-DC73-B68110067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904C576-9D51-5B03-557D-9904E8BD0E05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93 of 160</a:t>
            </a:r>
          </a:p>
        </p:txBody>
      </p:sp>
    </p:spTree>
    <p:extLst>
      <p:ext uri="{BB962C8B-B14F-4D97-AF65-F5344CB8AC3E}">
        <p14:creationId xmlns:p14="http://schemas.microsoft.com/office/powerpoint/2010/main" val="4119777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69774-AC1D-C12A-0DA1-C1DCD439F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A1E5BA-97A1-8923-2A10-5FCB1331B6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2A336-E68E-F3D6-AA01-5B9ED4F4AF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518D24-C27B-6657-8AF2-209E39CA050A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94 of 160</a:t>
            </a:r>
          </a:p>
        </p:txBody>
      </p:sp>
    </p:spTree>
    <p:extLst>
      <p:ext uri="{BB962C8B-B14F-4D97-AF65-F5344CB8AC3E}">
        <p14:creationId xmlns:p14="http://schemas.microsoft.com/office/powerpoint/2010/main" val="2713658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ED96-4E38-8084-3D4E-F04F37D9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E72443-05A8-14F3-903D-DEBD3089EF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DA1C17-C498-6E5E-B311-BDFEBC3EB1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37759A-954F-9384-6DCF-DD3C65219BE7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95 of 160</a:t>
            </a:r>
          </a:p>
        </p:txBody>
      </p:sp>
    </p:spTree>
    <p:extLst>
      <p:ext uri="{BB962C8B-B14F-4D97-AF65-F5344CB8AC3E}">
        <p14:creationId xmlns:p14="http://schemas.microsoft.com/office/powerpoint/2010/main" val="149867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7A27C6-6014-E52B-C0CD-146A18975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5FA2F6-4176-646A-0893-F50E49339B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D9EB3B-69F2-15A1-4776-FFFE721C8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6253D16-C43C-E6EE-EFB9-C92F086C22A4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96 of 160</a:t>
            </a:r>
          </a:p>
        </p:txBody>
      </p:sp>
    </p:spTree>
    <p:extLst>
      <p:ext uri="{BB962C8B-B14F-4D97-AF65-F5344CB8AC3E}">
        <p14:creationId xmlns:p14="http://schemas.microsoft.com/office/powerpoint/2010/main" val="167814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16ABB-FD17-CD5E-5DF8-8C16421D6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00A4CC-5F0E-0E22-A486-103B3F338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266A3-07AB-11E8-12FC-E82BB346E5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0A2D3A-77A5-F261-AC06-B74553C2D0C0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97 of 160</a:t>
            </a:r>
          </a:p>
        </p:txBody>
      </p:sp>
    </p:spTree>
    <p:extLst>
      <p:ext uri="{BB962C8B-B14F-4D97-AF65-F5344CB8AC3E}">
        <p14:creationId xmlns:p14="http://schemas.microsoft.com/office/powerpoint/2010/main" val="588430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8C16-D4AB-05F7-1F9B-CE160A1A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BF2678-989D-0A65-7317-2F20E0E680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AEC04C-1677-019F-5A4A-21F76E3B2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F413C5-EEBC-F935-E0FB-BDDA7393BA59}"/>
              </a:ext>
            </a:extLst>
          </p:cNvPr>
          <p:cNvSpPr txBox="1"/>
          <p:nvPr/>
        </p:nvSpPr>
        <p:spPr>
          <a:xfrm>
            <a:off x="10287000" y="6223000"/>
            <a:ext cx="1905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CA"/>
              <a:t>Slide 98 of 160</a:t>
            </a:r>
          </a:p>
        </p:txBody>
      </p:sp>
    </p:spTree>
    <p:extLst>
      <p:ext uri="{BB962C8B-B14F-4D97-AF65-F5344CB8AC3E}">
        <p14:creationId xmlns:p14="http://schemas.microsoft.com/office/powerpoint/2010/main" val="2013389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00"/>
    </mc:Choice>
    <mc:Fallback>
      <p:transition spd="slow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4164</Words>
  <Application>Microsoft Office PowerPoint</Application>
  <PresentationFormat>Widescreen</PresentationFormat>
  <Paragraphs>481</Paragraphs>
  <Slides>161</Slides>
  <Notes>160</Notes>
  <HiddenSlides>41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161</vt:i4>
      </vt:variant>
    </vt:vector>
  </HeadingPairs>
  <TitlesOfParts>
    <vt:vector size="165" baseType="lpstr">
      <vt:lpstr>Aptos</vt:lpstr>
      <vt:lpstr>Aptos Display</vt:lpstr>
      <vt:lpstr>Arial</vt:lpstr>
      <vt:lpstr>Office Theme</vt:lpstr>
      <vt:lpstr>POSTER SHOW Group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K. Reid</dc:creator>
  <cp:lastModifiedBy>Laura K. Reid</cp:lastModifiedBy>
  <cp:revision>2</cp:revision>
  <dcterms:created xsi:type="dcterms:W3CDTF">2026-02-10T16:41:00Z</dcterms:created>
  <dcterms:modified xsi:type="dcterms:W3CDTF">2026-02-10T16:48:26Z</dcterms:modified>
</cp:coreProperties>
</file>