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355" r:id="rId3"/>
    <p:sldId id="273" r:id="rId4"/>
    <p:sldId id="441" r:id="rId5"/>
    <p:sldId id="415" r:id="rId6"/>
    <p:sldId id="306" r:id="rId7"/>
    <p:sldId id="463" r:id="rId8"/>
    <p:sldId id="337" r:id="rId9"/>
    <p:sldId id="314" r:id="rId10"/>
    <p:sldId id="475" r:id="rId11"/>
    <p:sldId id="433" r:id="rId12"/>
    <p:sldId id="420" r:id="rId13"/>
    <p:sldId id="277" r:id="rId14"/>
    <p:sldId id="35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89ADC-B21F-4BF6-A5F5-5A02CBA4F0FF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3F9A5-9FC2-4E78-8B6F-5C0792DA53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17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https://cs1033.gaul.csd.uwo.ca/~pwadekar/posterassign/pwadekar_poster.jpg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10AA-D1A4-43C5-81C2-927623FFE2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942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https://cs1033.gaul.csd.uwo.ca/~lfang59/posterassign/lfang59_poster.jpg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E6F62-04BF-425A-8F48-BCA9963E94F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20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https://cs1033.gaul.csd.uwo.ca/~hwan573/posterassign/hwan573_poster.jpg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E2D65-8C9C-436F-B460-9EDAA637A94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64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https://cs1033.gaul.csd.uwo.ca/~jhwan58/posterassign/jhwan58_poster.jpg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E6F62-04BF-425A-8F48-BCA9963E94F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586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https://cs1033.gaul.csd.uwo.ca/~gcabelli/posterassign/gcabelli_poster.jpg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E2D65-8C9C-436F-B460-9EDAA637A94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85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https://cs1033.gaul.csd.uwo.ca/~slila4/posterassign/slila4_poster.jpg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C1730-992B-4E06-977E-F67BEDF0360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57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https://cs1033.gaul.csd.uwo.ca/~mvanberg/posterassign/mvanberg_poster.jpg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C10AA-D1A4-43C5-81C2-927623FFE2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60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https://cs1033.gaul.csd.uwo.ca/~cmelbou3/posterassign/cmelbou3_poster.jpg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3F9A5-9FC2-4E78-8B6F-5C0792DA533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78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https://cs1033.gaul.csd.uwo.ca/~eball25/posterassign/eball25_poster.jpg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E2D65-8C9C-436F-B460-9EDAA637A94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66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https://cs1033.gaul.csd.uwo.ca/~syang933/posterassign/syang933_poster.jpg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C1730-992B-4E06-977E-F67BEDF0360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88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https://cs1033.gaul.csd.uwo.ca/~asilva47/posterassign/asilva47_poster.jpg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3F9A5-9FC2-4E78-8B6F-5C0792DA533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4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https://cs1033.gaul.csd.uwo.ca/~jtemel/posterassign/jtemel_poster.jpg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E6F62-04BF-425A-8F48-BCA9963E94F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40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https://cs1033.gaul.csd.uwo.ca/~xyu623/posterassign/xyu623_poster.jpg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C1730-992B-4E06-977E-F67BEDF0360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30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01F5-027A-46F4-B207-A7724AE1D6CF}" type="datetime1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Slide </a:t>
            </a:r>
            <a:fld id="{63738D32-0F4C-4157-A6C1-813CA99C796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932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B4E9-078C-4933-BCD4-283A512850E3}" type="datetime1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30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88AB-5C3A-473B-BE61-7CB088AA05F1}" type="datetime1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CA" dirty="0"/>
              <a:t>Slide </a:t>
            </a:r>
            <a:fld id="{63738D32-0F4C-4157-A6C1-813CA99C796B}" type="slidenum">
              <a:rPr lang="en-CA" smtClean="0"/>
              <a:pPr/>
              <a:t>‹#›</a:t>
            </a:fld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09192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6DC29-3721-C116-D462-01D10E88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7B19-8C10-4C47-BBEA-A88ECABA289E}" type="datetime1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496D-DAFD-B174-DCB6-FADED6C5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B1E36-9410-D9A0-911B-9F22FC0A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77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AD73-972C-45AC-9A73-E14BE52EA243}" type="datetime1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22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DB09-9658-430C-BC3E-5517319F4931}" type="datetime1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43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6866-986A-4516-A23E-130D7B1D8A9D}" type="datetime1">
              <a:rPr lang="en-CA" smtClean="0"/>
              <a:t>2026-03-02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9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AA36-AD0C-4963-82E2-37252F7CFCAF}" type="datetime1">
              <a:rPr lang="en-CA" smtClean="0"/>
              <a:t>2026-03-02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3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8F8-C673-4059-BC42-F74B4D3ABC5A}" type="datetime1">
              <a:rPr lang="en-CA" smtClean="0"/>
              <a:t>2026-03-02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46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9AC-9388-4864-95E2-0BE526EDCE84}" type="datetime1">
              <a:rPr lang="en-CA" smtClean="0"/>
              <a:t>2026-03-02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849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6905-4DB7-467B-94C4-973E63B852BA}" type="datetime1">
              <a:rPr lang="en-CA" smtClean="0"/>
              <a:t>2026-03-02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09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8FD6-29F4-4184-B4F1-7757EC91A8E4}" type="datetime1">
              <a:rPr lang="en-CA" smtClean="0"/>
              <a:t>2026-03-02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56C7052-A3E7-4AE0-82A3-2B83AB1E1788}" type="datetime1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r>
              <a:rPr lang="en-CA" dirty="0"/>
              <a:t>Slide </a:t>
            </a:r>
            <a:fld id="{63738D32-0F4C-4157-A6C1-813CA99C796B}" type="slidenum">
              <a:rPr lang="en-CA" smtClean="0"/>
              <a:pPr/>
              <a:t>‹#›</a:t>
            </a:fld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02986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586F-8133-3555-B1BA-F79439116D9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Judges Picks– Spring 2026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80B56-3D36-BCAE-61D7-9E8F9EBBED5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CDBDD-CC62-905D-5215-61EE6633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63738D32-0F4C-4157-A6C1-813CA99C796B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385139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13EC-B2CC-C4C3-8E93-21DBA12212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94279-82C3-AC2D-CD7D-876B71D028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 err="1"/>
              <a:t>Xiaotian</a:t>
            </a:r>
            <a:r>
              <a:rPr lang="en-US" sz="2000" dirty="0"/>
              <a:t> Y.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C11B6-121E-A8A8-E19E-BD08E7235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7BD13-90B3-9ABD-7DED-5B87B855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3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00C9-1ED7-A289-32F2-1D21F497AA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7E77C-ECCC-B330-1B2E-A373B76F13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Lisa F.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5C268-4214-F6CE-09AB-C438DF3CC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98841-A648-B36D-E858-C6F0147B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37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3071-A628-89A5-C4EA-BC37AA64C5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CA6F7-BB13-F9F4-685F-5077262B39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Third Place</a:t>
            </a:r>
          </a:p>
          <a:p>
            <a:r>
              <a:rPr lang="en-CA" dirty="0" err="1"/>
              <a:t>Haoyi</a:t>
            </a:r>
            <a:r>
              <a:rPr lang="en-CA" dirty="0"/>
              <a:t> W. </a:t>
            </a:r>
          </a:p>
          <a:p>
            <a:r>
              <a:rPr lang="en-CA" dirty="0"/>
              <a:t>(Laura’s section)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01759-B785-F0FD-860C-62CCD16E1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8CC23-E352-59E8-7834-47183162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69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183E-C075-B92B-7607-A0BC1D8E3A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9301C-5639-516D-A1DA-48CD31FF91C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Second Place</a:t>
            </a:r>
          </a:p>
          <a:p>
            <a:r>
              <a:rPr lang="en-US" dirty="0" err="1"/>
              <a:t>Jaemin</a:t>
            </a:r>
            <a:r>
              <a:rPr lang="en-US" dirty="0"/>
              <a:t> H.</a:t>
            </a:r>
          </a:p>
          <a:p>
            <a:r>
              <a:rPr lang="en-US" dirty="0"/>
              <a:t>(Bryan’s Section)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FA72D-C03B-0A12-8C7E-84A377790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E2FD9-0E61-F2A8-8C02-66D4A1D5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44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6E81-5B0D-233C-9E77-CA2326628E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7832B-B1BB-FE1D-1BE4-9D5B368736F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First Place</a:t>
            </a:r>
          </a:p>
          <a:p>
            <a:r>
              <a:rPr lang="en-US" sz="4400" b="1" dirty="0"/>
              <a:t>Gabriel C.</a:t>
            </a:r>
          </a:p>
          <a:p>
            <a:r>
              <a:rPr lang="en-US" dirty="0"/>
              <a:t>(Bryan’s Section)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7BBC0-4B3E-FE6B-C7F8-A8863D631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883B2-FEED-7B8B-A1A3-38B72996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83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372D0-BD7E-99E0-1EF3-78673916C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3EB55-95D0-1B04-9018-8D8CA15AFA5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Parth W.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D8D60-7975-2DAA-8708-6DBF2D6E9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25006-7440-2321-B990-BD57BDB2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70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1F9E-E3FB-8E15-F49D-D78DD886F3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D122E-0BDF-2790-D5E6-241DDD3954D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Samar L.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D3781-AC49-D2EF-929B-DBF64FA0A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11279-3D62-07B6-196B-010D9F2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6078-54E5-15B5-1502-5DC1071FAC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9DD7B-E6EF-F3AE-C09F-E9DF7D8F9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C7698-519F-DA02-B694-6E37BEAF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4</a:t>
            </a:fld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9271C3-7A34-C656-B5D4-48A0B3C19DC8}"/>
              </a:ext>
            </a:extLst>
          </p:cNvPr>
          <p:cNvSpPr txBox="1">
            <a:spLocks/>
          </p:cNvSpPr>
          <p:nvPr/>
        </p:nvSpPr>
        <p:spPr>
          <a:xfrm>
            <a:off x="838200" y="200501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Matthew V.</a:t>
            </a:r>
          </a:p>
          <a:p>
            <a:r>
              <a:rPr lang="en-US" sz="2000" dirty="0"/>
              <a:t>(Bryan’s Section)</a:t>
            </a:r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4280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306B-26DB-45D8-5D4C-52F51582BA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AF567-EE51-02E4-9347-76489577238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Clayton M.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727CC-AE94-AECA-7FB8-369CCD558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168B4-8407-EFE2-F46F-24484C1F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29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FBB9-3D74-46E6-AE31-F2DD75369D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DF0AB-B80C-F9CE-50A5-7DFF2A6A9A4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Elliot B.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  <a:p>
            <a:endParaRPr lang="en-CA" sz="20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D3563-4E1E-0CFC-BDC1-284687DC9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D42D3-9021-A986-4910-F66E9EA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89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1DA5-6B04-A02A-7703-5C0ADDE50C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1572D-BF80-93D2-CD4B-57BD84D4B2D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Sarah Y.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FB65E-E6C0-377F-FA52-A5678603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5AE18-C1F5-5C1E-6069-44F50D06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86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DF15-678A-E42C-9FFA-1CE1819DA9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34EB-DE67-2E67-6A51-8E6B91223D8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 err="1"/>
              <a:t>Tharin</a:t>
            </a:r>
            <a:r>
              <a:rPr lang="en-US" sz="2000" dirty="0"/>
              <a:t> S. </a:t>
            </a:r>
          </a:p>
          <a:p>
            <a:r>
              <a:rPr lang="en-US" sz="2000" dirty="0"/>
              <a:t>(Laura’s Section)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AB3CD-48DD-6EA4-95E4-D8ECD8BD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215B8-7F74-11EC-909F-413EA873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71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B523-60B8-0E4B-1440-BCBCB921AC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93A06-FCE1-7D7D-3A8A-5DA5306AD14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/>
              <a:t>Honourable</a:t>
            </a:r>
            <a:r>
              <a:rPr lang="en-US" sz="2000" dirty="0"/>
              <a:t> Mention</a:t>
            </a:r>
          </a:p>
          <a:p>
            <a:r>
              <a:rPr lang="en-US" sz="2000" dirty="0"/>
              <a:t>John T.</a:t>
            </a:r>
          </a:p>
          <a:p>
            <a:r>
              <a:rPr lang="en-US" sz="2000" dirty="0"/>
              <a:t>(Bryan’s Section)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FB1DE-CF14-DE09-6DE4-FBFC9BCD7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0D4C6-9545-7ACF-7FEE-CDDD1489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8D32-0F4C-4157-A6C1-813CA99C796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389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</TotalTime>
  <Words>423</Words>
  <Application>Microsoft Office PowerPoint</Application>
  <PresentationFormat>Widescreen</PresentationFormat>
  <Paragraphs>80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Aptos</vt:lpstr>
      <vt:lpstr>Arial</vt:lpstr>
      <vt:lpstr>Office Theme</vt:lpstr>
      <vt:lpstr>Judges Picks– Spring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K. Reid</dc:creator>
  <cp:lastModifiedBy>Laura K. Reid</cp:lastModifiedBy>
  <cp:revision>26</cp:revision>
  <dcterms:created xsi:type="dcterms:W3CDTF">2026-02-10T16:40:33Z</dcterms:created>
  <dcterms:modified xsi:type="dcterms:W3CDTF">2026-03-03T01:47:32Z</dcterms:modified>
</cp:coreProperties>
</file>