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99"/>
  </p:notesMasterIdLst>
  <p:sldIdLst>
    <p:sldId id="256" r:id="rId2"/>
    <p:sldId id="287" r:id="rId3"/>
    <p:sldId id="289" r:id="rId4"/>
    <p:sldId id="300" r:id="rId5"/>
    <p:sldId id="302" r:id="rId6"/>
    <p:sldId id="303" r:id="rId7"/>
    <p:sldId id="307" r:id="rId8"/>
    <p:sldId id="309" r:id="rId9"/>
    <p:sldId id="310" r:id="rId10"/>
    <p:sldId id="315" r:id="rId11"/>
    <p:sldId id="481" r:id="rId12"/>
    <p:sldId id="317" r:id="rId13"/>
    <p:sldId id="330" r:id="rId14"/>
    <p:sldId id="335" r:id="rId15"/>
    <p:sldId id="337" r:id="rId16"/>
    <p:sldId id="342" r:id="rId17"/>
    <p:sldId id="348" r:id="rId18"/>
    <p:sldId id="349" r:id="rId19"/>
    <p:sldId id="353" r:id="rId20"/>
    <p:sldId id="359" r:id="rId21"/>
    <p:sldId id="360" r:id="rId22"/>
    <p:sldId id="373" r:id="rId23"/>
    <p:sldId id="380" r:id="rId24"/>
    <p:sldId id="384" r:id="rId25"/>
    <p:sldId id="400" r:id="rId26"/>
    <p:sldId id="402" r:id="rId27"/>
    <p:sldId id="407" r:id="rId28"/>
    <p:sldId id="415" r:id="rId29"/>
    <p:sldId id="257" r:id="rId30"/>
    <p:sldId id="259" r:id="rId31"/>
    <p:sldId id="272" r:id="rId32"/>
    <p:sldId id="306" r:id="rId33"/>
    <p:sldId id="321" r:id="rId34"/>
    <p:sldId id="345" r:id="rId35"/>
    <p:sldId id="356" r:id="rId36"/>
    <p:sldId id="418" r:id="rId37"/>
    <p:sldId id="374" r:id="rId38"/>
    <p:sldId id="383" r:id="rId39"/>
    <p:sldId id="420" r:id="rId40"/>
    <p:sldId id="397" r:id="rId41"/>
    <p:sldId id="422" r:id="rId42"/>
    <p:sldId id="277" r:id="rId43"/>
    <p:sldId id="281" r:id="rId44"/>
    <p:sldId id="313" r:id="rId45"/>
    <p:sldId id="314" r:id="rId46"/>
    <p:sldId id="426" r:id="rId47"/>
    <p:sldId id="428" r:id="rId48"/>
    <p:sldId id="329" r:id="rId49"/>
    <p:sldId id="364" r:id="rId50"/>
    <p:sldId id="365" r:id="rId51"/>
    <p:sldId id="433" r:id="rId52"/>
    <p:sldId id="434" r:id="rId53"/>
    <p:sldId id="435" r:id="rId54"/>
    <p:sldId id="387" r:id="rId55"/>
    <p:sldId id="282" r:id="rId56"/>
    <p:sldId id="438" r:id="rId57"/>
    <p:sldId id="439" r:id="rId58"/>
    <p:sldId id="440" r:id="rId59"/>
    <p:sldId id="441" r:id="rId60"/>
    <p:sldId id="443" r:id="rId61"/>
    <p:sldId id="445" r:id="rId62"/>
    <p:sldId id="449" r:id="rId63"/>
    <p:sldId id="450" r:id="rId64"/>
    <p:sldId id="355" r:id="rId65"/>
    <p:sldId id="451" r:id="rId66"/>
    <p:sldId id="377" r:id="rId67"/>
    <p:sldId id="388" r:id="rId68"/>
    <p:sldId id="456" r:id="rId69"/>
    <p:sldId id="394" r:id="rId70"/>
    <p:sldId id="396" r:id="rId71"/>
    <p:sldId id="398" r:id="rId72"/>
    <p:sldId id="403" r:id="rId73"/>
    <p:sldId id="404" r:id="rId74"/>
    <p:sldId id="405" r:id="rId75"/>
    <p:sldId id="459" r:id="rId76"/>
    <p:sldId id="270" r:id="rId77"/>
    <p:sldId id="273" r:id="rId78"/>
    <p:sldId id="275" r:id="rId79"/>
    <p:sldId id="462" r:id="rId80"/>
    <p:sldId id="294" r:id="rId81"/>
    <p:sldId id="463" r:id="rId82"/>
    <p:sldId id="465" r:id="rId83"/>
    <p:sldId id="466" r:id="rId84"/>
    <p:sldId id="467" r:id="rId85"/>
    <p:sldId id="327" r:id="rId86"/>
    <p:sldId id="333" r:id="rId87"/>
    <p:sldId id="338" r:id="rId88"/>
    <p:sldId id="470" r:id="rId89"/>
    <p:sldId id="471" r:id="rId90"/>
    <p:sldId id="472" r:id="rId91"/>
    <p:sldId id="473" r:id="rId92"/>
    <p:sldId id="474" r:id="rId93"/>
    <p:sldId id="475" r:id="rId94"/>
    <p:sldId id="476" r:id="rId95"/>
    <p:sldId id="477" r:id="rId96"/>
    <p:sldId id="479" r:id="rId97"/>
    <p:sldId id="480" r:id="rId9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3" d="100"/>
          <a:sy n="83" d="100"/>
        </p:scale>
        <p:origin x="572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F89ADC-B21F-4BF6-A5F5-5A02CBA4F0FF}" type="datetimeFigureOut">
              <a:rPr lang="en-CA" smtClean="0"/>
              <a:t>2026-02-24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3F9A5-9FC2-4E78-8B6F-5C0792DA53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3174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https://cs1033.gaul.csd.uwo.ca/~ahwang25/posterassign/ahwang25_poster.jpg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3F9A5-9FC2-4E78-8B6F-5C0792DA5336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8331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https://cs1033.gaul.csd.uwo.ca/~aparial/posterassign/aparial_poster.jpg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3F9A5-9FC2-4E78-8B6F-5C0792DA5336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1487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https://cs1033.gaul.csd.uwo.ca/~ashai83/posterassign/ashai83_poster.jpg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3F9A5-9FC2-4E78-8B6F-5C0792DA5336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3353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https://cs1033.gaul.csd.uwo.ca/~asidd56/posterassign/asidd56_poster.jpg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3F9A5-9FC2-4E78-8B6F-5C0792DA5336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6510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https://cs1033.gaul.csd.uwo.ca/~asilva47/posterassign/asilva47_poster.jpg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3F9A5-9FC2-4E78-8B6F-5C0792DA5336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541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https://cs1033.gaul.csd.uwo.ca/~atolent4/posterassign/atolent4_poster.jpg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3F9A5-9FC2-4E78-8B6F-5C0792DA5336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1366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https://cs1033.gaul.csd.uwo.ca/~awang723/posterassign/awang723_poster.jpg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3F9A5-9FC2-4E78-8B6F-5C0792DA5336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45172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https://cs1033.gaul.csd.uwo.ca/~awinte5/posterassign/awinte5_poster.jpg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3F9A5-9FC2-4E78-8B6F-5C0792DA5336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4490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https://cs1033.gaul.csd.uwo.ca/~azhan366/posterassign/azhan366_poster.jpg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3F9A5-9FC2-4E78-8B6F-5C0792DA5336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36287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https://cs1033.gaul.csd.uwo.ca/~bcoppola/posterassign/bcoppola_poster.jpg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3F9A5-9FC2-4E78-8B6F-5C0792DA5336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32758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https://cs1033.gaul.csd.uwo.ca/~bdejene4/posterassign/bdejene4_poster.jpg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3F9A5-9FC2-4E78-8B6F-5C0792DA5336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9522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https://cs1033.gaul.csd.uwo.ca/~aiqbal95/posterassign/aiqbal95_poster.jpg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3F9A5-9FC2-4E78-8B6F-5C0792DA5336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05686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https://cs1033.gaul.csd.uwo.ca/~broy44/posterassign/broy44_poster.jpg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3F9A5-9FC2-4E78-8B6F-5C0792DA5336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08767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https://cs1033.gaul.csd.uwo.ca/~carmatys/posterassign/carmatys_poster.jpg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3F9A5-9FC2-4E78-8B6F-5C0792DA5336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33261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https://cs1033.gaul.csd.uwo.ca/~cchong83/posterassign/cchong83_poster.jpg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3F9A5-9FC2-4E78-8B6F-5C0792DA5336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94320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https://cs1033.gaul.csd.uwo.ca/~clee2336/posterassign/clee2336_poster.jpg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3F9A5-9FC2-4E78-8B6F-5C0792DA5336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60029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https://cs1033.gaul.csd.uwo.ca/~cleste/posterassign/cleste_poster.jpg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3F9A5-9FC2-4E78-8B6F-5C0792DA5336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52522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https://cs1033.gaul.csd.uwo.ca/~cmaki4/posterassign/cmaki4_poster.jpg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3F9A5-9FC2-4E78-8B6F-5C0792DA5336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35681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https://cs1033.gaul.csd.uwo.ca/~cmelbou3/posterassign/cmelbou3_poster.jpg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3F9A5-9FC2-4E78-8B6F-5C0792DA5336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07822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https://cs1033.gaul.csd.uwo.ca/~conuoha5/posterassign/conuoha5_poster.jpg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E2D65-8C9C-436F-B460-9EDAA637A94C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85440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https://cs1033.gaul.csd.uwo.ca/~credwoo2/posterassign/credwoo2_poster.jpg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E2D65-8C9C-436F-B460-9EDAA637A94C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87750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https://cs1033.gaul.csd.uwo.ca/~cye86/posterassign/cye86_poster.jpg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E2D65-8C9C-436F-B460-9EDAA637A94C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6197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https://cs1033.gaul.csd.uwo.ca/~aliu565/posterassign/aliu565_poster.jpg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3F9A5-9FC2-4E78-8B6F-5C0792DA5336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10449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https://cs1033.gaul.csd.uwo.ca/~eball25/posterassign/eball25_poster.jpg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E2D65-8C9C-436F-B460-9EDAA637A94C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66651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https://cs1033.gaul.csd.uwo.ca/~eli325/posterassign/eli325_poster.jpg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E2D65-8C9C-436F-B460-9EDAA637A94C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52095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https://cs1033.gaul.csd.uwo.ca/~fbartel/posterassign/fbartel_poster.jpg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E2D65-8C9C-436F-B460-9EDAA637A94C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1811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https://cs1033.gaul.csd.uwo.ca/~gcabelli/posterassign/gcabelli_poster.jpg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E2D65-8C9C-436F-B460-9EDAA637A94C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38597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https://cs1033.gaul.csd.uwo.ca/~gportoto/posterassign/gportoto_poster.jpg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E2D65-8C9C-436F-B460-9EDAA637A94C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99151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https://cs1033.gaul.csd.uwo.ca/~hfronte/posterassign/hfronte_poster.jpg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E2D65-8C9C-436F-B460-9EDAA637A94C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34348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https://cs1033.gaul.csd.uwo.ca/~hnguy334/posterassign/hnguy334_poster.jpg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E2D65-8C9C-436F-B460-9EDAA637A94C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06747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https://cs1033.gaul.csd.uwo.ca/~hwan573/posterassign/hwan573_poster.jpg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E2D65-8C9C-436F-B460-9EDAA637A94C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96457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https://cs1033.gaul.csd.uwo.ca/~hyasin2/posterassign/hyasin2_poster.jpg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E2D65-8C9C-436F-B460-9EDAA637A94C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20156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https://cs1033.gaul.csd.uwo.ca/~jchai44/posterassign/jchai44_poster.jpg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1673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https://cs1033.gaul.csd.uwo.ca/~alloyd56/posterassign/alloyd56_poster.jpg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3F9A5-9FC2-4E78-8B6F-5C0792DA5336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3084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https://cs1033.gaul.csd.uwo.ca/~jhwan58/posterassign/jhwan58_poster.jpg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65862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https://cs1033.gaul.csd.uwo.ca/~jkwon229/posterassign/jkwon229_poster.jpg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75625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https://cs1033.gaul.csd.uwo.ca/~jsidh28/posterassign/jsidh28_poster.jpg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80800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https://cs1033.gaul.csd.uwo.ca/~jtemel/posterassign/jtemel_poster.jpg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24060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https://cs1033.gaul.csd.uwo.ca/~jtseng6/posterassign/jtseng6_poster.jpg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01426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https://cs1033.gaul.csd.uwo.ca/~kcheu232/posterassign/kcheu232_poster.jpg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57918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https://cs1033.gaul.csd.uwo.ca/~kcricht8/posterassign/kcricht8_poster.jpg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19870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https://cs1033.gaul.csd.uwo.ca/~lcaka/posterassign/lcaka_poster.jpg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10420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https://cs1033.gaul.csd.uwo.ca/~lcelebre/posterassign/lcelebre_poster.jpg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56611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https://cs1033.gaul.csd.uwo.ca/~lfang59/posterassign/lfang59_poster.jpg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3206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https://cs1033.gaul.csd.uwo.ca/~aluong33/posterassign/aluong33_poster.jpg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3F9A5-9FC2-4E78-8B6F-5C0792DA5336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4683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https://cs1033.gaul.csd.uwo.ca/~lli2265/posterassign/lli2265_poster.jpg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92241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https://cs1033.gaul.csd.uwo.ca/~lpham53/posterassign/lpham53_poster.jpg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86243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https://cs1033.gaul.csd.uwo.ca/~lschwa27/posterassign/lschwa27_poster.jpg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50185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https://cs1033.gaul.csd.uwo.ca/~mpate693/posterassign/mpate693_poster.jpg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C10AA-D1A4-43C5-81C2-927623FFE20B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473647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https://cs1033.gaul.csd.uwo.ca/~mramos27/posterassign/mramos27_poster.jpg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C10AA-D1A4-43C5-81C2-927623FFE20B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636546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https://cs1033.gaul.csd.uwo.ca/~mreid269/posterassign/mreid269_poster.jpg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C10AA-D1A4-43C5-81C2-927623FFE20B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388182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https://cs1033.gaul.csd.uwo.ca/~mruizbar/posterassign/mruizbar_poster.jpg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C10AA-D1A4-43C5-81C2-927623FFE20B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76572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https://cs1033.gaul.csd.uwo.ca/~mvanberg/posterassign/mvanberg_poster.jpg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C10AA-D1A4-43C5-81C2-927623FFE20B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260802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https://cs1033.gaul.csd.uwo.ca/~ngray44/posterassign/ngray44_poster.jpg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C10AA-D1A4-43C5-81C2-927623FFE20B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033503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https://cs1033.gaul.csd.uwo.ca/~nzheng48/posterassign/nzheng48_poster.jpg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C10AA-D1A4-43C5-81C2-927623FFE20B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5711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https://cs1033.gaul.csd.uwo.ca/~ameyer52/posterassign/ameyer52_poster.jpg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3F9A5-9FC2-4E78-8B6F-5C0792DA5336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504998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https://cs1033.gaul.csd.uwo.ca/~pkaluba/posterassign/pkaluba_poster.jpg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C10AA-D1A4-43C5-81C2-927623FFE20B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566715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https://cs1033.gaul.csd.uwo.ca/~psoltan5/posterassign/psoltan5_poster.jpg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C10AA-D1A4-43C5-81C2-927623FFE20B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975505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https://cs1033.gaul.csd.uwo.ca/~pwadekar/posterassign/pwadekar_poster.jpg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C10AA-D1A4-43C5-81C2-927623FFE20B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99425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https://cs1033.gaul.csd.uwo.ca/~rdavid47/posterassign/rdavid47_poster.jpg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C10AA-D1A4-43C5-81C2-927623FFE20B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78259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https://cs1033.gaul.csd.uwo.ca/~rli922/posterassign/rli922_poster.jpg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C10AA-D1A4-43C5-81C2-927623FFE20B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871776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https://cs1033.gaul.csd.uwo.ca/~rsteve54/posterassign/rsteve54_poster.jpg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C10AA-D1A4-43C5-81C2-927623FFE20B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159644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https://cs1033.gaul.csd.uwo.ca/~rsubeck/posterassign/rsubeck_poster.jpg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C10AA-D1A4-43C5-81C2-927623FFE20B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545662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https://cs1033.gaul.csd.uwo.ca/~rvijaya6/posterassign/rvijaya6_poster.jpg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C10AA-D1A4-43C5-81C2-927623FFE20B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063823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https://cs1033.gaul.csd.uwo.ca/~ryang372/posterassign/ryang372_poster.jpg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C10AA-D1A4-43C5-81C2-927623FFE20B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761534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https://cs1033.gaul.csd.uwo.ca/~sahme652/posterassign/sahme652_poster.jpg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C10AA-D1A4-43C5-81C2-927623FFE20B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5057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https://cs1033.gaul.csd.uwo.ca/~amitc55/posterassign/amitc55_poster.jpg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3F9A5-9FC2-4E78-8B6F-5C0792DA5336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918127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https://cs1033.gaul.csd.uwo.ca/~saslani3/posterassign/saslani3_poster.jpg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C10AA-D1A4-43C5-81C2-927623FFE20B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555939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https://cs1033.gaul.csd.uwo.ca/~sbake22/posterassign/sbake22_poster.jpg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C10AA-D1A4-43C5-81C2-927623FFE20B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341067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https://cs1033.gaul.csd.uwo.ca/~sbattley/posterassign/sbattley_poster.jpg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C10AA-D1A4-43C5-81C2-927623FFE20B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762734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https://cs1033.gaul.csd.uwo.ca/~sdehar/posterassign/sdehar_poster.jpg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C10AA-D1A4-43C5-81C2-927623FFE20B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224151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https://cs1033.gaul.csd.uwo.ca/~slee2934/posterassign/slee2934_poster.jpg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C1730-992B-4E06-977E-F67BEDF0360F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233798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https://cs1033.gaul.csd.uwo.ca/~slila4/posterassign/slila4_poster.jpg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C1730-992B-4E06-977E-F67BEDF0360F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657963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https://cs1033.gaul.csd.uwo.ca/~sliu2753/posterassign/sliu2753_poster.jpg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C1730-992B-4E06-977E-F67BEDF0360F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494708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https://cs1033.gaul.csd.uwo.ca/~smclau42/posterassign/smclau42_poster.jpg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C1730-992B-4E06-977E-F67BEDF0360F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197718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https://cs1033.gaul.csd.uwo.ca/~ssong342/posterassign/ssong342_poster.jpg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C1730-992B-4E06-977E-F67BEDF0360F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191369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https://cs1033.gaul.csd.uwo.ca/~syang933/posterassign/syang933_poster.jpg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C1730-992B-4E06-977E-F67BEDF0360F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6882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https://cs1033.gaul.csd.uwo.ca/~amoha722/posterassign/amoha722_poster.jpg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3F9A5-9FC2-4E78-8B6F-5C0792DA5336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778522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https://cs1033.gaul.csd.uwo.ca/~tayenew/posterassign/tayenew_poster.jpg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C1730-992B-4E06-977E-F67BEDF0360F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754369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https://cs1033.gaul.csd.uwo.ca/~tclendin/posterassign/tclendin_poster.jpg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C1730-992B-4E06-977E-F67BEDF0360F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60761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https://cs1033.gaul.csd.uwo.ca/~tlin289/posterassign/tlin289_poster.jpg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C1730-992B-4E06-977E-F67BEDF0360F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398518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https://cs1033.gaul.csd.uwo.ca/~tpelisse/posterassign/tpelisse_poster.jpg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C1730-992B-4E06-977E-F67BEDF0360F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252994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https://cs1033.gaul.csd.uwo.ca/~tsing67/posterassign/tsing67_poster.jpg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C1730-992B-4E06-977E-F67BEDF0360F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605586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https://cs1033.gaul.csd.uwo.ca/~twils44/posterassign/twils44_poster.jpg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C1730-992B-4E06-977E-F67BEDF0360F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879922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https://cs1033.gaul.csd.uwo.ca/~vagrawa6/posterassign/vagrawa6_poster.jpg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C1730-992B-4E06-977E-F67BEDF0360F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371477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https://cs1033.gaul.csd.uwo.ca/~varella/posterassign/varella_poster.jpg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C1730-992B-4E06-977E-F67BEDF0360F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306818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https://cs1033.gaul.csd.uwo.ca/~wwan56/posterassign/wwan56_poster.jpg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C1730-992B-4E06-977E-F67BEDF0360F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802428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https://cs1033.gaul.csd.uwo.ca/~wwhalen/posterassign/wwhalen_poster.jpg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C1730-992B-4E06-977E-F67BEDF0360F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0297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https://cs1033.gaul.csd.uwo.ca/~apalles2/posterassign/apalles2_poster.jpg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3F9A5-9FC2-4E78-8B6F-5C0792DA5336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685934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https://cs1033.gaul.csd.uwo.ca/~xpan229/posterassign/xpan229_poster.jpg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C1730-992B-4E06-977E-F67BEDF0360F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213827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https://cs1033.gaul.csd.uwo.ca/~xyu623/posterassign/xyu623_poster.jpg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C1730-992B-4E06-977E-F67BEDF0360F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430682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https://cs1033.gaul.csd.uwo.ca/~xzhu467/posterassign/xzhu467_poster.jpg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C1730-992B-4E06-977E-F67BEDF0360F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861743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https://cs1033.gaul.csd.uwo.ca/~ygu432/posterassign/ygu432_poster.jpg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C1730-992B-4E06-977E-F67BEDF0360F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473525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https://cs1033.gaul.csd.uwo.ca/~zlang7/posterassign/zlang7_poster.jpg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C1730-992B-4E06-977E-F67BEDF0360F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468483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https://cs1033.gaul.csd.uwo.ca/~zliuchen/posterassign/zliuchen_poster.jpg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C1730-992B-4E06-977E-F67BEDF0360F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9442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D01F5-027A-46F4-B207-A7724AE1D6CF}" type="datetime1">
              <a:rPr lang="en-CA" smtClean="0"/>
              <a:t>2026-02-24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dirty="0"/>
              <a:t>Slide </a:t>
            </a:r>
            <a:fld id="{63738D32-0F4C-4157-A6C1-813CA99C796B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09323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5B4E9-078C-4933-BCD4-283A512850E3}" type="datetime1">
              <a:rPr lang="en-CA" smtClean="0"/>
              <a:t>2026-02-24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4300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88AB-5C3A-473B-BE61-7CB088AA05F1}" type="datetime1">
              <a:rPr lang="en-CA" smtClean="0"/>
              <a:t>2026-02-24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CA" dirty="0"/>
              <a:t>Slide </a:t>
            </a:r>
            <a:fld id="{63738D32-0F4C-4157-A6C1-813CA99C796B}" type="slidenum">
              <a:rPr lang="en-CA" smtClean="0"/>
              <a:pPr/>
              <a:t>‹#›</a:t>
            </a:fld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3091928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6DC29-3721-C116-D462-01D10E8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57B19-8C10-4C47-BBEA-A88ECABA289E}" type="datetime1">
              <a:rPr lang="en-CA" smtClean="0"/>
              <a:t>2026-02-24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7496D-DAFD-B174-DCB6-FADED6C57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B1E36-9410-D9A0-911B-9F22FC0A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3772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AD73-972C-45AC-9A73-E14BE52EA243}" type="datetime1">
              <a:rPr lang="en-CA" smtClean="0"/>
              <a:t>2026-02-24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5225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DB09-9658-430C-BC3E-5517319F4931}" type="datetime1">
              <a:rPr lang="en-CA" smtClean="0"/>
              <a:t>2026-02-24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7430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6866-986A-4516-A23E-130D7B1D8A9D}" type="datetime1">
              <a:rPr lang="en-CA" smtClean="0"/>
              <a:t>2026-02-24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1948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3AA36-AD0C-4963-82E2-37252F7CFCAF}" type="datetime1">
              <a:rPr lang="en-CA" smtClean="0"/>
              <a:t>2026-02-24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4359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F8F8-C673-4059-BC42-F74B4D3ABC5A}" type="datetime1">
              <a:rPr lang="en-CA" smtClean="0"/>
              <a:t>2026-02-24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2466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19AC-9388-4864-95E2-0BE526EDCE84}" type="datetime1">
              <a:rPr lang="en-CA" smtClean="0"/>
              <a:t>2026-02-24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8494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6905-4DB7-467B-94C4-973E63B852BA}" type="datetime1">
              <a:rPr lang="en-CA" smtClean="0"/>
              <a:t>2026-02-24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9094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28FD6-29F4-4184-B4F1-7757EC91A8E4}" type="datetime1">
              <a:rPr lang="en-CA" smtClean="0"/>
              <a:t>2026-02-24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60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456C7052-A3E7-4AE0-82A3-2B83AB1E1788}" type="datetime1">
              <a:rPr lang="en-CA" smtClean="0"/>
              <a:t>2026-02-24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r>
              <a:rPr lang="en-CA" dirty="0"/>
              <a:t>Slide </a:t>
            </a:r>
            <a:fld id="{63738D32-0F4C-4157-A6C1-813CA99C796B}" type="slidenum">
              <a:rPr lang="en-CA" smtClean="0"/>
              <a:pPr/>
              <a:t>‹#›</a:t>
            </a:fld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40298676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7586F-8133-3555-B1BA-F79439116D9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Top 100 – Spring 2026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E80B56-3D36-BCAE-61D7-9E8F9EBBED5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CDBDD-CC62-905D-5215-61EE66330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Slide </a:t>
            </a:r>
            <a:fld id="{63738D32-0F4C-4157-A6C1-813CA99C796B}" type="slidenum">
              <a:rPr lang="en-CA" smtClean="0"/>
              <a:pPr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3385139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B007B-39BE-C692-B535-8D87BE4161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4D4D1-33EF-8002-9CF0-C8C319BEDD6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733956-E613-BE8E-4719-D215DD400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D619AC-CA96-3DCC-421B-E25BE924F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26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AF2E61A-E7D2-1B03-D6BC-A31315260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0"/>
            <a:ext cx="4437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F57CF5-A3DD-5BF2-5221-8FC42B976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0376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A7382-19DD-3312-4190-FE750E5F25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C1791-49F1-4A6C-944A-2691317D9DB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E11A46-2AF9-5570-F217-D0B60A3DE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772DC-615B-166A-13EA-9AFDFA3C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840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C8F34-DEFD-8326-477F-1AA8E5699F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114E6D-7059-A878-39D2-4F074B5782B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7C7891-7F9E-78F7-E133-AEA2235E6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7B770-8772-5D5A-8FD5-41DCAEBEF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927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4E3A0-38F3-A65D-F1C3-65BEF6BB51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6692-A078-182E-982B-43D9FE8AB6A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EFAE68-7484-BE01-948B-C9C6132DA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149D7-59BD-B99A-0930-C85EFC13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682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4DF15-678A-E42C-9FFA-1CE1819DA9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A34EB-DE67-2E67-6A51-8E6B91223D8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7AB3CD-48DD-6EA4-95E4-D8ECD8BDF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4215B8-7F74-11EC-909F-413EA873E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671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96C7F-2D3E-5255-0C04-77F47B7C7D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08729-3C63-D50B-92CA-FC779691BA5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1A86C0-D145-2D74-EC01-398B0D99C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ABCCB-1DC8-5B30-800F-BEE796824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123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F8A0D-FB2A-A47C-2853-EB6ABCD450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56744-C0D3-D3E0-F1C5-394755EF09E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22239F-8616-AFB5-A70F-C7A5A983B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970" y="0"/>
            <a:ext cx="392205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001D4-1C64-E193-DCEF-881E67EAD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926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D885-2D3B-8F53-FFBD-CDAAC8C706E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9D5593-2858-5456-FE6E-0602ECE6BAE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E9007A-8AF0-FF49-08EF-01F0D3C54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14EEF-2733-62E6-660A-D93784003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728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CEFED-6C4D-CA86-89DB-2A2E0788E9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F1EB9-94DE-E5AF-340E-15C5049E292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412EED-B24D-CBEC-4C3F-D39EDC0A9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5A6C5-3815-356F-F11D-C920C808D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389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12B21-3912-FDC0-00E7-EB3A162A9C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E2B1AE-7537-6CF5-49FA-E13E14048EA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6CDF11-8602-2544-9299-5C041BBEC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3939E-5690-BB3D-1039-809A341C0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420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4C748-F8AC-FD24-F579-096A617F8D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382B0-A1D0-3361-040B-F3E83907AE9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AF79B8-BB9D-A7C5-2CDC-46830BC26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71FE85-5022-68F5-90D9-234B4650B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038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BAABD-759B-5214-BFA0-7352DEDAF9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5A509C-776F-FA0B-248A-7C7F94F86B2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478295-482D-9F1E-4967-D1B10AD08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26504-5D99-6B7A-6AA9-D0648B8FA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698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BE062-79BE-110E-AA5D-2604B1D48A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C6946-12BD-8A4E-5E47-3BB045FE015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3DE6AF-BE61-0F91-E11D-433611DF1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858F4-CAA6-DF39-08F0-A1F9EC737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728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718DA-D525-78FE-DE36-6472600217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796A91-7E70-8298-C21B-CA5C1A2FB5F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25A444-4AB2-FF60-C872-472158706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7117F-A4D0-EE63-9B87-CD56E0A26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716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FCBCA-2640-E1FA-D57A-08071D66E7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9437B7-2DEA-CAE8-64E8-CA7E55CFD12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BDEDD5-2F25-FB94-C8C8-6C66E9383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AF9D27-5C44-274F-839D-F1138666E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36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CE92-D793-7C6A-B64D-8B18C5579C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D0670-10C7-04EB-253C-42AAFF4A6CD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639169-A920-B544-FED5-DDED0494F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559277-B490-FFEB-3E49-B5A6FF88E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138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F7B81-EBA3-94D6-E319-623B5C0A66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5A153A-3F39-5190-CD2B-FCE6A90326A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B60DE0-E969-2748-AE2F-2BF2D2823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686DCD-D0E0-6DA9-FC6A-A915E6384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635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0256C-838D-D92C-DB30-F895455C0A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4D9F65-2A00-5027-EBE2-C349980E18B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F36DF4-D62D-F290-AE9F-C43B1FD39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FF16E-C218-1E1D-5A1E-CE0C5B9D6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309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C306B-26DB-45D8-5D4C-52F51582BA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AF567-EE51-02E4-9347-76489577238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727CC-AE94-AECA-7FB8-369CCD558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8168B4-8407-EFE2-F46F-24484C1FF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529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4552B-F8A8-A5F0-8BAE-2517E50094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82C8EA-6448-3224-8726-1342B1167D4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107755-C603-1457-1247-0F09B253D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805A-D395-D6AA-286A-D686BE4CF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960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BE376-5328-C393-BA05-FBB4D25CFD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AF1BA-5D5A-5FBA-F713-64E3F382184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F19282-57A9-A16D-02A6-CF1228DE1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11F57-1F2B-64E6-4BCF-E3499ED56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21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FDC34-B753-CB12-8A6C-CBD874A6FF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081908-D31E-C8BC-0C16-29133E5E359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BE83D8-65A7-6052-FC2A-69C94A033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BA042-914F-CA1A-A8CE-B69D52F8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866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35C20-0113-2038-EAEE-6C21392C1D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3E847-CB92-42D9-22A9-664396BC248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D44C0A-BC1C-422A-E547-E63F964F9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398201-25BC-7706-760A-C689EE0DA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890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6FBB9-3D74-46E6-AE31-F2DD75369D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1DF0AB-B80C-F9CE-50A5-7DFF2A6A9A4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3D3563-4E1E-0CFC-BDC1-284687DC9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DD42D3-9021-A986-4910-F66E9EAF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989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7A009-0ABE-36FE-8C36-AD2C5428B4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6FFFEA-3F47-040D-554F-C38B65150FB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0C73AB-8C47-024E-7C73-0796B7601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E2DA2-EE70-45E2-CE04-527CD9650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071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1A44B-B903-75DF-3186-F135C6C03A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33210-AF88-5956-5F5E-3C883F3FADB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D2F90D-8AED-570F-1BAA-F21A8BDA6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871AF-D6F0-145B-E853-7163DE0D1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599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96E81-5B0D-233C-9E77-CA2326628E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7832B-B1BB-FE1D-1BE4-9D5B368736F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7BBC0-4B3E-FE6B-C7F8-A8863D631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883B2-FEED-7B8B-A1A3-38B729964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783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92032-65F6-68AD-E3E9-DFA8F24D6E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4496E-03C0-777A-CFBB-ACDB8C7DD06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3AD558-BD82-C4F7-D59D-A4FBFFEFD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82441-D0A3-DCD2-9D6E-B2C2E33D7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306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E50FF-4905-376C-08BD-09F0D5E72A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0BF85-E824-967F-D5C2-70481EE1361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7C977C-F234-CF57-C4E0-5CF0CE89E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2AD3E-9748-74BF-D717-C87109681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881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5DC54-B3E4-C95A-2F01-026C0F45D3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AD421-CB0E-0C37-658E-A4FA2E03D8C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1551ED-4B5A-DCCC-ED8F-4385C76BD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38A2A5-551A-12EE-15F2-012ACE34A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111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23071-A628-89A5-C4EA-BC37AA64C5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FCA6F7-BB13-F9F4-685F-5077262B39E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E01759-B785-F0FD-860C-62CCD16E1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C8CC23-E352-59E8-7834-471831624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469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A1CB-6C6E-EDFC-D956-974287FCDF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D8A37-A639-F610-BB47-C3BBEB3201D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3088F7-805E-634B-C593-C92175533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8A5CDE-82A4-8D83-D635-FBF0A9D49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725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77BAE-6CE5-7E47-C860-6B7AD1963D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806F8-3E60-7DE3-600D-4FE57DD4906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0D6595-BE36-5CFE-B29B-B83726B2C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06D38-DE12-1FF0-CF98-6FCA609F4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684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59EFD-DCA3-44B1-A788-EA8ACF1CCE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EDF131-5633-4E00-D3F1-9FB6E59829C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2C4CF2-4A5D-A03E-D740-C87434DC9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4CE58-59EB-1947-0B56-3EEDF921F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465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8183E-C075-B92B-7607-A0BC1D8E3A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09301C-5639-516D-A1DA-48CD31FF91C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DFA72D-C03B-0A12-8C7E-84A377790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E2FD9-0E61-F2A8-8C02-66D4A1D5E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944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7525-7794-9F43-4878-5A74C81CBB8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EEDF0-EF6F-806E-B3BC-ABCA384C881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A108DC-A437-D4B4-5F14-727327B7D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51EB3-1C8B-8CCA-1CC2-4801745B1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207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DA5DE-FCC3-2142-0EDD-C0217F3BE8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2BB83-9309-66A2-DB77-2A93E6F9F1D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9847EE-A92E-BAAB-4CB3-4D4C05C62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F6418-9BAA-6A07-7CA7-555F706F0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581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6B523-60B8-0E4B-1440-BCBCB921AC0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93A06-FCE1-7D7D-3A8A-5DA5306AD14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8FB1DE-CF14-DE09-6DE4-FBFC9BCD7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0D4C6-9545-7ACF-7FEE-CDDD1489D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389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B7D6D-9732-236B-AB20-4782DD87AC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A4BEB-1C22-A5AA-136E-4B60F7AFB24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7D5663-F07C-1000-CDB2-33404B1FB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751FF-78DC-FEE0-EF3A-C32ADFC38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48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4E351-728D-14BE-CF16-2452C44662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D6921-F0B1-01C1-47A2-04EEE508897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C88B2A-1D7F-7A92-E0FA-A746FEC3D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B10F8-5413-17E4-27AF-6A1ED0C36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302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D7A60-41AB-0CD2-0C51-8543746466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66796-086D-EE57-C64F-BF62F9828DC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138DEA-67FE-4561-A883-B10DC78CB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4B9B8-49C8-D1AB-1C0E-E3ACC2AE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713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692B8-20F6-2154-C1F4-A02E981C58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7D6A2C-FB60-2641-B918-E002B6824F6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0109AD-263E-63F8-5483-2D343BF73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FF5A4D-1258-2799-1C56-FDA94F08A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249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142B0-9002-4004-0251-92385A24A3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D7867-2FB6-9E8C-D38D-1A43CE8B6F1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643DA9-1D22-C5AF-F793-01198C566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578DF-9BA6-274D-32C0-D384A63C2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873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9ABEB-5FE7-9E94-F8F5-464E222006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95D89-7C93-18F9-9A9B-0689105449C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77040A-12B1-B632-6F0E-99353D0A5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2F59CF-0CF2-BBA5-17B9-2C79A56E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812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B00C9-1ED7-A289-32F2-1D21F497AA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7E77C-ECCC-B330-1B2E-A373B76F135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75C268-4214-F6CE-09AB-C438DF3CC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98841-A648-B36D-E858-C6F0147BB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137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EC9D6-C39D-B5EA-65F0-934C888332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D3255-8638-58B6-4468-C6A9D21D63F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ADD39D-FE3E-F4A8-F154-13397E2348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FDADF9-9AC3-A9B9-75A2-28705C2C1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158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F7704-6BE8-AE8E-1555-AA5FDDF584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0EF96-9796-C362-BCCA-F6871004A5A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B69363-E6E5-A782-5A8B-D10508766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B07A39-9416-A31C-38C2-6E98B49B0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199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C26C6-00DC-F429-8CF9-64F113C749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1DD3C-AC00-305C-0A08-C2AF9E2DB30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139841-843A-2A98-1CDE-7A5E63F43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FBD4C9-542D-D2F0-0910-A25711FD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93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BD60F-FC24-B5E9-0902-08D79EF1A9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F704F-E93E-AE5B-EE93-31A446241B2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DD77D7-15B0-11E0-9282-8FCFE6309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E0634F-DD2D-AFE4-E7A0-FC439DBD9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52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FA846-FAB0-6434-A4B4-426CBC8097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FB4DBB-175F-8CE2-0D66-84323A509E3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344A04-5C4B-6EEC-DFFD-CC3820B84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25EAF-BB26-CBBC-F5B7-B7F2F4215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590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DC319-F160-D52D-1E9E-93A7CFF9AE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CF119-B9D5-9759-61AE-B224560D04A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8DB40B-D42B-F74A-87D4-93BC947D8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171FA-0E78-3715-F9BE-82A4CE531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941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9C789-5816-8EFF-EC3C-7CB795BAF0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CD70BC-D5CF-3EF2-A950-10C9967FA7E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F1C8C1-32A1-5BED-1D39-4046ED146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4B64B-A7F2-DD11-B050-115B0AE61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139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C6078-54E5-15B5-1502-5DC1071FACA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C4BC3-011E-02C6-1B92-43A9B8B6385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69DD7B-E6EF-F3AE-C09F-E9DF7D8F9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C7698-519F-DA02-B694-6E37BEAF6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280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57400-7F21-0264-C7B7-7A734314C34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8C88E-5D6C-7C6F-6280-B1E737F8179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B3FEB8-4E8C-9B85-1858-F1B3131D6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7FEC4-63FF-DC8E-FCA0-6317202E1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564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27FD7-E609-4402-B667-67EDBEBAD6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B932E-09C0-E469-2D25-998752C1D72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CB2132-11AA-26ED-FD94-25EBC264D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4AD00-5DEF-D312-C381-65A5EA4D1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708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DB1D5-F258-3410-E513-8ED89A4101D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6143E7-05A1-8B54-29E1-B9946C92B29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616F9A-57DD-C911-A141-4A31E0B21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41" y="0"/>
            <a:ext cx="484691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9C8DB4-01E0-9FE2-DABD-E976476A7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232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C663F-11F0-3795-F22C-B67233BEEBD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D81A1-48EF-C11F-9DCE-762B0C4102C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93B676-51FD-8413-182F-8B781242D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3CB39B-D73E-EA2A-D2FD-3EA948350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063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AD3ED-F0FB-9AF5-A7BC-9522009EF1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6A9D1-875A-7E1E-7E90-46BC8A83CE3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39960-1A4B-02CE-4191-F6FB97FD8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177622-0738-0B2A-F96E-BCE9DA439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671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372D0-BD7E-99E0-1EF3-78673916C5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3EB55-95D0-1B04-9018-8D8CA15AFA5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2D8D60-7975-2DAA-8708-6DBF2D6E9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F25006-7440-2321-B990-BD57BDB2A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470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1D70A-01AF-4680-07F4-F0199E5B8D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AC239-DCBE-D95E-9CAC-EA00F46CE2C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C8DF54-70CB-AA78-583B-CB9523B6F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AD5DAA-3DA2-9CAD-751D-5BF0437DC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584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021CF-4BF3-567F-247F-D4E7B30B8B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C0FCC3-85F3-6AA8-C461-AB4ECD473EF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AE303B-88D0-F859-2F1D-2FE07BECC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1D4A1-AE87-BCAC-7827-E4259AAF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270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93390-C13F-713F-43F9-8572922F99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456ED-D6D3-BA53-CC68-5311AEC0CC1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6E0C21-E2D4-D14A-D11D-0A94B0320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719" y="0"/>
            <a:ext cx="4698561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7053D-F266-A01A-6794-D384E41F3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875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03A41-68BD-AEFB-502B-55FDF1BCE8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94B07-D9B7-D561-20DB-315A1714C6E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D9D4F4-FB21-D005-6353-A1F5F37B8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760B95-C354-35D3-883E-25E16CA81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685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62499-13F4-E72E-0D42-25046B50AA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63578-11A6-BD55-5F35-F2F829A2D75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305670-0C0C-4F86-6DBB-30D3F84AC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E06E65-02CE-42E6-DD00-7BDD6427E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549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33A1C-1D09-E9CD-3856-DFFC0EC8F3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6D9D34-E019-5DBA-D2B3-FB6427F8F09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E1E061-59A7-D3E9-FEEA-BADDF92E0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5EC28-085C-0B83-E0E2-E46E272AE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440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4D9FA-6FE8-AFA4-CC3B-BEAF917841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5B655-A12F-731C-2B9F-88CA64A8F72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D21394-BC37-B14E-973B-1429E7D98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9F9ABF-6FE8-8EFA-437E-8F99E4FC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542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5E318-47A9-2D99-D900-6CF70BB1BA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DFB26-8817-8624-22A1-21548FDBFC2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FA8276-F459-08B4-5DB3-B681E0887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144A94-7D58-45A6-E7D9-E4B981DF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607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331C0-A559-B6B1-33E8-B448A7A5618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663E1-53AC-2C1C-C216-6CC1682FD99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C2565-752A-7D8E-EBBD-4B57397C8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8A391-5370-9C35-3CAD-069C593B8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636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E6AFA-B910-E77D-A534-B3440142FF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828B0-F586-7933-365D-2677ABF2956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EB385B-A535-7EB1-B56F-076EFA774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36C535-7004-57B6-798E-C1800D15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261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E2A43-394C-79D5-BA5B-ACEC3788FE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DCADB-9C53-E1CD-E25A-A996BF6FCB8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C58986-F316-3307-317E-6D0694AB2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23BFA-3D68-1831-D6B8-DA1144EC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400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F8FA0-77D5-2EAC-F880-B7A88ED0F5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83212-FC70-8B61-881F-58CE5BAA8EE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AF7299-7355-C8A4-6E38-6C0244632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2DEF0-DBE4-EF80-2787-BD0970D4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573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0DA0F-89B0-ACDC-1591-3858DBFA75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6D54E-351A-0B9B-5BCE-C503E53B78F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C81B26-C42B-CC4D-7538-940CCBB85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F2974-D659-329F-7E54-52A1AD098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332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61F9E-E3FB-8E15-F49D-D78DD886F3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D122E-0BDF-2790-D5E6-241DDD3954D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7D3781-AC49-D2EF-929B-DBF64FA0A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11279-3D62-07B6-196B-010D9F280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4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17F59-F9A6-038A-CFD4-9CB38CEE55E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3C8463-5014-62E7-0C06-3A0801C0481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BF0745-9164-A63D-836F-3C783A043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A9749-45E7-85E9-F11E-BA4702C9B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886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B67CF-3830-5FCF-62F6-C7739EEBA1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B30C0-F0E4-6DE1-6B07-EEFFE1EA254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D295CD-8D64-C217-30F3-3C37EBDE6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38EE4-DFCE-3359-FD18-5444AB907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730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81A5B-3B47-F457-D3A6-63FC824C4BA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659215-6B41-21CE-42C1-36AD0A64279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91CE21-B56E-3B79-3825-0963C5770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A04E36-F3FA-BC15-212E-B6C92B9EC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365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526BA-331B-E8B8-2D42-43DF6718CB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9ED054-BC46-AD38-BD53-936A5387F4E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6C6248-B14B-766A-6D1B-EB2664273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87AFE-E428-105A-6840-8BB6A12F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201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41DA5-6B04-A02A-7703-5C0ADDE50C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1572D-BF80-93D2-CD4B-57BD84D4B2D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FB65E-E6C0-377F-FA52-A56786030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5AE18-C1F5-5C1E-6069-44F50D06A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286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B4A85-1254-B9F9-DD7E-23C654C08A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0D035-DA7F-662A-AA6D-5A941AEC7B6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3AFB3C-FA79-D81A-9CAE-7D75EA44D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2711B6-7AB9-1395-EBA6-CB42A4332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998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3ED87-9867-38BC-3213-A25C1B9AFF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1FD58-C7FD-4FE9-4D14-250B4455C80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572CF2-4FF1-59F9-2ECA-A85B51DC7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593FAC-559F-0A70-E928-BAAD826DD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677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43D97-A490-202E-C2A4-63DB329BF5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835041-6A72-5B9D-A763-37D5DE802B5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116373-07F4-07B0-D221-2FB9BEF75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ABBFC-A388-1933-35AB-C80C8F67B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079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FC2AC-BA5C-B30E-9EDE-DE02692965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70F0CC-B4FA-437C-81E0-70B29ED04B2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B48409-2B52-AEE0-5971-2C3698112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5D395-CB64-643A-5ECF-F6AE01C99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933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AF3AA-4FC1-17B6-FCA2-AE525C529A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54AFD-67CD-17B4-4885-F4FA18FCCCB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A5CE2F-F931-C84B-41AB-8688CBA69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CBD65-344F-ACA7-F180-A8F82E562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530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FE8AA-664C-5577-9923-A3DD37C1C5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EAE55-0659-656C-9BDD-7259FC11E86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9C33D3-F084-743A-B36E-513DA92BC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A2322-0C21-119C-5BA0-DEF0C97DD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090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AC9B8-C9C4-D2E1-C0F2-4CBCE58FF7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A4328-0F84-AFAD-8A74-65EBF97C32C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F01D28-2997-489C-F78F-25FE9AC1D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31618-D6B9-5AD8-0432-0D1EE74E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265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37E34-B8A2-0A79-7B0A-083A48E96E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8775B-6372-F51E-168C-758BF270F3A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1D555B-1B49-F54E-F1A7-A4EC95CFB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81B9E-75E2-4F93-85A6-94FEFD2F4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963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31B82-553F-0442-D9FA-E681F2D34B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6D431-D63D-384D-3F1E-48D8CFA7806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35E59C-C3BF-4AFA-4EDD-47D08AF80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40210-4E10-2553-B364-BBCC7F688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899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52955-C795-F90C-41F0-70366EEB5D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310504-4360-F97A-020A-276E8C4965D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9F89CE-33EF-4E3E-94BF-A21D7AD48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37" y="0"/>
            <a:ext cx="4832327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7AC35-F6CC-9098-613F-1223645E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834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F604B-00B3-AF08-F428-CD710452D6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4DCFC-7EE1-EAEB-7DE7-0181BBB0615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23409F-E926-4D62-3A73-2A9EC10D1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8B3F5-86ED-175E-3A87-40E670CAC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308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30480-1AD8-E16D-F047-C0F7D68C8B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53CB1-60A1-03AE-3B4E-DD24F4104B4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F9F8C4-7B2A-84AF-7CB9-905A5C83E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4F977-24AA-6789-D559-43EBA92EE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941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813EC-B2CC-C4C3-8E93-21DBA12212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94279-82C3-AC2D-CD7D-876B71D0288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8C11B6-121E-A8A8-E19E-BD08E7235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7BD13-90B3-9ABD-7DED-5B87B855C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63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C77E4-00A9-1D5D-1F4A-922A08D375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8FDA3-6168-A3AB-B017-6524D6AACE8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03CACA-D042-458B-61F5-EFEB8CF43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11C55E-CC9A-53DE-E8E4-8EFE8BC6F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521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11134-DD8A-9124-6431-F72BB26A6B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DC58D-3647-81DC-8322-240DF991124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D7EC30-0C72-F93C-EFD1-B6C26F0EC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BFE36F-8D94-957E-3F34-219E6877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608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45002-3D41-8E87-DFC8-72A78BF82E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833EA7-95C9-D693-CFEB-A7C383FD595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317CFD-E8CC-550F-2914-AE947DC04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AE5F9F-F5FF-061A-CA79-B1B39C624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162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98223-377B-9EEF-8DCB-10E27F58A8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5291A0-12F8-6A8D-5CB1-38BB017679D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B7DD2E-0E39-EFD4-88CA-2877232CE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10FD8-6F8B-7A9D-60E2-B66C42D7B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8D32-0F4C-4157-A6C1-813CA99C796B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256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C0A3E416-13B0-4CFE-8B85-8989D8AEFB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1972</TotalTime>
  <Words>2193</Words>
  <Application>Microsoft Office PowerPoint</Application>
  <PresentationFormat>Widescreen</PresentationFormat>
  <Paragraphs>288</Paragraphs>
  <Slides>97</Slides>
  <Notes>95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0" baseType="lpstr">
      <vt:lpstr>Aptos</vt:lpstr>
      <vt:lpstr>Arial</vt:lpstr>
      <vt:lpstr>Office Theme</vt:lpstr>
      <vt:lpstr>Top 100 – Spring 2026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Laura K. Reid</dc:creator>
  <cp:lastModifiedBy>Laura K. Reid</cp:lastModifiedBy>
  <cp:revision>19</cp:revision>
  <dcterms:created xsi:type="dcterms:W3CDTF">2026-02-10T16:40:33Z</dcterms:created>
  <dcterms:modified xsi:type="dcterms:W3CDTF">2026-02-25T01:30:20Z</dcterms:modified>
</cp:coreProperties>
</file>