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753"/>
    <p:restoredTop sz="94650"/>
  </p:normalViewPr>
  <p:slideViewPr>
    <p:cSldViewPr snapToGrid="0" snapToObjects="1">
      <p:cViewPr varScale="1">
        <p:scale>
          <a:sx n="90" d="100"/>
          <a:sy n="90" d="100"/>
        </p:scale>
        <p:origin x="232" y="8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EBDAEB-F3C4-CB44-BD73-9DAA09DDADC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088CFC8-E4E3-C946-95AD-30B4FA6117E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15ED37-0146-DC45-AB33-8CC5C556C8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CC5E4-7529-6946-840D-E12F43E424C6}" type="datetimeFigureOut">
              <a:rPr lang="en-US" smtClean="0"/>
              <a:t>3/31/21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97CC5B-CD91-B646-A1C6-F4A8EE09D3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C4A3FD-2EBB-E14D-A4D6-06318F2845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D6AF3-5972-9746-9EEC-640C813A51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69233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F6BB58-81A1-8B46-8B9D-8C36D9BA7F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DFFB5B6-FB43-8840-9712-BB11D9D5D94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882C14-39B7-6F4B-86F7-B9D9F7BCBF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CC5E4-7529-6946-840D-E12F43E424C6}" type="datetimeFigureOut">
              <a:rPr lang="en-US" smtClean="0"/>
              <a:t>3/31/21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7DB57A-BD9E-D446-BA89-59536C4F51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E7DBBC-0C34-5646-813C-EBCF232200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D6AF3-5972-9746-9EEC-640C813A51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18976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AE0D319-02C0-4C49-A844-AB5877473B3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D194B83-4BB8-B241-BDD8-887E68BF340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C022AE-4DA1-F949-A200-3267419E01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CC5E4-7529-6946-840D-E12F43E424C6}" type="datetimeFigureOut">
              <a:rPr lang="en-US" smtClean="0"/>
              <a:t>3/31/21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8E3113-18DB-E64D-8A58-70A809072E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D17B88-156A-754A-A5D8-D7D156C72E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D6AF3-5972-9746-9EEC-640C813A51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92124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5E64EF-3395-554F-B858-10D073F39C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A65C7A-C3B0-0648-BE8C-E77D48CDF5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88526B-3D00-E246-9456-3F0EC465CC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CC5E4-7529-6946-840D-E12F43E424C6}" type="datetimeFigureOut">
              <a:rPr lang="en-US" smtClean="0"/>
              <a:t>3/31/21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4D80E2-32BB-E340-9905-1988A8ADFE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B7D67A-E239-DA43-A837-E2B61839E1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D6AF3-5972-9746-9EEC-640C813A51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62374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40FF27-2F13-B149-B223-59CA19DC9B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9806380-660D-7747-A8E1-AC86B0F447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465175-FFF9-1541-9419-B4EBFB23E8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CC5E4-7529-6946-840D-E12F43E424C6}" type="datetimeFigureOut">
              <a:rPr lang="en-US" smtClean="0"/>
              <a:t>3/31/21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640FCB-7E0B-4C46-932F-7E36FB568D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CC6C9A-D8F4-4342-8E82-8B7B9D889B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D6AF3-5972-9746-9EEC-640C813A51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4875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CC6468-E95F-CD4B-B163-86FA8F46F2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4F1B0C-7C49-7742-9F8E-65DB6574169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B7A03F5-9794-B44C-BBFB-A0737C83481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C979847-886F-4742-BEE7-E49AB5FC1B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CC5E4-7529-6946-840D-E12F43E424C6}" type="datetimeFigureOut">
              <a:rPr lang="en-US" smtClean="0"/>
              <a:t>3/31/21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3CBB53F-07C3-D745-A905-42E7A90FFD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CA75525-0785-5E42-B454-28B364F5EE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D6AF3-5972-9746-9EEC-640C813A51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36863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5703DD-C261-1F49-98F1-447184B773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B8BEDE8-925D-0640-B802-D02CB06360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D64A44E-B458-C24D-A320-73689778F78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13A152D-8BF4-8F48-9749-054D01A0D06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F37277E-5BA6-F844-8BA7-D369A83D37F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280F36C-B555-154A-A965-11B69DEAB3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CC5E4-7529-6946-840D-E12F43E424C6}" type="datetimeFigureOut">
              <a:rPr lang="en-US" smtClean="0"/>
              <a:t>3/31/21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DDD18A3-ECEA-0443-8EC6-D4ABF1A417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3C64D9D-D657-1543-8711-D04A2EA815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D6AF3-5972-9746-9EEC-640C813A51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6051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F1315A-9404-E344-BE05-7AC488440E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1E617A8-D7EC-2247-85B4-5C6F62E20A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CC5E4-7529-6946-840D-E12F43E424C6}" type="datetimeFigureOut">
              <a:rPr lang="en-US" smtClean="0"/>
              <a:t>3/31/21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BBF78CC-9564-B649-A487-A1D4241F64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21C89B3-E0E4-3141-BAD3-451FA054DD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D6AF3-5972-9746-9EEC-640C813A51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2330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4399308-6B1E-F34C-82E5-CD225833E4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CC5E4-7529-6946-840D-E12F43E424C6}" type="datetimeFigureOut">
              <a:rPr lang="en-US" smtClean="0"/>
              <a:t>3/31/21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8B428E0-C8C2-B94D-BF22-52A5B3E589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1F14346-7C58-084F-9EC4-4E0D0693D7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D6AF3-5972-9746-9EEC-640C813A51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69478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9F542C-DE70-AD4B-B41F-1B84337776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B38635-B850-7444-A1BA-7DEB735EAE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185386A-6A48-9F47-9AFA-C134AC22E15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C9A7C0C-367E-6145-B578-8E8AA9FC9B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CC5E4-7529-6946-840D-E12F43E424C6}" type="datetimeFigureOut">
              <a:rPr lang="en-US" smtClean="0"/>
              <a:t>3/31/21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877D2B8-616C-BA4D-890B-571E1C1813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5A5E292-BC7E-8045-9913-72633F76A9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D6AF3-5972-9746-9EEC-640C813A51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71294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9E933E-4090-2D4B-AA18-B8145B4B8E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77BF72D-00E8-8944-BB63-E01A20B9A08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967332B-5148-6B41-9C62-CB19B4D9C07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84F2219-8162-4C4D-A694-FC93CA7759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CC5E4-7529-6946-840D-E12F43E424C6}" type="datetimeFigureOut">
              <a:rPr lang="en-US" smtClean="0"/>
              <a:t>3/31/21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F2CDCB8-B01A-644A-9377-59FF052517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0B03706-2372-9E44-A851-7E6C2A4781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D6AF3-5972-9746-9EEC-640C813A51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86326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FC18F5F-2C87-CD49-B749-2D0FA994DC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B7A2E1C-31F1-1A46-B109-0E30FA6A01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DC7C9F-0D1E-4346-A4AE-7BAFB202D8F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CC5E4-7529-6946-840D-E12F43E424C6}" type="datetimeFigureOut">
              <a:rPr lang="en-US" smtClean="0"/>
              <a:t>3/31/21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E803E2-36E8-784F-8238-60B5CC6B162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AA1BED-E91B-D24C-9D6B-1493C7053B7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CD6AF3-5972-9746-9EEC-640C813A51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07761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6" name="Picture 12" descr="Cobra Snake Venom Poison Scary Halloween Wild Beast Animal Mouth Face  Slither Digital Art by Noirty Designs">
            <a:extLst>
              <a:ext uri="{FF2B5EF4-FFF2-40B4-BE49-F238E27FC236}">
                <a16:creationId xmlns:a16="http://schemas.microsoft.com/office/drawing/2014/main" id="{33AC0F37-BA0C-8A45-8EB2-69272FF7AF0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959100" cy="2628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94250FA2-F0B0-B34D-8C1C-8ADB8BB28CDB}"/>
              </a:ext>
            </a:extLst>
          </p:cNvPr>
          <p:cNvSpPr txBox="1"/>
          <p:nvPr/>
        </p:nvSpPr>
        <p:spPr>
          <a:xfrm>
            <a:off x="9801225" y="485775"/>
            <a:ext cx="21288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mchalya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26338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53 -0.04607 C -0.00286 0.34791 -0.00612 0.74189 0.03334 0.7456 C 0.07279 0.74953 0.1823 -0.01968 0.23724 -0.02315 C 0.29206 -0.02662 0.31862 0.72037 0.3625 0.72477 C 0.40651 0.72939 0.45508 0.00949 0.50079 0.00393 C 0.54649 -0.00162 0.60847 0.69467 0.63672 0.69143 C 0.66511 0.68842 0.64675 -0.02871 0.67071 -0.01482 C 0.6948 -0.00093 0.75977 0.78171 0.78086 0.77477 C 0.80196 0.76782 0.81316 0.1574 0.79727 -0.05625 " pathEditMode="relative" ptsTypes="AAAAAAAAA">
                                      <p:cBhvr>
                                        <p:cTn id="6" dur="2000" fill="hold"/>
                                        <p:tgtEl>
                                          <p:spTgt spid="10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1197</TotalTime>
  <Words>1</Words>
  <Application>Microsoft Macintosh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Mohammed Chalya</dc:creator>
  <cp:lastModifiedBy>Mohammed Chalya</cp:lastModifiedBy>
  <cp:revision>5</cp:revision>
  <dcterms:created xsi:type="dcterms:W3CDTF">2021-03-31T20:26:15Z</dcterms:created>
  <dcterms:modified xsi:type="dcterms:W3CDTF">2021-04-01T16:23:40Z</dcterms:modified>
</cp:coreProperties>
</file>