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notesSlides/notesSlide13.xml" ContentType="application/vnd.openxmlformats-officedocument.presentationml.notesSlide+xml"/>
  <Override PartName="/ppt/tags/tag35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25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341" r:id="rId2"/>
    <p:sldId id="575" r:id="rId3"/>
    <p:sldId id="636" r:id="rId4"/>
    <p:sldId id="628" r:id="rId5"/>
    <p:sldId id="629" r:id="rId6"/>
    <p:sldId id="630" r:id="rId7"/>
    <p:sldId id="631" r:id="rId8"/>
    <p:sldId id="637" r:id="rId9"/>
    <p:sldId id="632" r:id="rId10"/>
    <p:sldId id="638" r:id="rId11"/>
    <p:sldId id="633" r:id="rId12"/>
    <p:sldId id="634" r:id="rId13"/>
    <p:sldId id="644" r:id="rId14"/>
    <p:sldId id="642" r:id="rId15"/>
    <p:sldId id="645" r:id="rId16"/>
    <p:sldId id="646" r:id="rId17"/>
    <p:sldId id="643" r:id="rId18"/>
    <p:sldId id="641" r:id="rId19"/>
    <p:sldId id="613" r:id="rId20"/>
    <p:sldId id="610" r:id="rId21"/>
    <p:sldId id="647" r:id="rId22"/>
    <p:sldId id="648" r:id="rId23"/>
    <p:sldId id="649" r:id="rId24"/>
    <p:sldId id="650" r:id="rId25"/>
    <p:sldId id="651" r:id="rId26"/>
    <p:sldId id="652" r:id="rId27"/>
    <p:sldId id="653" r:id="rId28"/>
    <p:sldId id="654" r:id="rId29"/>
    <p:sldId id="655" r:id="rId30"/>
    <p:sldId id="656" r:id="rId31"/>
    <p:sldId id="657" r:id="rId32"/>
    <p:sldId id="658" r:id="rId33"/>
    <p:sldId id="659" r:id="rId34"/>
    <p:sldId id="660" r:id="rId35"/>
    <p:sldId id="661" r:id="rId36"/>
    <p:sldId id="662" r:id="rId37"/>
    <p:sldId id="663" r:id="rId38"/>
    <p:sldId id="664" r:id="rId39"/>
    <p:sldId id="665" r:id="rId40"/>
    <p:sldId id="666" r:id="rId41"/>
    <p:sldId id="667" r:id="rId42"/>
    <p:sldId id="668" r:id="rId43"/>
    <p:sldId id="669" r:id="rId44"/>
    <p:sldId id="670" r:id="rId45"/>
    <p:sldId id="671" r:id="rId46"/>
    <p:sldId id="672" r:id="rId47"/>
    <p:sldId id="673" r:id="rId48"/>
    <p:sldId id="614" r:id="rId49"/>
    <p:sldId id="639" r:id="rId50"/>
    <p:sldId id="548" r:id="rId51"/>
    <p:sldId id="558" r:id="rId52"/>
    <p:sldId id="570" r:id="rId53"/>
    <p:sldId id="562" r:id="rId54"/>
    <p:sldId id="563" r:id="rId55"/>
    <p:sldId id="565" r:id="rId56"/>
    <p:sldId id="564" r:id="rId57"/>
    <p:sldId id="640" r:id="rId58"/>
  </p:sldIdLst>
  <p:sldSz cx="9144000" cy="6858000" type="screen4x3"/>
  <p:notesSz cx="6858000" cy="9144000"/>
  <p:defaultTextStyle>
    <a:defPPr>
      <a:defRPr lang="en-US"/>
    </a:defPPr>
    <a:lvl1pPr marL="0" algn="l" defTabSz="9140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12" algn="l" defTabSz="9140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24" algn="l" defTabSz="9140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035" algn="l" defTabSz="9140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046" algn="l" defTabSz="9140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058" algn="l" defTabSz="9140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069" algn="l" defTabSz="9140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081" algn="l" defTabSz="9140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092" algn="l" defTabSz="9140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0000FF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0179" autoAdjust="0"/>
    <p:restoredTop sz="94675" autoAdjust="0"/>
  </p:normalViewPr>
  <p:slideViewPr>
    <p:cSldViewPr>
      <p:cViewPr varScale="1">
        <p:scale>
          <a:sx n="89" d="100"/>
          <a:sy n="89" d="100"/>
        </p:scale>
        <p:origin x="-67" y="-10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261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2" Type="http://schemas.openxmlformats.org/officeDocument/2006/relationships/image" Target="../media/image115.wmf"/><Relationship Id="rId1" Type="http://schemas.openxmlformats.org/officeDocument/2006/relationships/image" Target="../media/image114.wmf"/><Relationship Id="rId5" Type="http://schemas.openxmlformats.org/officeDocument/2006/relationships/image" Target="../media/image118.wmf"/><Relationship Id="rId4" Type="http://schemas.openxmlformats.org/officeDocument/2006/relationships/image" Target="../media/image11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5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Relationship Id="rId9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99B52-919F-45AE-B534-A790CD397FAF}" type="datetimeFigureOut">
              <a:rPr lang="en-US" smtClean="0"/>
              <a:pPr/>
              <a:t>13-Sep-14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4D4CC-7D22-4C86-9871-C9EB605133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0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12" algn="l" defTabSz="9140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24" algn="l" defTabSz="9140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35" algn="l" defTabSz="9140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46" algn="l" defTabSz="9140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58" algn="l" defTabSz="9140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069" algn="l" defTabSz="9140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081" algn="l" defTabSz="9140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092" algn="l" defTabSz="9140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Add another bound here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B497C-2014-4838-8111-6F5FBECA7383}" type="slidenum">
              <a:rPr lang="en-CA" smtClean="0"/>
              <a:pPr/>
              <a:t>21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8205774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Switch</a:t>
            </a:r>
            <a:r>
              <a:rPr lang="en-CA" baseline="0" dirty="0" smtClean="0"/>
              <a:t> the order of high-order and first-order – mention it is an active research area in the vision community – very useful – optimization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970F0-8CC5-4122-839C-866B9C58C19D}" type="slidenum">
              <a:rPr lang="en-CA" smtClean="0"/>
              <a:pPr/>
              <a:t>31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Switch</a:t>
            </a:r>
            <a:r>
              <a:rPr lang="en-CA" baseline="0" dirty="0" smtClean="0"/>
              <a:t> the order of high-order and first-order – mention it is an active research area in the vision community – very useful – optimization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970F0-8CC5-4122-839C-866B9C58C19D}" type="slidenum">
              <a:rPr lang="en-CA" smtClean="0"/>
              <a:pPr/>
              <a:t>32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Switch</a:t>
            </a:r>
            <a:r>
              <a:rPr lang="en-CA" baseline="0" dirty="0" smtClean="0"/>
              <a:t> the order of high-order and first-order – mention it is an active research area in the vision community – very useful – optimization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970F0-8CC5-4122-839C-866B9C58C19D}" type="slidenum">
              <a:rPr lang="en-CA" smtClean="0"/>
              <a:pPr/>
              <a:t>33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325" y="686405"/>
            <a:ext cx="452735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3A8D7-C458-4DC0-8123-C56515CF49A7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325" y="686405"/>
            <a:ext cx="452735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3A8D7-C458-4DC0-8123-C56515CF49A7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325" y="686405"/>
            <a:ext cx="452735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3A8D7-C458-4DC0-8123-C56515CF49A7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325" y="686405"/>
            <a:ext cx="452735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3A8D7-C458-4DC0-8123-C56515CF49A7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325" y="686405"/>
            <a:ext cx="452735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3A8D7-C458-4DC0-8123-C56515CF49A7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325" y="686405"/>
            <a:ext cx="452735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3A8D7-C458-4DC0-8123-C56515CF49A7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Fix the </a:t>
            </a:r>
            <a:r>
              <a:rPr lang="en-CA" dirty="0" err="1" smtClean="0"/>
              <a:t>dt</a:t>
            </a:r>
            <a:r>
              <a:rPr lang="en-CA" dirty="0" smtClean="0"/>
              <a:t> here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B497C-2014-4838-8111-6F5FBECA7383}" type="slidenum">
              <a:rPr lang="en-CA" smtClean="0"/>
              <a:pPr/>
              <a:t>45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518879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Some high-level conceptual differences between the</a:t>
            </a:r>
            <a:r>
              <a:rPr lang="en-CA" baseline="0" dirty="0" smtClean="0"/>
              <a:t> </a:t>
            </a:r>
            <a:r>
              <a:rPr lang="en-CA" dirty="0" smtClean="0"/>
              <a:t>level sets and trust region optimization frameworks are</a:t>
            </a:r>
            <a:r>
              <a:rPr lang="en-CA" baseline="0" dirty="0" smtClean="0"/>
              <a:t> </a:t>
            </a:r>
            <a:r>
              <a:rPr lang="en-CA" dirty="0" smtClean="0"/>
              <a:t>summarized in this Figure. Standard level sets methods</a:t>
            </a:r>
          </a:p>
          <a:p>
            <a:r>
              <a:rPr lang="en-CA" dirty="0" smtClean="0"/>
              <a:t>Use</a:t>
            </a:r>
            <a:r>
              <a:rPr lang="en-CA" baseline="0" dirty="0" smtClean="0"/>
              <a:t> </a:t>
            </a:r>
            <a:r>
              <a:rPr lang="en-CA" dirty="0" smtClean="0"/>
              <a:t>fixed </a:t>
            </a:r>
            <a:r>
              <a:rPr lang="en-CA" baseline="0" dirty="0" smtClean="0"/>
              <a:t> </a:t>
            </a:r>
            <a:r>
              <a:rPr lang="en-CA" baseline="0" dirty="0" err="1" smtClean="0"/>
              <a:t>d</a:t>
            </a:r>
            <a:r>
              <a:rPr lang="en-CA" dirty="0" err="1" smtClean="0"/>
              <a:t>t</a:t>
            </a:r>
            <a:r>
              <a:rPr lang="en-CA" dirty="0" smtClean="0"/>
              <a:t> to make steps</a:t>
            </a:r>
            <a:r>
              <a:rPr lang="en-CA" baseline="0" dirty="0" smtClean="0"/>
              <a:t> (</a:t>
            </a:r>
            <a:r>
              <a:rPr lang="en-CA" dirty="0" smtClean="0"/>
              <a:t>-</a:t>
            </a:r>
            <a:r>
              <a:rPr lang="en-CA" dirty="0" err="1" smtClean="0"/>
              <a:t>dt</a:t>
            </a:r>
            <a:r>
              <a:rPr lang="en-CA" dirty="0" smtClean="0"/>
              <a:t> derivative)</a:t>
            </a:r>
            <a:r>
              <a:rPr lang="en-CA" baseline="0" dirty="0" smtClean="0"/>
              <a:t> </a:t>
            </a:r>
            <a:r>
              <a:rPr lang="en-CA" dirty="0" smtClean="0"/>
              <a:t>in the gradient</a:t>
            </a:r>
            <a:r>
              <a:rPr lang="en-CA" baseline="0" dirty="0" smtClean="0"/>
              <a:t> </a:t>
            </a:r>
            <a:r>
              <a:rPr lang="en-CA" dirty="0" smtClean="0"/>
              <a:t>descent direction. Trust region algorithms</a:t>
            </a:r>
            <a:r>
              <a:rPr lang="en-CA" baseline="0" dirty="0" smtClean="0"/>
              <a:t> </a:t>
            </a:r>
            <a:r>
              <a:rPr lang="en-CA" dirty="0" smtClean="0"/>
              <a:t>moves to</a:t>
            </a:r>
            <a:r>
              <a:rPr lang="en-CA" baseline="0" dirty="0" smtClean="0"/>
              <a:t> </a:t>
            </a:r>
            <a:r>
              <a:rPr lang="en-CA" dirty="0" smtClean="0"/>
              <a:t>solution S*</a:t>
            </a:r>
            <a:r>
              <a:rPr lang="en-CA" baseline="0" dirty="0" smtClean="0"/>
              <a:t> </a:t>
            </a:r>
            <a:r>
              <a:rPr lang="en-CA" dirty="0" smtClean="0"/>
              <a:t>minimizing an approximating functional</a:t>
            </a:r>
            <a:r>
              <a:rPr lang="en-CA" baseline="0" dirty="0" smtClean="0"/>
              <a:t> </a:t>
            </a:r>
            <a:r>
              <a:rPr lang="en-CA" dirty="0" smtClean="0"/>
              <a:t>within a ball of given size d.</a:t>
            </a:r>
            <a:r>
              <a:rPr lang="en-CA" baseline="0" dirty="0" smtClean="0"/>
              <a:t> </a:t>
            </a:r>
            <a:r>
              <a:rPr lang="en-CA" dirty="0" smtClean="0"/>
              <a:t>The size of the</a:t>
            </a:r>
            <a:r>
              <a:rPr lang="en-CA" baseline="0" dirty="0" smtClean="0"/>
              <a:t> </a:t>
            </a:r>
            <a:r>
              <a:rPr lang="en-CA" dirty="0" smtClean="0"/>
              <a:t>trust region is adjusted in each iteration based on the</a:t>
            </a:r>
            <a:r>
              <a:rPr lang="en-CA" baseline="0" dirty="0" smtClean="0"/>
              <a:t> </a:t>
            </a:r>
            <a:r>
              <a:rPr lang="en-CA" dirty="0" smtClean="0"/>
              <a:t>quality of the current approximation. The blue line</a:t>
            </a:r>
            <a:r>
              <a:rPr lang="en-CA" baseline="0" dirty="0" smtClean="0"/>
              <a:t> </a:t>
            </a:r>
            <a:r>
              <a:rPr lang="en-CA" dirty="0" smtClean="0"/>
              <a:t>illustrates the spectrum of trust region moves for all</a:t>
            </a:r>
          </a:p>
          <a:p>
            <a:r>
              <a:rPr lang="en-CA" dirty="0" smtClean="0"/>
              <a:t>values of d. Solution</a:t>
            </a:r>
            <a:r>
              <a:rPr lang="en-CA" baseline="0" dirty="0" smtClean="0"/>
              <a:t> </a:t>
            </a:r>
            <a:r>
              <a:rPr lang="en-CA" baseline="0" dirty="0" err="1" smtClean="0"/>
              <a:t>S_tilde</a:t>
            </a:r>
            <a:r>
              <a:rPr lang="en-CA" dirty="0" smtClean="0"/>
              <a:t> is the global minimum of approximation</a:t>
            </a:r>
            <a:r>
              <a:rPr lang="en-CA" baseline="0" dirty="0" smtClean="0"/>
              <a:t> </a:t>
            </a:r>
            <a:r>
              <a:rPr lang="en-CA" baseline="0" dirty="0" err="1" smtClean="0"/>
              <a:t>E_tilde</a:t>
            </a:r>
            <a:r>
              <a:rPr lang="en-CA" dirty="0" smtClean="0"/>
              <a:t>. For example, if</a:t>
            </a:r>
            <a:r>
              <a:rPr lang="en-CA" baseline="0" dirty="0" smtClean="0"/>
              <a:t> we choose </a:t>
            </a:r>
            <a:r>
              <a:rPr lang="en-CA" baseline="0" dirty="0" err="1" smtClean="0"/>
              <a:t>E_tilde</a:t>
            </a:r>
            <a:r>
              <a:rPr lang="en-CA" baseline="0" dirty="0" smtClean="0"/>
              <a:t> to be </a:t>
            </a:r>
            <a:r>
              <a:rPr lang="en-CA" dirty="0" smtClean="0"/>
              <a:t> is a 2nd-order</a:t>
            </a:r>
            <a:r>
              <a:rPr lang="en-CA" baseline="0" dirty="0" smtClean="0"/>
              <a:t> </a:t>
            </a:r>
            <a:r>
              <a:rPr lang="en-CA" dirty="0" smtClean="0"/>
              <a:t>Taylor approximation of E(S) at point S0</a:t>
            </a:r>
            <a:r>
              <a:rPr lang="en-CA" baseline="0" dirty="0" smtClean="0"/>
              <a:t> </a:t>
            </a:r>
            <a:r>
              <a:rPr lang="en-CA" dirty="0" smtClean="0"/>
              <a:t>Then</a:t>
            </a:r>
            <a:r>
              <a:rPr lang="en-CA" baseline="0" dirty="0" smtClean="0"/>
              <a:t> </a:t>
            </a:r>
            <a:r>
              <a:rPr lang="en-CA" dirty="0" err="1" smtClean="0"/>
              <a:t>S_tilde</a:t>
            </a:r>
            <a:r>
              <a:rPr lang="en-CA" dirty="0" smtClean="0"/>
              <a:t> would</a:t>
            </a:r>
            <a:r>
              <a:rPr lang="en-CA" baseline="0" dirty="0" smtClean="0"/>
              <a:t> </a:t>
            </a:r>
            <a:r>
              <a:rPr lang="en-CA" dirty="0" smtClean="0"/>
              <a:t>correspond to a Newton's step.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B497C-2014-4838-8111-6F5FBECA7383}" type="slidenum">
              <a:rPr lang="en-CA" smtClean="0"/>
              <a:pPr/>
              <a:t>22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8205774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Fix the </a:t>
            </a:r>
            <a:r>
              <a:rPr lang="en-CA" dirty="0" err="1" smtClean="0"/>
              <a:t>dt</a:t>
            </a:r>
            <a:r>
              <a:rPr lang="en-CA" dirty="0" smtClean="0"/>
              <a:t> here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B497C-2014-4838-8111-6F5FBECA7383}" type="slidenum">
              <a:rPr lang="en-CA" smtClean="0"/>
              <a:pPr/>
              <a:t>46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5188794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Fix the </a:t>
            </a:r>
            <a:r>
              <a:rPr lang="en-CA" dirty="0" err="1" smtClean="0"/>
              <a:t>dt</a:t>
            </a:r>
            <a:r>
              <a:rPr lang="en-CA" dirty="0" smtClean="0"/>
              <a:t> here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B497C-2014-4838-8111-6F5FBECA7383}" type="slidenum">
              <a:rPr lang="en-CA" smtClean="0"/>
              <a:pPr/>
              <a:t>47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518879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The size of the</a:t>
            </a:r>
            <a:r>
              <a:rPr lang="en-CA" baseline="0" dirty="0" smtClean="0"/>
              <a:t> </a:t>
            </a:r>
            <a:r>
              <a:rPr lang="en-CA" dirty="0" smtClean="0"/>
              <a:t>trust region is adjusted in each iteration based on the</a:t>
            </a:r>
            <a:r>
              <a:rPr lang="en-CA" baseline="0" dirty="0" smtClean="0"/>
              <a:t> </a:t>
            </a:r>
            <a:r>
              <a:rPr lang="en-CA" dirty="0" smtClean="0"/>
              <a:t>quality of the current approximation.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B497C-2014-4838-8111-6F5FBECA7383}" type="slidenum">
              <a:rPr lang="en-CA" smtClean="0"/>
              <a:pPr/>
              <a:t>23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820577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C9F30-13C0-41DB-A498-72419642978E}" type="slidenum">
              <a:rPr lang="en-CA" smtClean="0"/>
              <a:pPr/>
              <a:t>25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C9F30-13C0-41DB-A498-72419642978E}" type="slidenum">
              <a:rPr lang="en-CA" smtClean="0"/>
              <a:pPr/>
              <a:t>26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C9F30-13C0-41DB-A498-72419642978E}" type="slidenum">
              <a:rPr lang="en-CA" smtClean="0"/>
              <a:pPr/>
              <a:t>27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Switch</a:t>
            </a:r>
            <a:r>
              <a:rPr lang="en-CA" baseline="0" dirty="0" smtClean="0"/>
              <a:t> the order of high-order and first-order – mention it is an active research area in the vision community – very useful – optimization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970F0-8CC5-4122-839C-866B9C58C19D}" type="slidenum">
              <a:rPr lang="en-CA" smtClean="0"/>
              <a:pPr/>
              <a:t>28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Switch</a:t>
            </a:r>
            <a:r>
              <a:rPr lang="en-CA" baseline="0" dirty="0" smtClean="0"/>
              <a:t> the order of high-order and first-order – mention it is an active research area in the vision community – very useful – optimization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970F0-8CC5-4122-839C-866B9C58C19D}" type="slidenum">
              <a:rPr lang="en-CA" smtClean="0"/>
              <a:pPr/>
              <a:t>29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Switch</a:t>
            </a:r>
            <a:r>
              <a:rPr lang="en-CA" baseline="0" dirty="0" smtClean="0"/>
              <a:t> the order of high-order and first-order – mention it is an active research area in the vision community – very useful – optimization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970F0-8CC5-4122-839C-866B9C58C19D}" type="slidenum">
              <a:rPr lang="en-CA" smtClean="0"/>
              <a:pPr/>
              <a:t>30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13-Sep-14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13-Sep-14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13-Sep-14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13-Sep-14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0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0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13-Sep-14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13-Sep-14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2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35" indent="0">
              <a:buNone/>
              <a:defRPr sz="1600" b="1"/>
            </a:lvl4pPr>
            <a:lvl5pPr marL="1828046" indent="0">
              <a:buNone/>
              <a:defRPr sz="1600" b="1"/>
            </a:lvl5pPr>
            <a:lvl6pPr marL="2285058" indent="0">
              <a:buNone/>
              <a:defRPr sz="1600" b="1"/>
            </a:lvl6pPr>
            <a:lvl7pPr marL="2742069" indent="0">
              <a:buNone/>
              <a:defRPr sz="1600" b="1"/>
            </a:lvl7pPr>
            <a:lvl8pPr marL="3199081" indent="0">
              <a:buNone/>
              <a:defRPr sz="1600" b="1"/>
            </a:lvl8pPr>
            <a:lvl9pPr marL="365609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2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35" indent="0">
              <a:buNone/>
              <a:defRPr sz="1600" b="1"/>
            </a:lvl4pPr>
            <a:lvl5pPr marL="1828046" indent="0">
              <a:buNone/>
              <a:defRPr sz="1600" b="1"/>
            </a:lvl5pPr>
            <a:lvl6pPr marL="2285058" indent="0">
              <a:buNone/>
              <a:defRPr sz="1600" b="1"/>
            </a:lvl6pPr>
            <a:lvl7pPr marL="2742069" indent="0">
              <a:buNone/>
              <a:defRPr sz="1600" b="1"/>
            </a:lvl7pPr>
            <a:lvl8pPr marL="3199081" indent="0">
              <a:buNone/>
              <a:defRPr sz="1600" b="1"/>
            </a:lvl8pPr>
            <a:lvl9pPr marL="365609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13-Sep-14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13-Sep-14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13-Sep-14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2" indent="0">
              <a:buNone/>
              <a:defRPr sz="1200"/>
            </a:lvl2pPr>
            <a:lvl3pPr marL="914024" indent="0">
              <a:buNone/>
              <a:defRPr sz="1000"/>
            </a:lvl3pPr>
            <a:lvl4pPr marL="1371035" indent="0">
              <a:buNone/>
              <a:defRPr sz="900"/>
            </a:lvl4pPr>
            <a:lvl5pPr marL="1828046" indent="0">
              <a:buNone/>
              <a:defRPr sz="900"/>
            </a:lvl5pPr>
            <a:lvl6pPr marL="2285058" indent="0">
              <a:buNone/>
              <a:defRPr sz="900"/>
            </a:lvl6pPr>
            <a:lvl7pPr marL="2742069" indent="0">
              <a:buNone/>
              <a:defRPr sz="900"/>
            </a:lvl7pPr>
            <a:lvl8pPr marL="3199081" indent="0">
              <a:buNone/>
              <a:defRPr sz="900"/>
            </a:lvl8pPr>
            <a:lvl9pPr marL="365609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13-Sep-14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2" indent="0">
              <a:buNone/>
              <a:defRPr sz="2800"/>
            </a:lvl2pPr>
            <a:lvl3pPr marL="914024" indent="0">
              <a:buNone/>
              <a:defRPr sz="2400"/>
            </a:lvl3pPr>
            <a:lvl4pPr marL="1371035" indent="0">
              <a:buNone/>
              <a:defRPr sz="2000"/>
            </a:lvl4pPr>
            <a:lvl5pPr marL="1828046" indent="0">
              <a:buNone/>
              <a:defRPr sz="2000"/>
            </a:lvl5pPr>
            <a:lvl6pPr marL="2285058" indent="0">
              <a:buNone/>
              <a:defRPr sz="2000"/>
            </a:lvl6pPr>
            <a:lvl7pPr marL="2742069" indent="0">
              <a:buNone/>
              <a:defRPr sz="2000"/>
            </a:lvl7pPr>
            <a:lvl8pPr marL="3199081" indent="0">
              <a:buNone/>
              <a:defRPr sz="2000"/>
            </a:lvl8pPr>
            <a:lvl9pPr marL="365609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2" indent="0">
              <a:buNone/>
              <a:defRPr sz="1200"/>
            </a:lvl2pPr>
            <a:lvl3pPr marL="914024" indent="0">
              <a:buNone/>
              <a:defRPr sz="1000"/>
            </a:lvl3pPr>
            <a:lvl4pPr marL="1371035" indent="0">
              <a:buNone/>
              <a:defRPr sz="900"/>
            </a:lvl4pPr>
            <a:lvl5pPr marL="1828046" indent="0">
              <a:buNone/>
              <a:defRPr sz="900"/>
            </a:lvl5pPr>
            <a:lvl6pPr marL="2285058" indent="0">
              <a:buNone/>
              <a:defRPr sz="900"/>
            </a:lvl6pPr>
            <a:lvl7pPr marL="2742069" indent="0">
              <a:buNone/>
              <a:defRPr sz="900"/>
            </a:lvl7pPr>
            <a:lvl8pPr marL="3199081" indent="0">
              <a:buNone/>
              <a:defRPr sz="900"/>
            </a:lvl8pPr>
            <a:lvl9pPr marL="365609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13-Sep-14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03" tIns="45700" rIns="91403" bIns="4570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03" tIns="45700" rIns="91403" bIns="4570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03" tIns="45700" rIns="91403" bIns="4570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13-Sep-14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03" tIns="45700" rIns="91403" bIns="4570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03" tIns="45700" rIns="91403" bIns="4570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02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58" indent="-342758" algn="l" defTabSz="9140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42" indent="-285631" algn="l" defTabSz="91402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28" indent="-228505" algn="l" defTabSz="91402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40" indent="-228505" algn="l" defTabSz="91402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52" indent="-228505" algn="l" defTabSz="91402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64" indent="-228505" algn="l" defTabSz="9140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75" indent="-228505" algn="l" defTabSz="9140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87" indent="-228505" algn="l" defTabSz="9140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596" indent="-228505" algn="l" defTabSz="9140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2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4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5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46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58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69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81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92" algn="l" defTabSz="9140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oleObject" Target="../embeddings/oleObject2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34.bin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5.bin"/><Relationship Id="rId11" Type="http://schemas.openxmlformats.org/officeDocument/2006/relationships/oleObject" Target="../embeddings/oleObject40.bin"/><Relationship Id="rId5" Type="http://schemas.openxmlformats.org/officeDocument/2006/relationships/image" Target="../media/image62.jpeg"/><Relationship Id="rId10" Type="http://schemas.openxmlformats.org/officeDocument/2006/relationships/oleObject" Target="../embeddings/oleObject39.bin"/><Relationship Id="rId4" Type="http://schemas.openxmlformats.org/officeDocument/2006/relationships/image" Target="../media/image61.jpeg"/><Relationship Id="rId9" Type="http://schemas.openxmlformats.org/officeDocument/2006/relationships/oleObject" Target="../embeddings/oleObject38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1.bin"/><Relationship Id="rId11" Type="http://schemas.openxmlformats.org/officeDocument/2006/relationships/oleObject" Target="../embeddings/oleObject46.bin"/><Relationship Id="rId5" Type="http://schemas.openxmlformats.org/officeDocument/2006/relationships/image" Target="../media/image62.jpeg"/><Relationship Id="rId10" Type="http://schemas.openxmlformats.org/officeDocument/2006/relationships/oleObject" Target="../embeddings/oleObject45.bin"/><Relationship Id="rId4" Type="http://schemas.openxmlformats.org/officeDocument/2006/relationships/image" Target="../media/image61.jpeg"/><Relationship Id="rId9" Type="http://schemas.openxmlformats.org/officeDocument/2006/relationships/oleObject" Target="../embeddings/oleObject44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7.xml"/><Relationship Id="rId12" Type="http://schemas.openxmlformats.org/officeDocument/2006/relationships/image" Target="../media/image6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6.png"/><Relationship Id="rId5" Type="http://schemas.openxmlformats.org/officeDocument/2006/relationships/tags" Target="../tags/tag5.xml"/><Relationship Id="rId15" Type="http://schemas.openxmlformats.org/officeDocument/2006/relationships/image" Target="../media/image70.png"/><Relationship Id="rId10" Type="http://schemas.openxmlformats.org/officeDocument/2006/relationships/image" Target="../media/image65.png"/><Relationship Id="rId4" Type="http://schemas.openxmlformats.org/officeDocument/2006/relationships/tags" Target="../tags/tag4.xml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71.png"/><Relationship Id="rId3" Type="http://schemas.openxmlformats.org/officeDocument/2006/relationships/tags" Target="../tags/tag8.xml"/><Relationship Id="rId7" Type="http://schemas.openxmlformats.org/officeDocument/2006/relationships/notesSlide" Target="../notesSlides/notesSlide8.xml"/><Relationship Id="rId12" Type="http://schemas.openxmlformats.org/officeDocument/2006/relationships/image" Target="../media/image67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6.png"/><Relationship Id="rId5" Type="http://schemas.openxmlformats.org/officeDocument/2006/relationships/tags" Target="../tags/tag10.xml"/><Relationship Id="rId15" Type="http://schemas.openxmlformats.org/officeDocument/2006/relationships/image" Target="../media/image72.png"/><Relationship Id="rId10" Type="http://schemas.openxmlformats.org/officeDocument/2006/relationships/image" Target="../media/image65.png"/><Relationship Id="rId4" Type="http://schemas.openxmlformats.org/officeDocument/2006/relationships/tags" Target="../tags/tag9.xml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73.png"/><Relationship Id="rId3" Type="http://schemas.openxmlformats.org/officeDocument/2006/relationships/tags" Target="../tags/tag13.xml"/><Relationship Id="rId7" Type="http://schemas.openxmlformats.org/officeDocument/2006/relationships/notesSlide" Target="../notesSlides/notesSlide9.xml"/><Relationship Id="rId12" Type="http://schemas.openxmlformats.org/officeDocument/2006/relationships/image" Target="../media/image67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6.png"/><Relationship Id="rId5" Type="http://schemas.openxmlformats.org/officeDocument/2006/relationships/tags" Target="../tags/tag15.xml"/><Relationship Id="rId15" Type="http://schemas.openxmlformats.org/officeDocument/2006/relationships/image" Target="../media/image74.png"/><Relationship Id="rId10" Type="http://schemas.openxmlformats.org/officeDocument/2006/relationships/image" Target="../media/image65.png"/><Relationship Id="rId4" Type="http://schemas.openxmlformats.org/officeDocument/2006/relationships/tags" Target="../tags/tag14.xml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73.png"/><Relationship Id="rId3" Type="http://schemas.openxmlformats.org/officeDocument/2006/relationships/tags" Target="../tags/tag18.xml"/><Relationship Id="rId7" Type="http://schemas.openxmlformats.org/officeDocument/2006/relationships/notesSlide" Target="../notesSlides/notesSlide10.xml"/><Relationship Id="rId12" Type="http://schemas.openxmlformats.org/officeDocument/2006/relationships/image" Target="../media/image67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6.png"/><Relationship Id="rId5" Type="http://schemas.openxmlformats.org/officeDocument/2006/relationships/tags" Target="../tags/tag20.xml"/><Relationship Id="rId15" Type="http://schemas.openxmlformats.org/officeDocument/2006/relationships/image" Target="../media/image74.png"/><Relationship Id="rId10" Type="http://schemas.openxmlformats.org/officeDocument/2006/relationships/image" Target="../media/image65.png"/><Relationship Id="rId4" Type="http://schemas.openxmlformats.org/officeDocument/2006/relationships/tags" Target="../tags/tag19.xml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notesSlide" Target="../notesSlides/notesSlide1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tags" Target="../tags/tag25.xml"/><Relationship Id="rId7" Type="http://schemas.openxmlformats.org/officeDocument/2006/relationships/image" Target="../media/image78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77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6.xml"/><Relationship Id="rId9" Type="http://schemas.openxmlformats.org/officeDocument/2006/relationships/image" Target="../media/image8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84.png"/><Relationship Id="rId18" Type="http://schemas.openxmlformats.org/officeDocument/2006/relationships/image" Target="../media/image88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../media/image83.png"/><Relationship Id="rId17" Type="http://schemas.openxmlformats.org/officeDocument/2006/relationships/image" Target="../media/image87.png"/><Relationship Id="rId2" Type="http://schemas.openxmlformats.org/officeDocument/2006/relationships/tags" Target="../tags/tag28.xml"/><Relationship Id="rId16" Type="http://schemas.openxmlformats.org/officeDocument/2006/relationships/image" Target="../media/image77.png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82.png"/><Relationship Id="rId5" Type="http://schemas.openxmlformats.org/officeDocument/2006/relationships/tags" Target="../tags/tag31.xml"/><Relationship Id="rId15" Type="http://schemas.openxmlformats.org/officeDocument/2006/relationships/image" Target="../media/image86.png"/><Relationship Id="rId10" Type="http://schemas.openxmlformats.org/officeDocument/2006/relationships/notesSlide" Target="../notesSlides/notesSlide14.xml"/><Relationship Id="rId4" Type="http://schemas.openxmlformats.org/officeDocument/2006/relationships/tags" Target="../tags/tag30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8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oleObject" Target="../embeddings/oleObject51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22.jpeg"/><Relationship Id="rId12" Type="http://schemas.openxmlformats.org/officeDocument/2006/relationships/oleObject" Target="../embeddings/oleObject5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21.png"/><Relationship Id="rId11" Type="http://schemas.openxmlformats.org/officeDocument/2006/relationships/oleObject" Target="../embeddings/oleObject49.bin"/><Relationship Id="rId5" Type="http://schemas.openxmlformats.org/officeDocument/2006/relationships/image" Target="../media/image120.png"/><Relationship Id="rId10" Type="http://schemas.openxmlformats.org/officeDocument/2006/relationships/oleObject" Target="../embeddings/oleObject48.bin"/><Relationship Id="rId4" Type="http://schemas.openxmlformats.org/officeDocument/2006/relationships/image" Target="../media/image119.png"/><Relationship Id="rId9" Type="http://schemas.openxmlformats.org/officeDocument/2006/relationships/oleObject" Target="../embeddings/oleObject47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52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2.bin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4038600" y="4949472"/>
            <a:ext cx="1380532" cy="1896864"/>
            <a:chOff x="4038600" y="4949468"/>
            <a:chExt cx="1380532" cy="1896864"/>
          </a:xfrm>
        </p:grpSpPr>
        <p:pic>
          <p:nvPicPr>
            <p:cNvPr id="26" name="Picture 1" descr="C:\Users\yuri\Desktop\calle.jpg"/>
            <p:cNvPicPr>
              <a:picLocks noChangeAspect="1" noChangeArrowheads="1"/>
            </p:cNvPicPr>
            <p:nvPr/>
          </p:nvPicPr>
          <p:blipFill>
            <a:blip r:embed="rId2" cstate="print"/>
            <a:srcRect l="14815" t="7339" r="16676" b="16820"/>
            <a:stretch>
              <a:fillRect/>
            </a:stretch>
          </p:blipFill>
          <p:spPr bwMode="auto">
            <a:xfrm>
              <a:off x="4038600" y="4949468"/>
              <a:ext cx="1371600" cy="1838933"/>
            </a:xfrm>
            <a:prstGeom prst="rect">
              <a:avLst/>
            </a:prstGeom>
            <a:noFill/>
          </p:spPr>
        </p:pic>
        <p:sp>
          <p:nvSpPr>
            <p:cNvPr id="25" name="TextBox 24"/>
            <p:cNvSpPr txBox="1"/>
            <p:nvPr/>
          </p:nvSpPr>
          <p:spPr>
            <a:xfrm>
              <a:off x="4038600" y="6477000"/>
              <a:ext cx="13805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+mj-lt"/>
                </a:rPr>
                <a:t>C. Olsson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120779"/>
            <a:ext cx="8382000" cy="1470025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Higher-order and/or non-submodular optimization:</a:t>
            </a:r>
            <a:br>
              <a:rPr lang="en-US" sz="3600" b="1" dirty="0" smtClean="0"/>
            </a:br>
            <a:r>
              <a:rPr lang="en-US" sz="3100" b="1" dirty="0" smtClean="0">
                <a:solidFill>
                  <a:srgbClr val="0000FF"/>
                </a:solidFill>
              </a:rPr>
              <a:t/>
            </a:r>
            <a:br>
              <a:rPr lang="en-US" sz="3100" b="1" dirty="0" smtClean="0">
                <a:solidFill>
                  <a:srgbClr val="0000FF"/>
                </a:solidFill>
              </a:rPr>
            </a:b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2209800"/>
            <a:ext cx="5715000" cy="842392"/>
          </a:xfrm>
        </p:spPr>
        <p:txBody>
          <a:bodyPr>
            <a:normAutofit/>
          </a:bodyPr>
          <a:lstStyle/>
          <a:p>
            <a:r>
              <a:rPr lang="en-CA" sz="2400" dirty="0" smtClean="0">
                <a:solidFill>
                  <a:schemeClr val="tx1"/>
                </a:solidFill>
              </a:rPr>
              <a:t>Yuri </a:t>
            </a:r>
            <a:r>
              <a:rPr lang="en-CA" sz="2400" dirty="0" err="1" smtClean="0">
                <a:solidFill>
                  <a:schemeClr val="tx1"/>
                </a:solidFill>
              </a:rPr>
              <a:t>Boykov</a:t>
            </a:r>
            <a:r>
              <a:rPr lang="en-CA" sz="2400" dirty="0" smtClean="0">
                <a:solidFill>
                  <a:schemeClr val="tx1"/>
                </a:solidFill>
              </a:rPr>
              <a:t>                             </a:t>
            </a:r>
            <a:r>
              <a:rPr lang="en-CA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jointly with</a:t>
            </a:r>
            <a:endParaRPr lang="en-CA" sz="2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8061493" y="4"/>
            <a:ext cx="1082511" cy="143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91200" y="4"/>
            <a:ext cx="2438400" cy="646290"/>
          </a:xfrm>
          <a:prstGeom prst="rect">
            <a:avLst/>
          </a:prstGeom>
          <a:noFill/>
        </p:spPr>
        <p:txBody>
          <a:bodyPr wrap="square" lIns="91403" tIns="45700" rIns="91403" bIns="45700" rtlCol="0">
            <a:spAutoFit/>
          </a:bodyPr>
          <a:lstStyle/>
          <a:p>
            <a:pPr algn="r"/>
            <a:r>
              <a:rPr lang="en-US" sz="2000" spc="-160" dirty="0" smtClean="0">
                <a:latin typeface="Times" pitchFamily="18" charset="0"/>
              </a:rPr>
              <a:t>W</a:t>
            </a:r>
            <a:r>
              <a:rPr lang="en-US" sz="2000" dirty="0" smtClean="0">
                <a:latin typeface="Times" pitchFamily="18" charset="0"/>
              </a:rPr>
              <a:t>estern University</a:t>
            </a:r>
            <a:endParaRPr lang="en-US" sz="1100" dirty="0" smtClean="0">
              <a:latin typeface="Times" pitchFamily="18" charset="0"/>
            </a:endParaRPr>
          </a:p>
          <a:p>
            <a:pPr algn="r"/>
            <a:r>
              <a:rPr lang="en-US" sz="1600" dirty="0" smtClean="0">
                <a:latin typeface="Times" pitchFamily="18" charset="0"/>
              </a:rPr>
              <a:t>Canada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3962897" y="3048000"/>
            <a:ext cx="1447801" cy="1893332"/>
            <a:chOff x="3962893" y="3048000"/>
            <a:chExt cx="1447801" cy="1893332"/>
          </a:xfrm>
        </p:grpSpPr>
        <p:pic>
          <p:nvPicPr>
            <p:cNvPr id="29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3220" r="7452"/>
            <a:stretch>
              <a:fillRect/>
            </a:stretch>
          </p:blipFill>
          <p:spPr bwMode="auto">
            <a:xfrm>
              <a:off x="4038600" y="3048000"/>
              <a:ext cx="1372094" cy="1833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TextBox 41"/>
            <p:cNvSpPr txBox="1"/>
            <p:nvPr/>
          </p:nvSpPr>
          <p:spPr>
            <a:xfrm>
              <a:off x="3962893" y="4572000"/>
              <a:ext cx="13333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+mj-lt"/>
                </a:rPr>
                <a:t> O. </a:t>
              </a:r>
              <a:r>
                <a:rPr lang="en-US" dirty="0" err="1" smtClean="0">
                  <a:solidFill>
                    <a:schemeClr val="bg1"/>
                  </a:solidFill>
                  <a:latin typeface="+mj-lt"/>
                </a:rPr>
                <a:t>Veksler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239004" y="3056136"/>
            <a:ext cx="1515841" cy="1896864"/>
            <a:chOff x="5646958" y="4949468"/>
            <a:chExt cx="1515841" cy="1896864"/>
          </a:xfrm>
        </p:grpSpPr>
        <p:sp>
          <p:nvSpPr>
            <p:cNvPr id="20" name="TextBox 19"/>
            <p:cNvSpPr txBox="1"/>
            <p:nvPr/>
          </p:nvSpPr>
          <p:spPr>
            <a:xfrm>
              <a:off x="5782267" y="5594866"/>
              <a:ext cx="138053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j-lt"/>
                </a:rPr>
                <a:t>Andrew</a:t>
              </a:r>
            </a:p>
            <a:p>
              <a:pPr algn="ctr"/>
              <a:r>
                <a:rPr lang="en-US" sz="2400" dirty="0" smtClean="0">
                  <a:latin typeface="+mj-lt"/>
                </a:rPr>
                <a:t>Delong</a:t>
              </a: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037"/>
            <a:stretch>
              <a:fillRect/>
            </a:stretch>
          </p:blipFill>
          <p:spPr>
            <a:xfrm>
              <a:off x="5648227" y="4949468"/>
              <a:ext cx="1362172" cy="1832679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5646958" y="6477000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+mj-lt"/>
                </a:rPr>
                <a:t> L. </a:t>
              </a:r>
              <a:r>
                <a:rPr lang="en-US" dirty="0" err="1" smtClean="0">
                  <a:solidFill>
                    <a:schemeClr val="bg1"/>
                  </a:solidFill>
                  <a:latin typeface="+mj-lt"/>
                </a:rPr>
                <a:t>Gorelick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57200" y="4949472"/>
            <a:ext cx="1905000" cy="1896864"/>
            <a:chOff x="457200" y="4949468"/>
            <a:chExt cx="1905000" cy="1896864"/>
          </a:xfrm>
        </p:grpSpPr>
        <p:pic>
          <p:nvPicPr>
            <p:cNvPr id="34" name="Picture 2" descr="C:\Users\yuri\Desktop\claudia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2000" y="4949468"/>
              <a:ext cx="1427647" cy="1835546"/>
            </a:xfrm>
            <a:prstGeom prst="rect">
              <a:avLst/>
            </a:prstGeom>
            <a:noFill/>
          </p:spPr>
        </p:pic>
        <p:sp>
          <p:nvSpPr>
            <p:cNvPr id="44" name="TextBox 43"/>
            <p:cNvSpPr txBox="1"/>
            <p:nvPr/>
          </p:nvSpPr>
          <p:spPr>
            <a:xfrm>
              <a:off x="457200" y="6477000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+mj-lt"/>
                </a:rPr>
                <a:t> C. </a:t>
              </a:r>
              <a:r>
                <a:rPr lang="en-US" dirty="0" err="1" smtClean="0">
                  <a:solidFill>
                    <a:schemeClr val="bg1"/>
                  </a:solidFill>
                  <a:latin typeface="+mj-lt"/>
                </a:rPr>
                <a:t>Nieuwenhuis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379723" y="4949472"/>
            <a:ext cx="1430281" cy="1896864"/>
            <a:chOff x="2379719" y="4949468"/>
            <a:chExt cx="1430281" cy="1896864"/>
          </a:xfrm>
        </p:grpSpPr>
        <p:pic>
          <p:nvPicPr>
            <p:cNvPr id="35" name="Picture 3" descr="C:\Users\yuri\Desktop\eno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379719" y="4949468"/>
              <a:ext cx="1430281" cy="1838933"/>
            </a:xfrm>
            <a:prstGeom prst="rect">
              <a:avLst/>
            </a:prstGeom>
            <a:noFill/>
          </p:spPr>
        </p:pic>
        <p:sp>
          <p:nvSpPr>
            <p:cNvPr id="45" name="TextBox 44"/>
            <p:cNvSpPr txBox="1"/>
            <p:nvPr/>
          </p:nvSpPr>
          <p:spPr>
            <a:xfrm>
              <a:off x="2382353" y="647700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+mj-lt"/>
                </a:rPr>
                <a:t>E. </a:t>
              </a:r>
              <a:r>
                <a:rPr lang="en-US" dirty="0" err="1" smtClean="0">
                  <a:solidFill>
                    <a:schemeClr val="bg1"/>
                  </a:solidFill>
                  <a:latin typeface="+mj-lt"/>
                </a:rPr>
                <a:t>Toppe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362200" y="3048000"/>
            <a:ext cx="1447800" cy="1893332"/>
            <a:chOff x="2362200" y="3048000"/>
            <a:chExt cx="1447800" cy="1893332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698" r="4192" b="12248"/>
            <a:stretch>
              <a:fillRect/>
            </a:stretch>
          </p:blipFill>
          <p:spPr>
            <a:xfrm>
              <a:off x="2413001" y="3048000"/>
              <a:ext cx="1396999" cy="182879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362200" y="4572000"/>
              <a:ext cx="13805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+mj-lt"/>
                </a:rPr>
                <a:t>I. Ben </a:t>
              </a:r>
              <a:r>
                <a:rPr lang="en-US" dirty="0" err="1" smtClean="0">
                  <a:solidFill>
                    <a:schemeClr val="bg1"/>
                  </a:solidFill>
                  <a:latin typeface="+mj-lt"/>
                </a:rPr>
                <a:t>Ayed</a:t>
              </a:r>
              <a:endParaRPr lang="en-US" dirty="0" smtClean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239000" y="4948518"/>
            <a:ext cx="1376378" cy="1897814"/>
            <a:chOff x="7239000" y="4948518"/>
            <a:chExt cx="1376378" cy="1897814"/>
          </a:xfrm>
        </p:grpSpPr>
        <p:pic>
          <p:nvPicPr>
            <p:cNvPr id="39" name="Picture 5" descr="Z:\Presentations\Toronto10\andrew_small.jpg"/>
            <p:cNvPicPr>
              <a:picLocks noChangeAspect="1" noChangeArrowheads="1"/>
            </p:cNvPicPr>
            <p:nvPr/>
          </p:nvPicPr>
          <p:blipFill>
            <a:blip r:embed="rId9" cstate="print">
              <a:lum/>
            </a:blip>
            <a:srcRect b="11087"/>
            <a:stretch>
              <a:fillRect/>
            </a:stretch>
          </p:blipFill>
          <p:spPr bwMode="auto">
            <a:xfrm>
              <a:off x="7239000" y="4948518"/>
              <a:ext cx="1376378" cy="1833282"/>
            </a:xfrm>
            <a:prstGeom prst="rect">
              <a:avLst/>
            </a:prstGeom>
            <a:noFill/>
          </p:spPr>
        </p:pic>
        <p:sp>
          <p:nvSpPr>
            <p:cNvPr id="38" name="TextBox 37"/>
            <p:cNvSpPr txBox="1"/>
            <p:nvPr/>
          </p:nvSpPr>
          <p:spPr>
            <a:xfrm>
              <a:off x="7239000" y="64770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+mj-lt"/>
                </a:rPr>
                <a:t>A. Delong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638799" y="3048000"/>
            <a:ext cx="1380532" cy="1893332"/>
            <a:chOff x="5638799" y="3048000"/>
            <a:chExt cx="1380532" cy="1893332"/>
          </a:xfrm>
        </p:grpSpPr>
        <p:pic>
          <p:nvPicPr>
            <p:cNvPr id="40" name="Picture 7" descr="Z:\Presentations\Toronto10\Hossam_small.JPG"/>
            <p:cNvPicPr>
              <a:picLocks noChangeAspect="1" noChangeArrowheads="1"/>
            </p:cNvPicPr>
            <p:nvPr/>
          </p:nvPicPr>
          <p:blipFill>
            <a:blip r:embed="rId10" cstate="print"/>
            <a:srcRect l="5114" r="2842" b="4000"/>
            <a:stretch>
              <a:fillRect/>
            </a:stretch>
          </p:blipFill>
          <p:spPr bwMode="auto">
            <a:xfrm>
              <a:off x="5638799" y="3048000"/>
              <a:ext cx="1371600" cy="1828800"/>
            </a:xfrm>
            <a:prstGeom prst="rect">
              <a:avLst/>
            </a:prstGeom>
            <a:noFill/>
          </p:spPr>
        </p:pic>
        <p:sp>
          <p:nvSpPr>
            <p:cNvPr id="41" name="TextBox 40"/>
            <p:cNvSpPr txBox="1"/>
            <p:nvPr/>
          </p:nvSpPr>
          <p:spPr>
            <a:xfrm>
              <a:off x="5638799" y="4572000"/>
              <a:ext cx="13805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+mj-lt"/>
                </a:rPr>
                <a:t>H. </a:t>
              </a:r>
              <a:r>
                <a:rPr lang="en-US" dirty="0" err="1" smtClean="0">
                  <a:solidFill>
                    <a:schemeClr val="bg1"/>
                  </a:solidFill>
                  <a:latin typeface="+mj-lt"/>
                </a:rPr>
                <a:t>Isack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638804" y="4964671"/>
            <a:ext cx="1389235" cy="1893332"/>
            <a:chOff x="7239000" y="3048000"/>
            <a:chExt cx="1389235" cy="1893332"/>
          </a:xfrm>
        </p:grpSpPr>
        <p:pic>
          <p:nvPicPr>
            <p:cNvPr id="46" name="Picture 2" descr="Z:\Presentations\Toronto10\anton_osokin.jpg"/>
            <p:cNvPicPr>
              <a:picLocks noChangeAspect="1" noChangeArrowheads="1"/>
            </p:cNvPicPr>
            <p:nvPr/>
          </p:nvPicPr>
          <p:blipFill>
            <a:blip r:embed="rId11" cstate="print">
              <a:lum contrast="-10000"/>
            </a:blip>
            <a:srcRect t="4000"/>
            <a:stretch>
              <a:fillRect/>
            </a:stretch>
          </p:blipFill>
          <p:spPr bwMode="auto">
            <a:xfrm>
              <a:off x="7239000" y="3048000"/>
              <a:ext cx="1389235" cy="1828800"/>
            </a:xfrm>
            <a:prstGeom prst="rect">
              <a:avLst/>
            </a:prstGeom>
            <a:noFill/>
          </p:spPr>
        </p:pic>
        <p:sp>
          <p:nvSpPr>
            <p:cNvPr id="47" name="TextBox 46"/>
            <p:cNvSpPr txBox="1"/>
            <p:nvPr/>
          </p:nvSpPr>
          <p:spPr>
            <a:xfrm>
              <a:off x="7239000" y="4572000"/>
              <a:ext cx="13805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+mj-lt"/>
                </a:rPr>
                <a:t>A. </a:t>
              </a:r>
              <a:r>
                <a:rPr lang="en-US" dirty="0" err="1" smtClean="0">
                  <a:solidFill>
                    <a:schemeClr val="bg1"/>
                  </a:solidFill>
                  <a:latin typeface="+mj-lt"/>
                </a:rPr>
                <a:t>Osokin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762000" y="3048000"/>
            <a:ext cx="1422400" cy="1879600"/>
            <a:chOff x="762000" y="3048000"/>
            <a:chExt cx="1422400" cy="1879600"/>
          </a:xfrm>
        </p:grpSpPr>
        <p:pic>
          <p:nvPicPr>
            <p:cNvPr id="54" name="Picture 2" descr="C:\home\photos\CanonDownloads\2014\Meng\meng_main2.JPG"/>
            <p:cNvPicPr>
              <a:picLocks noChangeAspect="1" noChangeArrowheads="1"/>
            </p:cNvPicPr>
            <p:nvPr/>
          </p:nvPicPr>
          <p:blipFill>
            <a:blip r:embed="rId12" cstate="print"/>
            <a:srcRect t="3790" r="5263" b="5258"/>
            <a:stretch>
              <a:fillRect/>
            </a:stretch>
          </p:blipFill>
          <p:spPr bwMode="auto">
            <a:xfrm>
              <a:off x="762000" y="3048000"/>
              <a:ext cx="1371600" cy="1828800"/>
            </a:xfrm>
            <a:prstGeom prst="rect">
              <a:avLst/>
            </a:prstGeom>
            <a:noFill/>
          </p:spPr>
        </p:pic>
        <p:sp>
          <p:nvSpPr>
            <p:cNvPr id="55" name="TextBox 54"/>
            <p:cNvSpPr txBox="1"/>
            <p:nvPr/>
          </p:nvSpPr>
          <p:spPr>
            <a:xfrm>
              <a:off x="803868" y="4558268"/>
              <a:ext cx="13805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+mj-lt"/>
                </a:rPr>
                <a:t>M. Tang</a:t>
              </a: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154862" y="7"/>
            <a:ext cx="4548606" cy="538569"/>
          </a:xfrm>
          <a:prstGeom prst="rect">
            <a:avLst/>
          </a:prstGeom>
          <a:noFill/>
        </p:spPr>
        <p:txBody>
          <a:bodyPr wrap="none" lIns="91403" tIns="45700" rIns="91403" bIns="45700" rtlCol="0">
            <a:spAutoFit/>
          </a:bodyPr>
          <a:lstStyle/>
          <a:p>
            <a:r>
              <a:rPr lang="en-US" sz="1400" dirty="0" smtClean="0"/>
              <a:t>Tutorial on Medical Image Segmentation: Beyond Level-Sets</a:t>
            </a:r>
          </a:p>
          <a:p>
            <a:r>
              <a:rPr lang="en-US" sz="1400" dirty="0" smtClean="0"/>
              <a:t>MICCAI, 2014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55396" y="2133600"/>
            <a:ext cx="2371549" cy="529002"/>
          </a:xfrm>
          <a:prstGeom prst="rect">
            <a:avLst/>
          </a:prstGeom>
          <a:noFill/>
        </p:spPr>
        <p:txBody>
          <a:bodyPr wrap="none" lIns="91403" tIns="45700" rIns="91403" bIns="45700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submodularity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93730" y="2133600"/>
            <a:ext cx="1610968" cy="529002"/>
          </a:xfrm>
          <a:prstGeom prst="rect">
            <a:avLst/>
          </a:prstGeom>
          <a:noFill/>
        </p:spPr>
        <p:txBody>
          <a:bodyPr wrap="none" lIns="91403" tIns="45700" rIns="91403" bIns="45700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</a:rPr>
              <a:t>convexity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9" name="Left-Right Arrow 8"/>
          <p:cNvSpPr/>
          <p:nvPr/>
        </p:nvSpPr>
        <p:spPr>
          <a:xfrm>
            <a:off x="4038600" y="2199620"/>
            <a:ext cx="1600200" cy="4572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0" rIns="91403" bIns="45700"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14604" y="725273"/>
            <a:ext cx="3916841" cy="646331"/>
          </a:xfrm>
          <a:prstGeom prst="rect">
            <a:avLst/>
          </a:prstGeom>
          <a:noFill/>
        </p:spPr>
        <p:txBody>
          <a:bodyPr wrap="none" lIns="91403" tIns="45700" rIns="91403" bIns="45700" rtlCol="0">
            <a:spAutoFit/>
          </a:bodyPr>
          <a:lstStyle/>
          <a:p>
            <a:r>
              <a:rPr lang="en-US" sz="3600" dirty="0" smtClean="0"/>
              <a:t>Global Optimization</a:t>
            </a:r>
            <a:endParaRPr lang="en-US" sz="3600" dirty="0"/>
          </a:p>
        </p:txBody>
      </p:sp>
      <p:grpSp>
        <p:nvGrpSpPr>
          <p:cNvPr id="100" name="Group 99"/>
          <p:cNvGrpSpPr/>
          <p:nvPr/>
        </p:nvGrpSpPr>
        <p:grpSpPr>
          <a:xfrm>
            <a:off x="619990" y="3657600"/>
            <a:ext cx="3413261" cy="2047220"/>
            <a:chOff x="619986" y="3657600"/>
            <a:chExt cx="3413261" cy="2047220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838200" y="4377639"/>
              <a:ext cx="2971800" cy="175311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Group 16"/>
            <p:cNvGrpSpPr/>
            <p:nvPr/>
          </p:nvGrpSpPr>
          <p:grpSpPr>
            <a:xfrm>
              <a:off x="1562100" y="4438694"/>
              <a:ext cx="1981199" cy="1123906"/>
              <a:chOff x="2796885" y="3933143"/>
              <a:chExt cx="5244602" cy="245764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flipH="1">
                <a:off x="2796885" y="4725265"/>
                <a:ext cx="5244602" cy="332509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6541364" y="3933143"/>
                <a:ext cx="1474911" cy="83303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7940632" y="4762189"/>
                <a:ext cx="0" cy="1628594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" name="Group 20"/>
            <p:cNvGrpSpPr/>
            <p:nvPr/>
          </p:nvGrpSpPr>
          <p:grpSpPr>
            <a:xfrm>
              <a:off x="922867" y="3657600"/>
              <a:ext cx="1134533" cy="1628457"/>
              <a:chOff x="1600200" y="1864426"/>
              <a:chExt cx="1981200" cy="4155374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>
                <a:off x="1600200" y="4038600"/>
                <a:ext cx="1981200" cy="19812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1738753" y="1864426"/>
                <a:ext cx="6920" cy="2594249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/>
            <p:cNvSpPr txBox="1"/>
            <p:nvPr/>
          </p:nvSpPr>
          <p:spPr>
            <a:xfrm>
              <a:off x="838200" y="4629090"/>
              <a:ext cx="1938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777927" y="4419600"/>
              <a:ext cx="1938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06327" y="5010090"/>
              <a:ext cx="1938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Group 107"/>
            <p:cNvGrpSpPr/>
            <p:nvPr/>
          </p:nvGrpSpPr>
          <p:grpSpPr>
            <a:xfrm>
              <a:off x="950221" y="4400244"/>
              <a:ext cx="2593079" cy="1143306"/>
              <a:chOff x="1676400" y="3782410"/>
              <a:chExt cx="4528208" cy="2917401"/>
            </a:xfrm>
            <a:solidFill>
              <a:srgbClr val="00FFFF"/>
            </a:solidFill>
          </p:grpSpPr>
          <p:sp>
            <p:nvSpPr>
              <p:cNvPr id="30" name="Oval 29"/>
              <p:cNvSpPr/>
              <p:nvPr/>
            </p:nvSpPr>
            <p:spPr>
              <a:xfrm>
                <a:off x="1676400" y="4114800"/>
                <a:ext cx="152400" cy="152400"/>
              </a:xfrm>
              <a:prstGeom prst="ellipse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659038" y="5095667"/>
                <a:ext cx="152400" cy="152399"/>
              </a:xfrm>
              <a:prstGeom prst="ellipse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5106821" y="3782410"/>
                <a:ext cx="152400" cy="152399"/>
              </a:xfrm>
              <a:prstGeom prst="ellipse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6052208" y="6547412"/>
                <a:ext cx="152400" cy="152399"/>
              </a:xfrm>
              <a:prstGeom prst="ellipse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1905000" y="5181600"/>
              <a:ext cx="2103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y</a:t>
              </a:r>
              <a:endParaRPr lang="en-US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810000" y="4114800"/>
              <a:ext cx="2232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en-US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" name="Group 35"/>
            <p:cNvGrpSpPr/>
            <p:nvPr/>
          </p:nvGrpSpPr>
          <p:grpSpPr>
            <a:xfrm>
              <a:off x="619986" y="4019490"/>
              <a:ext cx="3342414" cy="1638420"/>
              <a:chOff x="2036869" y="2946224"/>
              <a:chExt cx="5836748" cy="4180794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2036869" y="3189429"/>
                <a:ext cx="647191" cy="1020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808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en-US" sz="2000" b="1" dirty="0">
                  <a:solidFill>
                    <a:srgbClr val="00808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5629641" y="2946224"/>
                <a:ext cx="647191" cy="1020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808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endParaRPr lang="en-US" sz="2000" b="1" dirty="0">
                  <a:solidFill>
                    <a:srgbClr val="00808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7226426" y="6106048"/>
                <a:ext cx="647191" cy="1020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808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en-US" sz="2000" b="1" dirty="0">
                  <a:solidFill>
                    <a:srgbClr val="00808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615517" y="4307313"/>
                <a:ext cx="621999" cy="1020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808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en-US" sz="2000" b="1" dirty="0">
                  <a:solidFill>
                    <a:srgbClr val="00808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45" name="TextBox 44"/>
          <p:cNvSpPr txBox="1"/>
          <p:nvPr/>
        </p:nvSpPr>
        <p:spPr>
          <a:xfrm>
            <a:off x="533400" y="6305493"/>
            <a:ext cx="3733800" cy="400069"/>
          </a:xfrm>
          <a:prstGeom prst="rect">
            <a:avLst/>
          </a:prstGeom>
          <a:noFill/>
        </p:spPr>
        <p:txBody>
          <a:bodyPr wrap="square" lIns="91403" tIns="45700" rIns="91403" bIns="45700" rtlCol="0">
            <a:sp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(0,0) +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f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(1,1)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 ≤  f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(0,1) +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f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(1,0)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5425943" y="3657600"/>
            <a:ext cx="3413261" cy="2133598"/>
            <a:chOff x="5425939" y="3657600"/>
            <a:chExt cx="3413261" cy="2133602"/>
          </a:xfrm>
        </p:grpSpPr>
        <p:sp>
          <p:nvSpPr>
            <p:cNvPr id="65" name="Freeform 64"/>
            <p:cNvSpPr/>
            <p:nvPr/>
          </p:nvSpPr>
          <p:spPr>
            <a:xfrm>
              <a:off x="5829299" y="4419600"/>
              <a:ext cx="1970889" cy="533400"/>
            </a:xfrm>
            <a:custGeom>
              <a:avLst/>
              <a:gdLst>
                <a:gd name="connsiteX0" fmla="*/ 0 w 6187044"/>
                <a:gd name="connsiteY0" fmla="*/ 368135 h 1733797"/>
                <a:gd name="connsiteX1" fmla="*/ 4797631 w 6187044"/>
                <a:gd name="connsiteY1" fmla="*/ 0 h 1733797"/>
                <a:gd name="connsiteX2" fmla="*/ 6187044 w 6187044"/>
                <a:gd name="connsiteY2" fmla="*/ 1413163 h 1733797"/>
                <a:gd name="connsiteX3" fmla="*/ 1377538 w 6187044"/>
                <a:gd name="connsiteY3" fmla="*/ 1733797 h 1733797"/>
                <a:gd name="connsiteX4" fmla="*/ 0 w 6187044"/>
                <a:gd name="connsiteY4" fmla="*/ 368135 h 1733797"/>
                <a:gd name="connsiteX0" fmla="*/ 0 w 4797631"/>
                <a:gd name="connsiteY0" fmla="*/ 368135 h 1733797"/>
                <a:gd name="connsiteX1" fmla="*/ 4797631 w 4797631"/>
                <a:gd name="connsiteY1" fmla="*/ 0 h 1733797"/>
                <a:gd name="connsiteX2" fmla="*/ 1377538 w 4797631"/>
                <a:gd name="connsiteY2" fmla="*/ 1733797 h 1733797"/>
                <a:gd name="connsiteX3" fmla="*/ 0 w 4797631"/>
                <a:gd name="connsiteY3" fmla="*/ 368135 h 1733797"/>
                <a:gd name="connsiteX0" fmla="*/ 0 w 4752138"/>
                <a:gd name="connsiteY0" fmla="*/ 368134 h 1733797"/>
                <a:gd name="connsiteX1" fmla="*/ 4752138 w 4752138"/>
                <a:gd name="connsiteY1" fmla="*/ 0 h 1733797"/>
                <a:gd name="connsiteX2" fmla="*/ 1332045 w 4752138"/>
                <a:gd name="connsiteY2" fmla="*/ 1733797 h 1733797"/>
                <a:gd name="connsiteX3" fmla="*/ 0 w 4752138"/>
                <a:gd name="connsiteY3" fmla="*/ 368134 h 1733797"/>
                <a:gd name="connsiteX0" fmla="*/ 0 w 4706645"/>
                <a:gd name="connsiteY0" fmla="*/ 430056 h 1733797"/>
                <a:gd name="connsiteX1" fmla="*/ 4706645 w 4706645"/>
                <a:gd name="connsiteY1" fmla="*/ 0 h 1733797"/>
                <a:gd name="connsiteX2" fmla="*/ 1286552 w 4706645"/>
                <a:gd name="connsiteY2" fmla="*/ 1733797 h 1733797"/>
                <a:gd name="connsiteX3" fmla="*/ 0 w 4706645"/>
                <a:gd name="connsiteY3" fmla="*/ 430056 h 1733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06645" h="1733797">
                  <a:moveTo>
                    <a:pt x="0" y="430056"/>
                  </a:moveTo>
                  <a:lnTo>
                    <a:pt x="4706645" y="0"/>
                  </a:lnTo>
                  <a:lnTo>
                    <a:pt x="1286552" y="1733797"/>
                  </a:lnTo>
                  <a:lnTo>
                    <a:pt x="0" y="430056"/>
                  </a:lnTo>
                  <a:close/>
                </a:path>
              </a:pathLst>
            </a:custGeom>
            <a:solidFill>
              <a:srgbClr val="0070C0">
                <a:alpha val="53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6400800" y="4419599"/>
              <a:ext cx="1914524" cy="1114425"/>
            </a:xfrm>
            <a:custGeom>
              <a:avLst/>
              <a:gdLst>
                <a:gd name="connsiteX0" fmla="*/ 0 w 6198919"/>
                <a:gd name="connsiteY0" fmla="*/ 2173185 h 2173185"/>
                <a:gd name="connsiteX1" fmla="*/ 4845132 w 6198919"/>
                <a:gd name="connsiteY1" fmla="*/ 1805050 h 2173185"/>
                <a:gd name="connsiteX2" fmla="*/ 6198919 w 6198919"/>
                <a:gd name="connsiteY2" fmla="*/ 0 h 2173185"/>
                <a:gd name="connsiteX3" fmla="*/ 0 w 6198919"/>
                <a:gd name="connsiteY3" fmla="*/ 2173185 h 2173185"/>
                <a:gd name="connsiteX0" fmla="*/ 0 w 6198919"/>
                <a:gd name="connsiteY0" fmla="*/ 2173185 h 2173185"/>
                <a:gd name="connsiteX1" fmla="*/ 4883994 w 6198919"/>
                <a:gd name="connsiteY1" fmla="*/ 1925097 h 2173185"/>
                <a:gd name="connsiteX2" fmla="*/ 6198919 w 6198919"/>
                <a:gd name="connsiteY2" fmla="*/ 0 h 2173185"/>
                <a:gd name="connsiteX3" fmla="*/ 0 w 6198919"/>
                <a:gd name="connsiteY3" fmla="*/ 2173185 h 2173185"/>
                <a:gd name="connsiteX0" fmla="*/ 0 w 6198917"/>
                <a:gd name="connsiteY0" fmla="*/ 248088 h 1736614"/>
                <a:gd name="connsiteX1" fmla="*/ 4883994 w 6198917"/>
                <a:gd name="connsiteY1" fmla="*/ 0 h 1736614"/>
                <a:gd name="connsiteX2" fmla="*/ 6198917 w 6198917"/>
                <a:gd name="connsiteY2" fmla="*/ 1736614 h 1736614"/>
                <a:gd name="connsiteX3" fmla="*/ 0 w 6198917"/>
                <a:gd name="connsiteY3" fmla="*/ 248088 h 1736614"/>
                <a:gd name="connsiteX0" fmla="*/ 0 w 6198917"/>
                <a:gd name="connsiteY0" fmla="*/ 868307 h 2356833"/>
                <a:gd name="connsiteX1" fmla="*/ 3193383 w 6198917"/>
                <a:gd name="connsiteY1" fmla="*/ 0 h 2356833"/>
                <a:gd name="connsiteX2" fmla="*/ 6198917 w 6198917"/>
                <a:gd name="connsiteY2" fmla="*/ 2356833 h 2356833"/>
                <a:gd name="connsiteX3" fmla="*/ 0 w 6198917"/>
                <a:gd name="connsiteY3" fmla="*/ 868307 h 2356833"/>
                <a:gd name="connsiteX0" fmla="*/ 0 w 6198917"/>
                <a:gd name="connsiteY0" fmla="*/ 868307 h 2356833"/>
                <a:gd name="connsiteX1" fmla="*/ 3381229 w 6198917"/>
                <a:gd name="connsiteY1" fmla="*/ 0 h 2356833"/>
                <a:gd name="connsiteX2" fmla="*/ 6198917 w 6198917"/>
                <a:gd name="connsiteY2" fmla="*/ 2356833 h 2356833"/>
                <a:gd name="connsiteX3" fmla="*/ 0 w 6198917"/>
                <a:gd name="connsiteY3" fmla="*/ 868307 h 2356833"/>
                <a:gd name="connsiteX0" fmla="*/ 0 w 4719629"/>
                <a:gd name="connsiteY0" fmla="*/ 868307 h 1814141"/>
                <a:gd name="connsiteX1" fmla="*/ 3381229 w 4719629"/>
                <a:gd name="connsiteY1" fmla="*/ 0 h 1814141"/>
                <a:gd name="connsiteX2" fmla="*/ 4719629 w 4719629"/>
                <a:gd name="connsiteY2" fmla="*/ 1814141 h 1814141"/>
                <a:gd name="connsiteX3" fmla="*/ 0 w 4719629"/>
                <a:gd name="connsiteY3" fmla="*/ 868307 h 1814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19629" h="1814141">
                  <a:moveTo>
                    <a:pt x="0" y="868307"/>
                  </a:moveTo>
                  <a:lnTo>
                    <a:pt x="3381229" y="0"/>
                  </a:lnTo>
                  <a:lnTo>
                    <a:pt x="4719629" y="1814141"/>
                  </a:lnTo>
                  <a:lnTo>
                    <a:pt x="0" y="868307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/>
            <p:nvPr/>
          </p:nvCxnSpPr>
          <p:spPr>
            <a:xfrm flipV="1">
              <a:off x="5644153" y="4377639"/>
              <a:ext cx="2971800" cy="175311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47"/>
            <p:cNvGrpSpPr/>
            <p:nvPr/>
          </p:nvGrpSpPr>
          <p:grpSpPr>
            <a:xfrm>
              <a:off x="6368053" y="4438694"/>
              <a:ext cx="1981199" cy="1123906"/>
              <a:chOff x="2796885" y="3933143"/>
              <a:chExt cx="5244602" cy="2457640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>
                <a:off x="6541364" y="3933143"/>
                <a:ext cx="1474911" cy="83303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7940632" y="4762189"/>
                <a:ext cx="0" cy="1628594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H="1">
                <a:off x="2796885" y="4725265"/>
                <a:ext cx="5244602" cy="332509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51"/>
            <p:cNvGrpSpPr/>
            <p:nvPr/>
          </p:nvGrpSpPr>
          <p:grpSpPr>
            <a:xfrm>
              <a:off x="5728820" y="3657600"/>
              <a:ext cx="1134533" cy="1628457"/>
              <a:chOff x="1600200" y="1864426"/>
              <a:chExt cx="1981200" cy="4155374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>
                <a:off x="1600200" y="4038600"/>
                <a:ext cx="1981200" cy="19812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V="1">
                <a:off x="1738753" y="1864426"/>
                <a:ext cx="6920" cy="2594249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TextBox 54"/>
            <p:cNvSpPr txBox="1"/>
            <p:nvPr/>
          </p:nvSpPr>
          <p:spPr>
            <a:xfrm>
              <a:off x="5644153" y="4629090"/>
              <a:ext cx="1938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543800" y="4419600"/>
              <a:ext cx="1938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212280" y="5010090"/>
              <a:ext cx="1938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4" name="Group 107"/>
            <p:cNvGrpSpPr/>
            <p:nvPr/>
          </p:nvGrpSpPr>
          <p:grpSpPr>
            <a:xfrm>
              <a:off x="5756174" y="4400244"/>
              <a:ext cx="2593079" cy="1143306"/>
              <a:chOff x="1676400" y="3782410"/>
              <a:chExt cx="4528208" cy="2917401"/>
            </a:xfrm>
            <a:solidFill>
              <a:srgbClr val="00FFFF"/>
            </a:solidFill>
          </p:grpSpPr>
          <p:sp>
            <p:nvSpPr>
              <p:cNvPr id="59" name="Oval 58"/>
              <p:cNvSpPr/>
              <p:nvPr/>
            </p:nvSpPr>
            <p:spPr>
              <a:xfrm>
                <a:off x="1676400" y="4114800"/>
                <a:ext cx="152400" cy="152400"/>
              </a:xfrm>
              <a:prstGeom prst="ellipse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2659038" y="5095667"/>
                <a:ext cx="152400" cy="152399"/>
              </a:xfrm>
              <a:prstGeom prst="ellipse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106821" y="3782410"/>
                <a:ext cx="152400" cy="152399"/>
              </a:xfrm>
              <a:prstGeom prst="ellipse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6052208" y="6547412"/>
                <a:ext cx="152400" cy="152399"/>
              </a:xfrm>
              <a:prstGeom prst="ellipse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6710953" y="5181600"/>
              <a:ext cx="2103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smtClean="0">
                  <a:latin typeface="Times New Roman" pitchFamily="18" charset="0"/>
                  <a:cs typeface="Times New Roman" pitchFamily="18" charset="0"/>
                </a:rPr>
                <a:t>y</a:t>
              </a:r>
              <a:endParaRPr lang="en-US" sz="28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615953" y="4114800"/>
              <a:ext cx="2232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en-US" sz="28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6" name="Group 64"/>
            <p:cNvGrpSpPr/>
            <p:nvPr/>
          </p:nvGrpSpPr>
          <p:grpSpPr>
            <a:xfrm>
              <a:off x="5425939" y="4019490"/>
              <a:ext cx="3266214" cy="1771712"/>
              <a:chOff x="2036869" y="2946224"/>
              <a:chExt cx="5703683" cy="4520917"/>
            </a:xfrm>
          </p:grpSpPr>
          <p:sp>
            <p:nvSpPr>
              <p:cNvPr id="66" name="TextBox 65"/>
              <p:cNvSpPr txBox="1"/>
              <p:nvPr/>
            </p:nvSpPr>
            <p:spPr>
              <a:xfrm>
                <a:off x="2036869" y="3189429"/>
                <a:ext cx="647191" cy="10209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808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en-US" sz="2000" b="1" dirty="0">
                  <a:solidFill>
                    <a:srgbClr val="00808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5629638" y="2946224"/>
                <a:ext cx="647191" cy="10209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808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endParaRPr lang="en-US" sz="2000" b="1" dirty="0">
                  <a:solidFill>
                    <a:srgbClr val="00808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7093361" y="6446170"/>
                <a:ext cx="647191" cy="10209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808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en-US" sz="2000" b="1" dirty="0">
                  <a:solidFill>
                    <a:srgbClr val="00808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3516434" y="4161647"/>
                <a:ext cx="621999" cy="10209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808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en-US" sz="2000" b="1" dirty="0">
                  <a:solidFill>
                    <a:srgbClr val="00808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71" name="TextBox 70"/>
          <p:cNvSpPr txBox="1"/>
          <p:nvPr/>
        </p:nvSpPr>
        <p:spPr>
          <a:xfrm>
            <a:off x="530585" y="5858474"/>
            <a:ext cx="3504859" cy="461624"/>
          </a:xfrm>
          <a:prstGeom prst="rect">
            <a:avLst/>
          </a:prstGeom>
          <a:noFill/>
        </p:spPr>
        <p:txBody>
          <a:bodyPr wrap="none" lIns="91403" tIns="45700" rIns="91403" bIns="45700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submodular </a:t>
            </a:r>
            <a:r>
              <a:rPr lang="en-US" sz="2400" dirty="0" smtClean="0"/>
              <a:t>binary energy</a:t>
            </a:r>
            <a:endParaRPr lang="en-US" sz="2400" dirty="0"/>
          </a:p>
        </p:txBody>
      </p:sp>
      <p:cxnSp>
        <p:nvCxnSpPr>
          <p:cNvPr id="76" name="Straight Connector 75"/>
          <p:cNvCxnSpPr/>
          <p:nvPr/>
        </p:nvCxnSpPr>
        <p:spPr>
          <a:xfrm>
            <a:off x="4267200" y="1828800"/>
            <a:ext cx="1219200" cy="1219200"/>
          </a:xfrm>
          <a:prstGeom prst="line">
            <a:avLst/>
          </a:prstGeom>
          <a:ln w="158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4191000" y="1828800"/>
            <a:ext cx="1066800" cy="1371600"/>
          </a:xfrm>
          <a:prstGeom prst="line">
            <a:avLst/>
          </a:prstGeom>
          <a:ln w="158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4885427" y="5867405"/>
            <a:ext cx="3954213" cy="461624"/>
          </a:xfrm>
          <a:prstGeom prst="rect">
            <a:avLst/>
          </a:prstGeom>
          <a:noFill/>
        </p:spPr>
        <p:txBody>
          <a:bodyPr wrap="none" lIns="91403" tIns="45700" rIns="91403" bIns="45700" rtlCol="0">
            <a:spAutoFit/>
          </a:bodyPr>
          <a:lstStyle/>
          <a:p>
            <a:r>
              <a:rPr lang="en-US" sz="2400" b="1" u="sng" dirty="0" smtClean="0"/>
              <a:t>concave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continuous extension</a:t>
            </a:r>
            <a:endParaRPr lang="en-US" sz="2400" dirty="0"/>
          </a:p>
        </p:txBody>
      </p:sp>
      <p:sp>
        <p:nvSpPr>
          <p:cNvPr id="97" name="TextBox 96"/>
          <p:cNvSpPr txBox="1"/>
          <p:nvPr/>
        </p:nvSpPr>
        <p:spPr>
          <a:xfrm>
            <a:off x="1066804" y="3333692"/>
            <a:ext cx="2511553" cy="400069"/>
          </a:xfrm>
          <a:prstGeom prst="rect">
            <a:avLst/>
          </a:prstGeom>
          <a:noFill/>
        </p:spPr>
        <p:txBody>
          <a:bodyPr wrap="square" lIns="91403" tIns="45700" rIns="91403" bIns="45700" rtlCol="0">
            <a:sp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x,y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US" sz="2000" b="1" i="1" dirty="0" err="1" smtClean="0">
                <a:latin typeface="Symbol" pitchFamily="18" charset="2"/>
                <a:cs typeface="Times New Roman" pitchFamily="18" charset="0"/>
              </a:rPr>
              <a:t>a</a:t>
            </a:r>
            <a:r>
              <a:rPr lang="en-US" sz="2000" b="1" dirty="0" err="1" smtClean="0">
                <a:latin typeface="Calibri"/>
                <a:cs typeface="Times New Roman" pitchFamily="18" charset="0"/>
              </a:rPr>
              <a:t>∙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xy</a:t>
            </a:r>
            <a:endParaRPr lang="en-US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819400" y="3333692"/>
            <a:ext cx="1447800" cy="400069"/>
          </a:xfrm>
          <a:prstGeom prst="rect">
            <a:avLst/>
          </a:prstGeom>
          <a:noFill/>
        </p:spPr>
        <p:txBody>
          <a:bodyPr wrap="square" lIns="91403" tIns="45700" rIns="91403" bIns="45700" rtlCol="0">
            <a:spAutoFit/>
          </a:bodyPr>
          <a:lstStyle/>
          <a:p>
            <a:r>
              <a:rPr lang="en-US" sz="2000" dirty="0" smtClean="0">
                <a:cs typeface="Times New Roman" pitchFamily="18" charset="0"/>
              </a:rPr>
              <a:t>for</a:t>
            </a:r>
            <a:r>
              <a:rPr lang="en-US" sz="2000" b="1" i="1" dirty="0" smtClean="0">
                <a:latin typeface="Symbol" pitchFamily="18" charset="2"/>
                <a:cs typeface="Times New Roman" pitchFamily="18" charset="0"/>
              </a:rPr>
              <a:t> a &lt; 0 </a:t>
            </a:r>
            <a:endParaRPr lang="en-US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" y="3386620"/>
            <a:ext cx="1051259" cy="346018"/>
          </a:xfrm>
          <a:prstGeom prst="rect">
            <a:avLst/>
          </a:prstGeom>
          <a:noFill/>
        </p:spPr>
        <p:txBody>
          <a:bodyPr wrap="none" lIns="91403" tIns="45700" rIns="91403" bIns="45700" rtlCol="0">
            <a:spAutoFit/>
          </a:bodyPr>
          <a:lstStyle/>
          <a:p>
            <a:r>
              <a:rPr lang="en-US" sz="1600" dirty="0" smtClean="0"/>
              <a:t>EXAMPLE: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 Box 233"/>
          <p:cNvSpPr txBox="1">
            <a:spLocks noChangeArrowheads="1"/>
          </p:cNvSpPr>
          <p:nvPr/>
        </p:nvSpPr>
        <p:spPr bwMode="auto">
          <a:xfrm>
            <a:off x="914401" y="2066079"/>
            <a:ext cx="5715000" cy="937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03" tIns="45700" rIns="91403" bIns="45700">
            <a:spAutoFit/>
          </a:bodyPr>
          <a:lstStyle/>
          <a:p>
            <a:pPr algn="ctr"/>
            <a:r>
              <a:rPr lang="en-US" dirty="0" smtClean="0"/>
              <a:t>Assume</a:t>
            </a:r>
            <a:r>
              <a:rPr lang="en-US" b="1" dirty="0" smtClean="0"/>
              <a:t> Gibbs distribution </a:t>
            </a:r>
            <a:r>
              <a:rPr lang="en-US" dirty="0" smtClean="0"/>
              <a:t>over binary random variables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                                                                                       for</a:t>
            </a:r>
            <a:endParaRPr lang="en-US" dirty="0"/>
          </a:p>
        </p:txBody>
      </p:sp>
      <p:sp>
        <p:nvSpPr>
          <p:cNvPr id="56627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90500"/>
            <a:ext cx="7696200" cy="1104900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posterior </a:t>
            </a:r>
            <a:r>
              <a:rPr lang="en-US" dirty="0" smtClean="0"/>
              <a:t> optimization</a:t>
            </a:r>
            <a:br>
              <a:rPr lang="en-US" dirty="0" smtClean="0"/>
            </a:br>
            <a:r>
              <a:rPr lang="en-US" sz="3600" dirty="0" smtClean="0"/>
              <a:t>(in Markov Random Fields)                                        </a:t>
            </a:r>
            <a:endParaRPr lang="en-US" dirty="0"/>
          </a:p>
        </p:txBody>
      </p:sp>
      <p:graphicFrame>
        <p:nvGraphicFramePr>
          <p:cNvPr id="566359" name="Object 87"/>
          <p:cNvGraphicFramePr>
            <a:graphicFrameLocks noChangeAspect="1"/>
          </p:cNvGraphicFramePr>
          <p:nvPr/>
        </p:nvGraphicFramePr>
        <p:xfrm>
          <a:off x="6477001" y="2066357"/>
          <a:ext cx="1334008" cy="448247"/>
        </p:xfrm>
        <a:graphic>
          <a:graphicData uri="http://schemas.openxmlformats.org/presentationml/2006/ole">
            <p:oleObj spid="_x0000_s731138" name="Equation" r:id="rId3" imgW="622080" imgH="228600" progId="Equation.3">
              <p:embed/>
            </p:oleObj>
          </a:graphicData>
        </a:graphic>
      </p:graphicFrame>
      <p:graphicFrame>
        <p:nvGraphicFramePr>
          <p:cNvPr id="797702" name="Object 6"/>
          <p:cNvGraphicFramePr>
            <a:graphicFrameLocks noChangeAspect="1"/>
          </p:cNvGraphicFramePr>
          <p:nvPr/>
        </p:nvGraphicFramePr>
        <p:xfrm>
          <a:off x="1903417" y="2616200"/>
          <a:ext cx="3640137" cy="444500"/>
        </p:xfrm>
        <a:graphic>
          <a:graphicData uri="http://schemas.openxmlformats.org/presentationml/2006/ole">
            <p:oleObj spid="_x0000_s731139" name="Equation" r:id="rId4" imgW="1828800" imgH="228600" progId="Equation.3">
              <p:embed/>
            </p:oleObj>
          </a:graphicData>
        </a:graphic>
      </p:graphicFrame>
      <p:sp>
        <p:nvSpPr>
          <p:cNvPr id="157" name="Text Box 233"/>
          <p:cNvSpPr txBox="1">
            <a:spLocks noChangeArrowheads="1"/>
          </p:cNvSpPr>
          <p:nvPr/>
        </p:nvSpPr>
        <p:spPr bwMode="auto">
          <a:xfrm>
            <a:off x="152405" y="3861138"/>
            <a:ext cx="8839199" cy="1046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03" tIns="45700" rIns="91403" bIns="4570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Theorem </a:t>
            </a:r>
            <a:r>
              <a:rPr lang="en-US" dirty="0" smtClean="0">
                <a:solidFill>
                  <a:srgbClr val="0000FF"/>
                </a:solidFill>
              </a:rPr>
              <a:t> [</a:t>
            </a:r>
            <a:r>
              <a:rPr lang="en-US" i="1" dirty="0" err="1" smtClean="0">
                <a:solidFill>
                  <a:srgbClr val="0000FF"/>
                </a:solidFill>
              </a:rPr>
              <a:t>Boykov</a:t>
            </a:r>
            <a:r>
              <a:rPr lang="en-US" i="1" dirty="0" smtClean="0">
                <a:solidFill>
                  <a:srgbClr val="0000FF"/>
                </a:solidFill>
              </a:rPr>
              <a:t>, Delong, </a:t>
            </a:r>
            <a:r>
              <a:rPr lang="en-US" i="1" dirty="0" err="1" smtClean="0">
                <a:solidFill>
                  <a:srgbClr val="0000FF"/>
                </a:solidFill>
              </a:rPr>
              <a:t>Kolmogorov</a:t>
            </a:r>
            <a:r>
              <a:rPr lang="en-US" i="1" dirty="0" smtClean="0">
                <a:solidFill>
                  <a:srgbClr val="0000FF"/>
                </a:solidFill>
              </a:rPr>
              <a:t>, </a:t>
            </a:r>
            <a:r>
              <a:rPr lang="en-US" i="1" dirty="0" err="1" smtClean="0">
                <a:solidFill>
                  <a:srgbClr val="0000FF"/>
                </a:solidFill>
              </a:rPr>
              <a:t>Veksler</a:t>
            </a:r>
            <a:r>
              <a:rPr lang="en-US" i="1" dirty="0" smtClean="0">
                <a:solidFill>
                  <a:srgbClr val="0000FF"/>
                </a:solidFill>
              </a:rPr>
              <a:t>   </a:t>
            </a:r>
            <a:r>
              <a:rPr lang="en-US" dirty="0" smtClean="0">
                <a:solidFill>
                  <a:srgbClr val="0000FF"/>
                </a:solidFill>
              </a:rPr>
              <a:t>in unpublished book 2014?]</a:t>
            </a:r>
          </a:p>
          <a:p>
            <a:pPr algn="ctr"/>
            <a:endParaRPr lang="en-US" dirty="0" smtClean="0">
              <a:solidFill>
                <a:srgbClr val="0000FF"/>
              </a:solidFill>
            </a:endParaRP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All r</a:t>
            </a:r>
            <a:r>
              <a:rPr lang="en-US" dirty="0" smtClean="0">
                <a:solidFill>
                  <a:srgbClr val="0000FF"/>
                </a:solidFill>
              </a:rPr>
              <a:t>andom variables   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are </a:t>
            </a:r>
            <a:r>
              <a:rPr lang="en-US" b="1" dirty="0" smtClean="0">
                <a:solidFill>
                  <a:srgbClr val="0000FF"/>
                </a:solidFill>
              </a:rPr>
              <a:t>positively correlated 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iff</a:t>
            </a:r>
            <a:r>
              <a:rPr lang="en-US" dirty="0" smtClean="0">
                <a:solidFill>
                  <a:srgbClr val="0000FF"/>
                </a:solidFill>
              </a:rPr>
              <a:t>  set function 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srgbClr val="0000FF"/>
                </a:solidFill>
              </a:rPr>
              <a:t>is </a:t>
            </a:r>
            <a:r>
              <a:rPr lang="en-US" b="1" dirty="0" smtClean="0">
                <a:solidFill>
                  <a:srgbClr val="0000FF"/>
                </a:solidFill>
              </a:rPr>
              <a:t>submodular</a:t>
            </a:r>
          </a:p>
        </p:txBody>
      </p:sp>
      <p:sp>
        <p:nvSpPr>
          <p:cNvPr id="158" name="Text Box 233"/>
          <p:cNvSpPr txBox="1">
            <a:spLocks noChangeArrowheads="1"/>
          </p:cNvSpPr>
          <p:nvPr/>
        </p:nvSpPr>
        <p:spPr bwMode="auto">
          <a:xfrm>
            <a:off x="338057" y="5885417"/>
            <a:ext cx="8290080" cy="461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03" tIns="45700" rIns="91403" bIns="45700">
            <a:spAutoFit/>
          </a:bodyPr>
          <a:lstStyle/>
          <a:p>
            <a:pPr algn="ctr"/>
            <a:r>
              <a:rPr lang="en-US" sz="2400" dirty="0" smtClean="0"/>
              <a:t>That is,…  </a:t>
            </a:r>
            <a:r>
              <a:rPr lang="en-US" sz="2400" b="1" dirty="0" err="1" smtClean="0">
                <a:solidFill>
                  <a:srgbClr val="FF0000"/>
                </a:solidFill>
              </a:rPr>
              <a:t>submodularity</a:t>
            </a:r>
            <a:r>
              <a:rPr lang="en-US" sz="2400" b="1" dirty="0" smtClean="0"/>
              <a:t>  implies MRF with “</a:t>
            </a:r>
            <a:r>
              <a:rPr lang="en-US" sz="2400" b="1" dirty="0" smtClean="0">
                <a:solidFill>
                  <a:srgbClr val="FF0000"/>
                </a:solidFill>
              </a:rPr>
              <a:t>smoothness</a:t>
            </a:r>
            <a:r>
              <a:rPr lang="en-US" sz="2400" b="1" dirty="0" smtClean="0"/>
              <a:t>” prior </a:t>
            </a:r>
            <a:endParaRPr lang="en-US" sz="2400" b="1" dirty="0"/>
          </a:p>
        </p:txBody>
      </p:sp>
      <p:graphicFrame>
        <p:nvGraphicFramePr>
          <p:cNvPr id="677894" name="Object 6"/>
          <p:cNvGraphicFramePr>
            <a:graphicFrameLocks noChangeAspect="1"/>
          </p:cNvGraphicFramePr>
          <p:nvPr/>
        </p:nvGraphicFramePr>
        <p:xfrm>
          <a:off x="6461129" y="2608267"/>
          <a:ext cx="2149475" cy="471487"/>
        </p:xfrm>
        <a:graphic>
          <a:graphicData uri="http://schemas.openxmlformats.org/presentationml/2006/ole">
            <p:oleObj spid="_x0000_s731140" name="Equation" r:id="rId5" imgW="100296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  <p:bldP spid="1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second-order submodular energy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89474" name="Object 2"/>
          <p:cNvGraphicFramePr>
            <a:graphicFrameLocks noChangeAspect="1"/>
          </p:cNvGraphicFramePr>
          <p:nvPr/>
        </p:nvGraphicFramePr>
        <p:xfrm>
          <a:off x="862017" y="2576516"/>
          <a:ext cx="7672387" cy="1385888"/>
        </p:xfrm>
        <a:graphic>
          <a:graphicData uri="http://schemas.openxmlformats.org/presentationml/2006/ole">
            <p:oleObj spid="_x0000_s732162" name="Equation" r:id="rId3" imgW="1968480" imgH="35532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28097" y="3957935"/>
            <a:ext cx="3031343" cy="461665"/>
          </a:xfrm>
          <a:prstGeom prst="rect">
            <a:avLst/>
          </a:prstGeom>
          <a:noFill/>
        </p:spPr>
        <p:txBody>
          <a:bodyPr wrap="none" lIns="91403" tIns="45700" rIns="91403" bIns="45700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boundary smoothness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6538" y="3953474"/>
            <a:ext cx="3923125" cy="461665"/>
          </a:xfrm>
          <a:prstGeom prst="rect">
            <a:avLst/>
          </a:prstGeom>
          <a:noFill/>
        </p:spPr>
        <p:txBody>
          <a:bodyPr wrap="none" lIns="91403" tIns="45700" rIns="91403" bIns="45700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segment  region/appearance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94828" y="5181604"/>
            <a:ext cx="3138798" cy="954067"/>
          </a:xfrm>
          <a:prstGeom prst="rect">
            <a:avLst/>
          </a:prstGeom>
          <a:noFill/>
        </p:spPr>
        <p:txBody>
          <a:bodyPr wrap="none" lIns="91403" tIns="45700" rIns="91403" bIns="45700" rtlCol="0">
            <a:spAutoFit/>
          </a:bodyPr>
          <a:lstStyle/>
          <a:p>
            <a:pPr algn="ctr"/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800" i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pq</a:t>
            </a:r>
            <a:r>
              <a:rPr lang="en-US" sz="2800" dirty="0" smtClean="0">
                <a:solidFill>
                  <a:srgbClr val="FF0000"/>
                </a:solidFill>
              </a:rPr>
              <a:t>&lt; 0  would imply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non-</a:t>
            </a:r>
            <a:r>
              <a:rPr lang="en-US" sz="2800" dirty="0" err="1" smtClean="0">
                <a:solidFill>
                  <a:srgbClr val="FF0000"/>
                </a:solidFill>
              </a:rPr>
              <a:t>submodularity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- more difficult energies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2209804"/>
            <a:ext cx="4876800" cy="3306763"/>
          </a:xfrm>
        </p:spPr>
        <p:txBody>
          <a:bodyPr/>
          <a:lstStyle/>
          <a:p>
            <a:r>
              <a:rPr lang="en-US" dirty="0" smtClean="0"/>
              <a:t>Non-submodular energies</a:t>
            </a:r>
          </a:p>
          <a:p>
            <a:endParaRPr lang="en-US" dirty="0" smtClean="0"/>
          </a:p>
          <a:p>
            <a:r>
              <a:rPr lang="en-US" dirty="0" smtClean="0"/>
              <a:t>High-order energies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Beyond </a:t>
            </a:r>
            <a:r>
              <a:rPr lang="en-US" dirty="0" err="1" smtClean="0"/>
              <a:t>submodularity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even second-order is challenging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Example: </a:t>
            </a:r>
            <a:r>
              <a:rPr lang="en-US" b="1" dirty="0" err="1" smtClean="0"/>
              <a:t>deconvolution</a:t>
            </a:r>
            <a:endParaRPr lang="en-US" b="1" dirty="0"/>
          </a:p>
        </p:txBody>
      </p:sp>
      <p:pic>
        <p:nvPicPr>
          <p:cNvPr id="8581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734" y="2872608"/>
            <a:ext cx="3463390" cy="1701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58119" name="Object 7"/>
          <p:cNvGraphicFramePr>
            <a:graphicFrameLocks noChangeAspect="1"/>
          </p:cNvGraphicFramePr>
          <p:nvPr/>
        </p:nvGraphicFramePr>
        <p:xfrm>
          <a:off x="4767" y="4873629"/>
          <a:ext cx="5546725" cy="806450"/>
        </p:xfrm>
        <a:graphic>
          <a:graphicData uri="http://schemas.openxmlformats.org/presentationml/2006/ole">
            <p:oleObj spid="_x0000_s772098" name="Equation" r:id="rId4" imgW="2857320" imgH="38088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51288" y="2473693"/>
            <a:ext cx="3328105" cy="374169"/>
          </a:xfrm>
          <a:prstGeom prst="rect">
            <a:avLst/>
          </a:prstGeom>
          <a:noFill/>
        </p:spPr>
        <p:txBody>
          <a:bodyPr wrap="none" lIns="91403" tIns="45700" rIns="91403" bIns="45700" rtlCol="0">
            <a:spAutoFit/>
          </a:bodyPr>
          <a:lstStyle/>
          <a:p>
            <a:r>
              <a:rPr lang="en-US" dirty="0" smtClean="0"/>
              <a:t>image I blurred with mean kernel</a:t>
            </a:r>
            <a:endParaRPr lang="en-US" dirty="0"/>
          </a:p>
        </p:txBody>
      </p:sp>
      <p:grpSp>
        <p:nvGrpSpPr>
          <p:cNvPr id="4" name="Group 13"/>
          <p:cNvGrpSpPr/>
          <p:nvPr/>
        </p:nvGrpSpPr>
        <p:grpSpPr>
          <a:xfrm>
            <a:off x="5601903" y="1617374"/>
            <a:ext cx="3233032" cy="1658791"/>
            <a:chOff x="5601903" y="1617371"/>
            <a:chExt cx="3233032" cy="1658790"/>
          </a:xfrm>
        </p:grpSpPr>
        <p:pic>
          <p:nvPicPr>
            <p:cNvPr id="858115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601903" y="1617371"/>
              <a:ext cx="3233032" cy="1619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8056345" y="2906829"/>
              <a:ext cx="7521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3"/>
                  </a:solidFill>
                </a:rPr>
                <a:t>QPBO</a:t>
              </a:r>
              <a:endParaRPr lang="en-US" b="1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5" name="Group 14"/>
          <p:cNvGrpSpPr/>
          <p:nvPr/>
        </p:nvGrpSpPr>
        <p:grpSpPr>
          <a:xfrm>
            <a:off x="5601247" y="3344883"/>
            <a:ext cx="3234747" cy="1620867"/>
            <a:chOff x="5601245" y="3344879"/>
            <a:chExt cx="3234747" cy="1620867"/>
          </a:xfrm>
        </p:grpSpPr>
        <p:pic>
          <p:nvPicPr>
            <p:cNvPr id="858118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601245" y="3344879"/>
              <a:ext cx="3234747" cy="1620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7958488" y="4589646"/>
              <a:ext cx="7444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3"/>
                  </a:solidFill>
                </a:rPr>
                <a:t>TRWS</a:t>
              </a:r>
              <a:endParaRPr lang="en-US" b="1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6" name="Group 15"/>
          <p:cNvGrpSpPr/>
          <p:nvPr/>
        </p:nvGrpSpPr>
        <p:grpSpPr>
          <a:xfrm>
            <a:off x="5610728" y="5083659"/>
            <a:ext cx="3380874" cy="1639591"/>
            <a:chOff x="5610726" y="5083659"/>
            <a:chExt cx="3380874" cy="1639591"/>
          </a:xfrm>
        </p:grpSpPr>
        <p:pic>
          <p:nvPicPr>
            <p:cNvPr id="858117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610726" y="5083659"/>
              <a:ext cx="3273387" cy="1639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6690136" y="6349465"/>
              <a:ext cx="2301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3"/>
                  </a:solidFill>
                </a:rPr>
                <a:t>“partial enumeration”</a:t>
              </a:r>
              <a:endParaRPr lang="en-US" b="1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901348" y="5637128"/>
            <a:ext cx="1595580" cy="655684"/>
          </a:xfrm>
          <a:prstGeom prst="rect">
            <a:avLst/>
          </a:prstGeom>
          <a:noFill/>
        </p:spPr>
        <p:txBody>
          <a:bodyPr wrap="none" lIns="91403" tIns="45700" rIns="91403" bIns="45700" rtlCol="0">
            <a:spAutoFit/>
          </a:bodyPr>
          <a:lstStyle/>
          <a:p>
            <a:pPr algn="ctr"/>
            <a:r>
              <a:rPr lang="en-US" dirty="0" smtClean="0"/>
              <a:t>submodular </a:t>
            </a:r>
          </a:p>
          <a:p>
            <a:pPr algn="ctr"/>
            <a:r>
              <a:rPr lang="en-US" dirty="0" smtClean="0"/>
              <a:t>quadratic term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283113" y="5678995"/>
            <a:ext cx="1813415" cy="655684"/>
          </a:xfrm>
          <a:prstGeom prst="rect">
            <a:avLst/>
          </a:prstGeom>
          <a:noFill/>
        </p:spPr>
        <p:txBody>
          <a:bodyPr wrap="none" lIns="91403" tIns="45700" rIns="91403" bIns="45700" rtlCol="0">
            <a:spAutoFit/>
          </a:bodyPr>
          <a:lstStyle/>
          <a:p>
            <a:pPr algn="ctr"/>
            <a:r>
              <a:rPr lang="en-US" dirty="0" smtClean="0"/>
              <a:t>non-submodular </a:t>
            </a:r>
          </a:p>
          <a:p>
            <a:pPr algn="ctr"/>
            <a:r>
              <a:rPr lang="en-US" dirty="0" smtClean="0"/>
              <a:t>quadratic term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Beyond </a:t>
            </a:r>
            <a:r>
              <a:rPr lang="en-US" dirty="0" err="1" smtClean="0"/>
              <a:t>submodularity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even second-order is challenging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Example: </a:t>
            </a:r>
            <a:r>
              <a:rPr lang="en-US" b="1" dirty="0" smtClean="0"/>
              <a:t>quadratic volumetric prior</a:t>
            </a:r>
            <a:endParaRPr lang="en-US" sz="2400" dirty="0"/>
          </a:p>
        </p:txBody>
      </p:sp>
      <p:grpSp>
        <p:nvGrpSpPr>
          <p:cNvPr id="19" name="Group 21"/>
          <p:cNvGrpSpPr/>
          <p:nvPr/>
        </p:nvGrpSpPr>
        <p:grpSpPr>
          <a:xfrm>
            <a:off x="2297193" y="3694198"/>
            <a:ext cx="3567824" cy="2097002"/>
            <a:chOff x="3321293" y="4101122"/>
            <a:chExt cx="3567824" cy="2097002"/>
          </a:xfrm>
        </p:grpSpPr>
        <p:cxnSp>
          <p:nvCxnSpPr>
            <p:cNvPr id="20" name="Straight Arrow Connector 19"/>
            <p:cNvCxnSpPr/>
            <p:nvPr/>
          </p:nvCxnSpPr>
          <p:spPr bwMode="auto">
            <a:xfrm>
              <a:off x="3767343" y="5705858"/>
              <a:ext cx="2618842" cy="0"/>
            </a:xfrm>
            <a:prstGeom prst="straightConnector1">
              <a:avLst/>
            </a:prstGeom>
            <a:solidFill>
              <a:schemeClr val="folHlink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 flipV="1">
              <a:off x="3919745" y="4133090"/>
              <a:ext cx="8533" cy="1725171"/>
            </a:xfrm>
            <a:prstGeom prst="straightConnector1">
              <a:avLst/>
            </a:prstGeom>
            <a:solidFill>
              <a:schemeClr val="folHlink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graphicFrame>
          <p:nvGraphicFramePr>
            <p:cNvPr id="22" name="Object 3"/>
            <p:cNvGraphicFramePr>
              <a:graphicFrameLocks noChangeAspect="1"/>
            </p:cNvGraphicFramePr>
            <p:nvPr/>
          </p:nvGraphicFramePr>
          <p:xfrm>
            <a:off x="3321293" y="4101122"/>
            <a:ext cx="519795" cy="319585"/>
          </p:xfrm>
          <a:graphic>
            <a:graphicData uri="http://schemas.openxmlformats.org/presentationml/2006/ole">
              <p:oleObj spid="_x0000_s791555" name="Equation" r:id="rId3" imgW="330120" imgH="203040" progId="Equation.3">
                <p:embed/>
              </p:oleObj>
            </a:graphicData>
          </a:graphic>
        </p:graphicFrame>
        <p:graphicFrame>
          <p:nvGraphicFramePr>
            <p:cNvPr id="23" name="Object 4"/>
            <p:cNvGraphicFramePr>
              <a:graphicFrameLocks noChangeAspect="1"/>
            </p:cNvGraphicFramePr>
            <p:nvPr/>
          </p:nvGraphicFramePr>
          <p:xfrm>
            <a:off x="6508436" y="5632704"/>
            <a:ext cx="380681" cy="319584"/>
          </p:xfrm>
          <a:graphic>
            <a:graphicData uri="http://schemas.openxmlformats.org/presentationml/2006/ole">
              <p:oleObj spid="_x0000_s791556" name="Equation" r:id="rId4" imgW="241200" imgH="203040" progId="Equation.3">
                <p:embed/>
              </p:oleObj>
            </a:graphicData>
          </a:graphic>
        </p:graphicFrame>
        <p:graphicFrame>
          <p:nvGraphicFramePr>
            <p:cNvPr id="24" name="Object 5"/>
            <p:cNvGraphicFramePr>
              <a:graphicFrameLocks noChangeAspect="1"/>
            </p:cNvGraphicFramePr>
            <p:nvPr/>
          </p:nvGraphicFramePr>
          <p:xfrm>
            <a:off x="4802280" y="5839062"/>
            <a:ext cx="260367" cy="359062"/>
          </p:xfrm>
          <a:graphic>
            <a:graphicData uri="http://schemas.openxmlformats.org/presentationml/2006/ole">
              <p:oleObj spid="_x0000_s791557" name="Equation" r:id="rId5" imgW="164880" imgH="228600" progId="Equation.3">
                <p:embed/>
              </p:oleObj>
            </a:graphicData>
          </a:graphic>
        </p:graphicFrame>
      </p:grpSp>
      <p:sp>
        <p:nvSpPr>
          <p:cNvPr id="28" name="TextBox 27"/>
          <p:cNvSpPr txBox="1"/>
          <p:nvPr/>
        </p:nvSpPr>
        <p:spPr>
          <a:xfrm>
            <a:off x="304804" y="3008398"/>
            <a:ext cx="708977" cy="461665"/>
          </a:xfrm>
          <a:prstGeom prst="rect">
            <a:avLst/>
          </a:prstGeom>
          <a:noFill/>
        </p:spPr>
        <p:txBody>
          <a:bodyPr wrap="none" lIns="91403" tIns="45700" rIns="91403" bIns="45700" rtlCol="0">
            <a:spAutoFit/>
          </a:bodyPr>
          <a:lstStyle/>
          <a:p>
            <a:pPr algn="ctr"/>
            <a:r>
              <a:rPr lang="en-US" sz="2400" dirty="0" smtClean="0"/>
              <a:t>e.g. </a:t>
            </a:r>
            <a:endParaRPr lang="en-US" sz="2400" dirty="0"/>
          </a:p>
        </p:txBody>
      </p:sp>
      <p:sp>
        <p:nvSpPr>
          <p:cNvPr id="29" name="Freeform 28"/>
          <p:cNvSpPr/>
          <p:nvPr/>
        </p:nvSpPr>
        <p:spPr bwMode="auto">
          <a:xfrm>
            <a:off x="3036498" y="3975295"/>
            <a:ext cx="1777042" cy="1339970"/>
          </a:xfrm>
          <a:custGeom>
            <a:avLst/>
            <a:gdLst>
              <a:gd name="connsiteX0" fmla="*/ 0 w 1777042"/>
              <a:gd name="connsiteY0" fmla="*/ 0 h 1339970"/>
              <a:gd name="connsiteX1" fmla="*/ 854015 w 1777042"/>
              <a:gd name="connsiteY1" fmla="*/ 1328468 h 1339970"/>
              <a:gd name="connsiteX2" fmla="*/ 1777042 w 1777042"/>
              <a:gd name="connsiteY2" fmla="*/ 69011 h 1339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7042" h="1339970">
                <a:moveTo>
                  <a:pt x="0" y="0"/>
                </a:moveTo>
                <a:cubicBezTo>
                  <a:pt x="278920" y="658483"/>
                  <a:pt x="557841" y="1316966"/>
                  <a:pt x="854015" y="1328468"/>
                </a:cubicBezTo>
                <a:cubicBezTo>
                  <a:pt x="1150189" y="1339970"/>
                  <a:pt x="1463615" y="704490"/>
                  <a:pt x="1777042" y="69011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03" tIns="45700" rIns="91403" bIns="457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latin typeface="Tahoma" pitchFamily="34" charset="0"/>
            </a:endParaRPr>
          </a:p>
        </p:txBody>
      </p:sp>
      <p:graphicFrame>
        <p:nvGraphicFramePr>
          <p:cNvPr id="30" name="Object 2"/>
          <p:cNvGraphicFramePr>
            <a:graphicFrameLocks noChangeAspect="1"/>
          </p:cNvGraphicFramePr>
          <p:nvPr/>
        </p:nvGraphicFramePr>
        <p:xfrm>
          <a:off x="1066800" y="2856002"/>
          <a:ext cx="6613525" cy="741363"/>
        </p:xfrm>
        <a:graphic>
          <a:graphicData uri="http://schemas.openxmlformats.org/presentationml/2006/ole">
            <p:oleObj spid="_x0000_s791558" name="Equation" r:id="rId6" imgW="2489040" imgH="279360" progId="Equation.3">
              <p:embed/>
            </p:oleObj>
          </a:graphicData>
        </a:graphic>
      </p:graphicFrame>
      <p:grpSp>
        <p:nvGrpSpPr>
          <p:cNvPr id="33" name="Group 32"/>
          <p:cNvGrpSpPr/>
          <p:nvPr/>
        </p:nvGrpSpPr>
        <p:grpSpPr>
          <a:xfrm>
            <a:off x="609600" y="6019800"/>
            <a:ext cx="8153400" cy="674132"/>
            <a:chOff x="609600" y="6019800"/>
            <a:chExt cx="8153400" cy="674132"/>
          </a:xfrm>
        </p:grpSpPr>
        <p:sp>
          <p:nvSpPr>
            <p:cNvPr id="31" name="Rectangle 30"/>
            <p:cNvSpPr/>
            <p:nvPr/>
          </p:nvSpPr>
          <p:spPr>
            <a:xfrm>
              <a:off x="609600" y="6019800"/>
              <a:ext cx="81534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US" sz="2000" b="1" dirty="0" smtClean="0">
                  <a:solidFill>
                    <a:srgbClr val="FF0000"/>
                  </a:solidFill>
                </a:rPr>
                <a:t>NOTE: any convex cardinality potentials are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supermodular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[Lovasz’83]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105400" y="6324600"/>
              <a:ext cx="18261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(not submodular)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CA" dirty="0" smtClean="0"/>
              <a:t>Many useful higher-order </a:t>
            </a:r>
            <a:r>
              <a:rPr lang="en-CA" dirty="0" smtClean="0"/>
              <a:t>energies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b="1" dirty="0" smtClean="0"/>
              <a:t>Cardinality</a:t>
            </a:r>
            <a:r>
              <a:rPr lang="en-CA" dirty="0" smtClean="0"/>
              <a:t> </a:t>
            </a:r>
            <a:r>
              <a:rPr lang="en-CA" dirty="0" smtClean="0"/>
              <a:t>potentials</a:t>
            </a:r>
            <a:endParaRPr lang="en-CA" sz="2400" dirty="0" smtClean="0"/>
          </a:p>
          <a:p>
            <a:r>
              <a:rPr lang="en-CA" b="1" dirty="0" smtClean="0"/>
              <a:t>Curvature</a:t>
            </a:r>
            <a:r>
              <a:rPr lang="en-CA" dirty="0" smtClean="0"/>
              <a:t> of the boundary</a:t>
            </a:r>
          </a:p>
          <a:p>
            <a:r>
              <a:rPr lang="en-CA" dirty="0" smtClean="0"/>
              <a:t>Shape </a:t>
            </a:r>
            <a:r>
              <a:rPr lang="en-CA" b="1" dirty="0" smtClean="0"/>
              <a:t>convexity</a:t>
            </a:r>
          </a:p>
          <a:p>
            <a:r>
              <a:rPr lang="en-CA" dirty="0" smtClean="0"/>
              <a:t>Segment </a:t>
            </a:r>
            <a:r>
              <a:rPr lang="en-CA" b="1" dirty="0" smtClean="0"/>
              <a:t>connectivity</a:t>
            </a:r>
          </a:p>
          <a:p>
            <a:r>
              <a:rPr lang="en-CA" dirty="0" smtClean="0"/>
              <a:t>Appearance </a:t>
            </a:r>
            <a:r>
              <a:rPr lang="en-CA" b="1" dirty="0" smtClean="0"/>
              <a:t>entropy</a:t>
            </a:r>
            <a:r>
              <a:rPr lang="en-CA" dirty="0" smtClean="0"/>
              <a:t>, color consistency</a:t>
            </a:r>
          </a:p>
          <a:p>
            <a:r>
              <a:rPr lang="en-CA" dirty="0" smtClean="0"/>
              <a:t>Distribution </a:t>
            </a:r>
            <a:r>
              <a:rPr lang="en-CA" b="1" dirty="0" smtClean="0"/>
              <a:t>consistency</a:t>
            </a:r>
          </a:p>
          <a:p>
            <a:r>
              <a:rPr lang="en-CA" dirty="0" smtClean="0"/>
              <a:t>High-order</a:t>
            </a:r>
            <a:r>
              <a:rPr lang="en-CA" b="1" dirty="0" smtClean="0"/>
              <a:t> shape </a:t>
            </a:r>
            <a:r>
              <a:rPr lang="en-CA" dirty="0" smtClean="0"/>
              <a:t>moments</a:t>
            </a:r>
          </a:p>
          <a:p>
            <a:r>
              <a:rPr lang="en-CA" dirty="0" smtClean="0"/>
              <a:t>… 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734" y="2590800"/>
            <a:ext cx="8977266" cy="350520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QPBO</a:t>
            </a:r>
            <a:r>
              <a:rPr lang="en-US" dirty="0" smtClean="0"/>
              <a:t>  </a:t>
            </a:r>
            <a:r>
              <a:rPr lang="en-US" sz="2000" dirty="0" smtClean="0"/>
              <a:t>[survey </a:t>
            </a:r>
            <a:r>
              <a:rPr lang="en-US" sz="2000" dirty="0" err="1" smtClean="0"/>
              <a:t>Kolmogorov&amp;Rother</a:t>
            </a:r>
            <a:r>
              <a:rPr lang="en-US" sz="2000" dirty="0" smtClean="0"/>
              <a:t>, 2007]</a:t>
            </a:r>
            <a:endParaRPr lang="en-US" dirty="0" smtClean="0"/>
          </a:p>
          <a:p>
            <a:r>
              <a:rPr lang="en-US" sz="3000" dirty="0" smtClean="0"/>
              <a:t>LP relaxations </a:t>
            </a:r>
            <a:r>
              <a:rPr lang="en-US" sz="2000" dirty="0" smtClean="0"/>
              <a:t>[e.g. </a:t>
            </a:r>
            <a:r>
              <a:rPr lang="en-US" sz="2000" dirty="0" err="1" smtClean="0"/>
              <a:t>Schlezinger</a:t>
            </a:r>
            <a:r>
              <a:rPr lang="en-US" sz="2000" dirty="0" smtClean="0"/>
              <a:t>, </a:t>
            </a:r>
            <a:r>
              <a:rPr lang="en-US" sz="2000" dirty="0" err="1" smtClean="0"/>
              <a:t>Komodakis</a:t>
            </a:r>
            <a:r>
              <a:rPr lang="en-US" sz="2000" dirty="0" smtClean="0"/>
              <a:t>, </a:t>
            </a:r>
            <a:r>
              <a:rPr lang="en-US" sz="2000" dirty="0" err="1" smtClean="0"/>
              <a:t>Kolmogorov</a:t>
            </a:r>
            <a:r>
              <a:rPr lang="en-US" sz="2000" dirty="0" smtClean="0"/>
              <a:t>, </a:t>
            </a:r>
            <a:r>
              <a:rPr lang="en-US" sz="2000" dirty="0" err="1" smtClean="0"/>
              <a:t>Savchinsky</a:t>
            </a:r>
            <a:r>
              <a:rPr lang="en-US" sz="2000" dirty="0" smtClean="0"/>
              <a:t>,…]</a:t>
            </a:r>
            <a:endParaRPr lang="en-US" dirty="0" smtClean="0"/>
          </a:p>
          <a:p>
            <a:r>
              <a:rPr lang="en-US" sz="3000" dirty="0" smtClean="0"/>
              <a:t>Message passing, e.g. TRWS   </a:t>
            </a:r>
            <a:r>
              <a:rPr lang="en-US" sz="2000" dirty="0" smtClean="0"/>
              <a:t>[</a:t>
            </a:r>
            <a:r>
              <a:rPr lang="en-US" sz="2000" dirty="0" err="1" smtClean="0"/>
              <a:t>Kolmogorov</a:t>
            </a:r>
            <a:r>
              <a:rPr lang="en-US" sz="2000" dirty="0" smtClean="0"/>
              <a:t>]</a:t>
            </a:r>
          </a:p>
          <a:p>
            <a:r>
              <a:rPr lang="en-US" sz="3000" dirty="0" smtClean="0"/>
              <a:t>Partial Enumeration   </a:t>
            </a:r>
            <a:r>
              <a:rPr lang="en-US" sz="2000" dirty="0" smtClean="0"/>
              <a:t>[</a:t>
            </a:r>
            <a:r>
              <a:rPr lang="en-US" sz="2000" dirty="0" err="1" smtClean="0"/>
              <a:t>Olsson&amp;Boykov</a:t>
            </a:r>
            <a:r>
              <a:rPr lang="en-US" sz="2000" dirty="0" smtClean="0"/>
              <a:t>, 2013]</a:t>
            </a:r>
          </a:p>
          <a:p>
            <a:r>
              <a:rPr lang="en-US" sz="3000" dirty="0" smtClean="0"/>
              <a:t>Trust Region </a:t>
            </a:r>
            <a:r>
              <a:rPr lang="en-US" sz="1900" dirty="0" smtClean="0"/>
              <a:t>[e.g. </a:t>
            </a:r>
            <a:r>
              <a:rPr lang="en-US" sz="1900" dirty="0" err="1" smtClean="0"/>
              <a:t>Gorelick</a:t>
            </a:r>
            <a:r>
              <a:rPr lang="en-US" sz="1900" dirty="0" smtClean="0"/>
              <a:t> et al., 2013]</a:t>
            </a:r>
          </a:p>
          <a:p>
            <a:r>
              <a:rPr lang="en-US" sz="3000" dirty="0" smtClean="0"/>
              <a:t>Bound Optimization </a:t>
            </a:r>
            <a:r>
              <a:rPr lang="en-US" sz="1900" dirty="0" smtClean="0"/>
              <a:t>[</a:t>
            </a:r>
            <a:r>
              <a:rPr lang="en-US" sz="1900" dirty="0" err="1" smtClean="0"/>
              <a:t>Bilmes</a:t>
            </a:r>
            <a:r>
              <a:rPr lang="en-US" sz="1900" dirty="0" smtClean="0"/>
              <a:t> et al.’2006, Ben </a:t>
            </a:r>
            <a:r>
              <a:rPr lang="en-US" sz="1900" dirty="0" err="1" smtClean="0"/>
              <a:t>Ayed</a:t>
            </a:r>
            <a:r>
              <a:rPr lang="en-US" sz="1900" dirty="0" smtClean="0"/>
              <a:t> et al.’2013, Tang et al.’2014]</a:t>
            </a:r>
          </a:p>
          <a:p>
            <a:r>
              <a:rPr lang="en-US" sz="3000" dirty="0" err="1" smtClean="0"/>
              <a:t>Submodularization</a:t>
            </a:r>
            <a:r>
              <a:rPr lang="en-US" dirty="0" smtClean="0"/>
              <a:t>   </a:t>
            </a:r>
            <a:r>
              <a:rPr lang="en-US" sz="2000" dirty="0" smtClean="0"/>
              <a:t>[e.g. </a:t>
            </a:r>
            <a:r>
              <a:rPr lang="en-US" sz="2000" dirty="0" err="1" smtClean="0"/>
              <a:t>Gorelick</a:t>
            </a:r>
            <a:r>
              <a:rPr lang="en-US" sz="2000" dirty="0" smtClean="0"/>
              <a:t> et al., 2014]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533402"/>
            <a:ext cx="8305800" cy="1107955"/>
          </a:xfrm>
          <a:prstGeom prst="rect">
            <a:avLst/>
          </a:prstGeom>
        </p:spPr>
        <p:txBody>
          <a:bodyPr wrap="square" lIns="91403" tIns="45700" rIns="91403" bIns="45700">
            <a:spAutoFit/>
          </a:bodyPr>
          <a:lstStyle/>
          <a:p>
            <a:pPr marL="342758" indent="-342758" algn="ctr">
              <a:spcBef>
                <a:spcPct val="20000"/>
              </a:spcBef>
            </a:pPr>
            <a:r>
              <a:rPr lang="en-US" sz="3000" dirty="0" smtClean="0">
                <a:solidFill>
                  <a:prstClr val="black"/>
                </a:solidFill>
              </a:rPr>
              <a:t>Non-submodular and/or </a:t>
            </a:r>
          </a:p>
          <a:p>
            <a:pPr marL="342758" indent="-342758" algn="ctr">
              <a:spcBef>
                <a:spcPct val="20000"/>
              </a:spcBef>
            </a:pPr>
            <a:r>
              <a:rPr lang="en-US" sz="3000" dirty="0" smtClean="0">
                <a:solidFill>
                  <a:prstClr val="black"/>
                </a:solidFill>
              </a:rPr>
              <a:t>high-order functions </a:t>
            </a:r>
            <a:r>
              <a:rPr lang="en-US" sz="3000" i="1" dirty="0" smtClean="0">
                <a:solidFill>
                  <a:prstClr val="black"/>
                </a:solidFill>
              </a:rPr>
              <a:t>E(S)</a:t>
            </a:r>
          </a:p>
        </p:txBody>
      </p:sp>
      <p:sp>
        <p:nvSpPr>
          <p:cNvPr id="7" name="Rectangle 6"/>
          <p:cNvSpPr/>
          <p:nvPr/>
        </p:nvSpPr>
        <p:spPr>
          <a:xfrm>
            <a:off x="2133600" y="1981200"/>
            <a:ext cx="4592787" cy="374169"/>
          </a:xfrm>
          <a:prstGeom prst="rect">
            <a:avLst/>
          </a:prstGeom>
        </p:spPr>
        <p:txBody>
          <a:bodyPr wrap="none" lIns="91403" tIns="45700" rIns="91403" bIns="45700">
            <a:spAutoFit/>
          </a:bodyPr>
          <a:lstStyle/>
          <a:p>
            <a:r>
              <a:rPr lang="en-US" dirty="0" smtClean="0"/>
              <a:t>Optimization </a:t>
            </a:r>
            <a:r>
              <a:rPr lang="en-US" dirty="0" smtClean="0"/>
              <a:t>i</a:t>
            </a:r>
            <a:r>
              <a:rPr lang="en-US" dirty="0" smtClean="0"/>
              <a:t>s a very active </a:t>
            </a:r>
            <a:r>
              <a:rPr lang="en-US" dirty="0" smtClean="0"/>
              <a:t>area of research…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33800"/>
            <a:ext cx="8686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Our recent methods: </a:t>
            </a:r>
            <a:r>
              <a:rPr lang="en-US" dirty="0" smtClean="0"/>
              <a:t>local </a:t>
            </a:r>
            <a:r>
              <a:rPr lang="en-US" dirty="0" smtClean="0"/>
              <a:t>submodular approximations  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rgbClr val="0000FF"/>
                </a:solidFill>
              </a:rPr>
              <a:t>submodularization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95400" y="1676400"/>
            <a:ext cx="7543800" cy="1371600"/>
          </a:xfrm>
          <a:prstGeom prst="rect">
            <a:avLst/>
          </a:prstGeom>
        </p:spPr>
        <p:txBody>
          <a:bodyPr vert="horz" lIns="91403" tIns="45700" rIns="91403" bIns="45700" rtlCol="0" anchor="ctr">
            <a:normAutofit fontScale="37500" lnSpcReduction="20000"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7500" dirty="0" smtClean="0">
                <a:latin typeface="+mj-lt"/>
                <a:ea typeface="+mj-ea"/>
                <a:cs typeface="+mj-cs"/>
              </a:rPr>
              <a:t>gradient descent + level sets (in continuous case)</a:t>
            </a:r>
            <a:endParaRPr lang="en-US" sz="4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6400" dirty="0" smtClean="0">
                <a:latin typeface="+mj-lt"/>
                <a:ea typeface="+mj-ea"/>
                <a:cs typeface="+mj-cs"/>
              </a:rPr>
              <a:t> LP r</a:t>
            </a:r>
            <a:r>
              <a:rPr lang="en-US" sz="6400" dirty="0" err="1" smtClean="0">
                <a:latin typeface="+mj-lt"/>
                <a:ea typeface="+mj-ea"/>
                <a:cs typeface="+mj-cs"/>
              </a:rPr>
              <a:t>elaxations</a:t>
            </a:r>
            <a:r>
              <a:rPr lang="en-US" sz="6400" dirty="0" smtClean="0">
                <a:latin typeface="+mj-lt"/>
                <a:ea typeface="+mj-ea"/>
                <a:cs typeface="+mj-cs"/>
              </a:rPr>
              <a:t>  (QPBO, TRWS, etc)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6400" dirty="0" smtClean="0">
                <a:latin typeface="+mj-lt"/>
                <a:ea typeface="+mj-ea"/>
                <a:cs typeface="+mj-cs"/>
              </a:rPr>
              <a:t> local linear approximations (parallel ICM)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/>
            </a:r>
            <a:br>
              <a:rPr lang="en-US" sz="4400" dirty="0" smtClean="0">
                <a:latin typeface="+mj-lt"/>
                <a:ea typeface="+mj-ea"/>
                <a:cs typeface="+mj-cs"/>
              </a:rPr>
            </a:b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685800"/>
            <a:ext cx="8229600" cy="1143000"/>
          </a:xfrm>
          <a:prstGeom prst="rect">
            <a:avLst/>
          </a:prstGeom>
        </p:spPr>
        <p:txBody>
          <a:bodyPr vert="horz" lIns="91403" tIns="45700" rIns="91403" bIns="4570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000" dirty="0" smtClean="0">
                <a:latin typeface="+mj-lt"/>
                <a:ea typeface="+mj-ea"/>
                <a:cs typeface="+mj-cs"/>
              </a:rPr>
              <a:t>Prior approximation techniques </a:t>
            </a:r>
          </a:p>
          <a:p>
            <a:pPr>
              <a:spcBef>
                <a:spcPct val="0"/>
              </a:spcBef>
              <a:defRPr/>
            </a:pPr>
            <a:r>
              <a:rPr lang="en-US" sz="4000" dirty="0" smtClean="0">
                <a:latin typeface="+mj-lt"/>
                <a:ea typeface="+mj-ea"/>
                <a:cs typeface="+mj-cs"/>
              </a:rPr>
              <a:t>based on </a:t>
            </a:r>
            <a:r>
              <a:rPr lang="en-US" sz="400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linearization</a:t>
            </a:r>
            <a:r>
              <a:rPr lang="en-US" sz="40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0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</a:br>
            <a:endParaRPr lang="en-US" sz="4000" b="1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1028700" y="4826000"/>
            <a:ext cx="2743200" cy="6096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0" rIns="91403" bIns="457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76300" y="5181604"/>
            <a:ext cx="7391400" cy="1143000"/>
          </a:xfrm>
          <a:prstGeom prst="rect">
            <a:avLst/>
          </a:prstGeom>
        </p:spPr>
        <p:txBody>
          <a:bodyPr vert="horz" lIns="91403" tIns="45700" rIns="91403" bIns="4570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024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 Fast Trust Region [CVPR 13]</a:t>
            </a:r>
          </a:p>
          <a:p>
            <a:pPr defTabSz="914024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 Auxiliary Cuts [CVPR 13]</a:t>
            </a:r>
          </a:p>
          <a:p>
            <a:pPr defTabSz="914024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 LSA [CVPR 14] </a:t>
            </a:r>
          </a:p>
          <a:p>
            <a:pPr defTabSz="914024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 Pseudo-bounds [ECCV 14]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33903" y="5293380"/>
            <a:ext cx="3077691" cy="523180"/>
          </a:xfrm>
          <a:prstGeom prst="rect">
            <a:avLst/>
          </a:prstGeom>
        </p:spPr>
        <p:txBody>
          <a:bodyPr wrap="none" lIns="91403" tIns="45700" rIns="91403" bIns="4570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prstClr val="black"/>
                </a:solidFill>
              </a:rPr>
              <a:t>, [</a:t>
            </a:r>
            <a:r>
              <a:rPr lang="en-US" sz="2800" dirty="0" err="1" smtClean="0">
                <a:solidFill>
                  <a:prstClr val="black"/>
                </a:solidFill>
              </a:rPr>
              <a:t>Bilmes</a:t>
            </a:r>
            <a:r>
              <a:rPr lang="en-US" sz="2800" dirty="0" smtClean="0">
                <a:solidFill>
                  <a:prstClr val="black"/>
                </a:solidFill>
              </a:rPr>
              <a:t> et al.2009]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Trust Region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Approximation</a:t>
            </a:r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457203" y="2602470"/>
            <a:ext cx="2703381" cy="1383709"/>
            <a:chOff x="762000" y="2286000"/>
            <a:chExt cx="2703380" cy="1383712"/>
          </a:xfrm>
        </p:grpSpPr>
        <p:cxnSp>
          <p:nvCxnSpPr>
            <p:cNvPr id="24" name="Straight Connector 23"/>
            <p:cNvCxnSpPr>
              <a:stCxn id="44" idx="2"/>
            </p:cNvCxnSpPr>
            <p:nvPr/>
          </p:nvCxnSpPr>
          <p:spPr bwMode="auto">
            <a:xfrm>
              <a:off x="2807947" y="2474370"/>
              <a:ext cx="15091" cy="814272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tx1"/>
              </a:solidFill>
              <a:prstDash val="dash"/>
              <a:miter lim="800000"/>
              <a:headEnd type="none" w="med" len="med"/>
              <a:tailEnd type="none" w="med" len="med"/>
            </a:ln>
            <a:effectLst/>
          </p:spPr>
        </p:cxnSp>
        <p:grpSp>
          <p:nvGrpSpPr>
            <p:cNvPr id="36" name="Group 53"/>
            <p:cNvGrpSpPr/>
            <p:nvPr/>
          </p:nvGrpSpPr>
          <p:grpSpPr>
            <a:xfrm>
              <a:off x="862162" y="2286000"/>
              <a:ext cx="2603218" cy="1173126"/>
              <a:chOff x="1637388" y="5316271"/>
              <a:chExt cx="2603218" cy="1173126"/>
            </a:xfrm>
          </p:grpSpPr>
          <p:cxnSp>
            <p:nvCxnSpPr>
              <p:cNvPr id="42" name="Straight Arrow Connector 41"/>
              <p:cNvCxnSpPr/>
              <p:nvPr/>
            </p:nvCxnSpPr>
            <p:spPr bwMode="auto">
              <a:xfrm>
                <a:off x="1637388" y="6336996"/>
                <a:ext cx="2179700" cy="9"/>
              </a:xfrm>
              <a:prstGeom prst="straightConnector1">
                <a:avLst/>
              </a:prstGeom>
              <a:solidFill>
                <a:schemeClr val="folHlink"/>
              </a:solidFill>
              <a:ln w="2857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arrow"/>
              </a:ln>
              <a:effectLst/>
            </p:spPr>
          </p:cxnSp>
          <p:cxnSp>
            <p:nvCxnSpPr>
              <p:cNvPr id="43" name="Straight Arrow Connector 42"/>
              <p:cNvCxnSpPr/>
              <p:nvPr/>
            </p:nvCxnSpPr>
            <p:spPr bwMode="auto">
              <a:xfrm flipH="1" flipV="1">
                <a:off x="1786244" y="5316271"/>
                <a:ext cx="3544" cy="1173126"/>
              </a:xfrm>
              <a:prstGeom prst="straightConnector1">
                <a:avLst/>
              </a:prstGeom>
              <a:solidFill>
                <a:schemeClr val="folHlink"/>
              </a:solidFill>
              <a:ln w="2857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arrow"/>
              </a:ln>
              <a:effectLst/>
            </p:spPr>
          </p:cxnSp>
          <p:sp>
            <p:nvSpPr>
              <p:cNvPr id="44" name="Freeform 43"/>
              <p:cNvSpPr/>
              <p:nvPr/>
            </p:nvSpPr>
            <p:spPr bwMode="auto">
              <a:xfrm>
                <a:off x="1786245" y="5504641"/>
                <a:ext cx="1796928" cy="818707"/>
              </a:xfrm>
              <a:custGeom>
                <a:avLst/>
                <a:gdLst>
                  <a:gd name="connsiteX0" fmla="*/ 0 w 1360967"/>
                  <a:gd name="connsiteY0" fmla="*/ 0 h 818707"/>
                  <a:gd name="connsiteX1" fmla="*/ 712381 w 1360967"/>
                  <a:gd name="connsiteY1" fmla="*/ 818707 h 818707"/>
                  <a:gd name="connsiteX2" fmla="*/ 1360967 w 1360967"/>
                  <a:gd name="connsiteY2" fmla="*/ 0 h 818707"/>
                  <a:gd name="connsiteX0" fmla="*/ 0 w 1360967"/>
                  <a:gd name="connsiteY0" fmla="*/ 0 h 818707"/>
                  <a:gd name="connsiteX1" fmla="*/ 712381 w 1360967"/>
                  <a:gd name="connsiteY1" fmla="*/ 818707 h 818707"/>
                  <a:gd name="connsiteX2" fmla="*/ 1360967 w 1360967"/>
                  <a:gd name="connsiteY2" fmla="*/ 0 h 818707"/>
                  <a:gd name="connsiteX0" fmla="*/ 0 w 1360967"/>
                  <a:gd name="connsiteY0" fmla="*/ 0 h 818707"/>
                  <a:gd name="connsiteX1" fmla="*/ 712381 w 1360967"/>
                  <a:gd name="connsiteY1" fmla="*/ 818707 h 818707"/>
                  <a:gd name="connsiteX2" fmla="*/ 1360967 w 1360967"/>
                  <a:gd name="connsiteY2" fmla="*/ 0 h 818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60967" h="818707">
                    <a:moveTo>
                      <a:pt x="0" y="0"/>
                    </a:moveTo>
                    <a:cubicBezTo>
                      <a:pt x="178981" y="579474"/>
                      <a:pt x="485553" y="818707"/>
                      <a:pt x="712381" y="818707"/>
                    </a:cubicBezTo>
                    <a:cubicBezTo>
                      <a:pt x="939209" y="818707"/>
                      <a:pt x="1192618" y="579474"/>
                      <a:pt x="1360967" y="0"/>
                    </a:cubicBezTo>
                  </a:path>
                </a:pathLst>
              </a:custGeom>
              <a:noFill/>
              <a:ln w="41275" cap="flat" cmpd="sng" algn="ctr">
                <a:solidFill>
                  <a:schemeClr val="accent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CA" sz="1600" dirty="0" smtClean="0">
                  <a:latin typeface="Tahoma" pitchFamily="34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3740148" y="6036955"/>
                <a:ext cx="5004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|</a:t>
                </a:r>
                <a:r>
                  <a:rPr lang="en-US" i="1" dirty="0" smtClean="0">
                    <a:latin typeface="+mn-lt"/>
                  </a:rPr>
                  <a:t>S</a:t>
                </a:r>
                <a:r>
                  <a:rPr lang="en-US" dirty="0" smtClean="0"/>
                  <a:t>|</a:t>
                </a:r>
                <a:endParaRPr lang="en-CA" dirty="0"/>
              </a:p>
            </p:txBody>
          </p:sp>
        </p:grpSp>
        <p:sp>
          <p:nvSpPr>
            <p:cNvPr id="35" name="Rectangle 34"/>
            <p:cNvSpPr/>
            <p:nvPr/>
          </p:nvSpPr>
          <p:spPr>
            <a:xfrm>
              <a:off x="762000" y="3300379"/>
              <a:ext cx="300082" cy="3693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Symbol" pitchFamily="18" charset="2"/>
                </a:rPr>
                <a:t>0</a:t>
              </a:r>
              <a:endParaRPr lang="en-CA" dirty="0"/>
            </a:p>
          </p:txBody>
        </p:sp>
      </p:grpSp>
      <p:graphicFrame>
        <p:nvGraphicFramePr>
          <p:cNvPr id="50" name="Object 1"/>
          <p:cNvGraphicFramePr>
            <a:graphicFrameLocks noChangeAspect="1"/>
          </p:cNvGraphicFramePr>
          <p:nvPr/>
        </p:nvGraphicFramePr>
        <p:xfrm>
          <a:off x="3397250" y="2973388"/>
          <a:ext cx="5314950" cy="771525"/>
        </p:xfrm>
        <a:graphic>
          <a:graphicData uri="http://schemas.openxmlformats.org/presentationml/2006/ole">
            <p:oleObj spid="_x0000_s560130" name="Equation" r:id="rId3" imgW="2666880" imgH="355320" progId="Equation.3">
              <p:embed/>
            </p:oleObj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5181603" y="2450068"/>
            <a:ext cx="1962115" cy="374169"/>
          </a:xfrm>
          <a:prstGeom prst="rect">
            <a:avLst/>
          </a:prstGeom>
          <a:noFill/>
        </p:spPr>
        <p:txBody>
          <a:bodyPr wrap="none" lIns="91403" tIns="45700" rIns="91403" bIns="45700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submodular terms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581400" y="3604736"/>
            <a:ext cx="2719198" cy="374169"/>
          </a:xfrm>
          <a:prstGeom prst="rect">
            <a:avLst/>
          </a:prstGeom>
          <a:noFill/>
        </p:spPr>
        <p:txBody>
          <a:bodyPr wrap="none" lIns="91403" tIns="45700" rIns="91403" bIns="45700" rtlCol="0">
            <a:spAutoFit/>
          </a:bodyPr>
          <a:lstStyle/>
          <a:p>
            <a:r>
              <a:rPr lang="en-US" dirty="0" smtClean="0"/>
              <a:t>appearance log-likelihoods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6946327" y="3604736"/>
            <a:ext cx="1748361" cy="374169"/>
          </a:xfrm>
          <a:prstGeom prst="rect">
            <a:avLst/>
          </a:prstGeom>
          <a:noFill/>
        </p:spPr>
        <p:txBody>
          <a:bodyPr wrap="none" lIns="91403" tIns="45700" rIns="91403" bIns="45700" rtlCol="0">
            <a:spAutoFit/>
          </a:bodyPr>
          <a:lstStyle/>
          <a:p>
            <a:r>
              <a:rPr lang="en-US" dirty="0" smtClean="0"/>
              <a:t>boundary length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533400" y="2221469"/>
            <a:ext cx="2316232" cy="374169"/>
          </a:xfrm>
          <a:prstGeom prst="rect">
            <a:avLst/>
          </a:prstGeom>
          <a:noFill/>
        </p:spPr>
        <p:txBody>
          <a:bodyPr wrap="none" lIns="91403" tIns="45700" rIns="91403" bIns="45700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non-submodular term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39411" y="4050268"/>
            <a:ext cx="1893039" cy="374169"/>
          </a:xfrm>
          <a:prstGeom prst="rect">
            <a:avLst/>
          </a:prstGeom>
          <a:noFill/>
        </p:spPr>
        <p:txBody>
          <a:bodyPr wrap="none" lIns="91403" tIns="45700" rIns="91403" bIns="45700" rtlCol="0">
            <a:spAutoFit/>
          </a:bodyPr>
          <a:lstStyle/>
          <a:p>
            <a:r>
              <a:rPr lang="en-US" dirty="0" smtClean="0"/>
              <a:t>volume constraint</a:t>
            </a:r>
            <a:endParaRPr lang="en-US" dirty="0"/>
          </a:p>
        </p:txBody>
      </p:sp>
      <p:grpSp>
        <p:nvGrpSpPr>
          <p:cNvPr id="68" name="Group 67"/>
          <p:cNvGrpSpPr/>
          <p:nvPr/>
        </p:nvGrpSpPr>
        <p:grpSpPr>
          <a:xfrm>
            <a:off x="1614643" y="1992872"/>
            <a:ext cx="3109761" cy="2006957"/>
            <a:chOff x="1614639" y="1992868"/>
            <a:chExt cx="3109761" cy="2006957"/>
          </a:xfrm>
        </p:grpSpPr>
        <p:cxnSp>
          <p:nvCxnSpPr>
            <p:cNvPr id="58" name="Straight Connector 57"/>
            <p:cNvCxnSpPr/>
            <p:nvPr/>
          </p:nvCxnSpPr>
          <p:spPr>
            <a:xfrm flipH="1">
              <a:off x="1614639" y="2526268"/>
              <a:ext cx="1357161" cy="1473557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3048000" y="1992868"/>
              <a:ext cx="1676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Linear approx.</a:t>
              </a:r>
            </a:p>
            <a:p>
              <a:r>
                <a:rPr lang="en-US" b="1" dirty="0" smtClean="0">
                  <a:solidFill>
                    <a:srgbClr val="0000FF"/>
                  </a:solidFill>
                </a:rPr>
                <a:t>at S</a:t>
              </a:r>
              <a:r>
                <a:rPr lang="en-US" b="1" baseline="-25000" dirty="0" smtClean="0">
                  <a:solidFill>
                    <a:srgbClr val="0000FF"/>
                  </a:solidFill>
                </a:rPr>
                <a:t>0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 bwMode="auto">
            <a:xfrm>
              <a:off x="2209800" y="3312196"/>
              <a:ext cx="0" cy="280872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tx1"/>
              </a:solidFill>
              <a:prstDash val="dash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64" name="Rectangle 63"/>
            <p:cNvSpPr/>
            <p:nvPr/>
          </p:nvSpPr>
          <p:spPr>
            <a:xfrm>
              <a:off x="2066182" y="3593068"/>
              <a:ext cx="3722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S</a:t>
              </a:r>
              <a:r>
                <a:rPr lang="en-US" b="1" baseline="-25000" dirty="0" smtClean="0">
                  <a:solidFill>
                    <a:srgbClr val="0000FF"/>
                  </a:solidFill>
                </a:rPr>
                <a:t>0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638800" y="4495800"/>
            <a:ext cx="3389816" cy="1343122"/>
            <a:chOff x="5638800" y="4495800"/>
            <a:chExt cx="3389816" cy="1343122"/>
          </a:xfrm>
        </p:grpSpPr>
        <p:grpSp>
          <p:nvGrpSpPr>
            <p:cNvPr id="3" name="Group 4"/>
            <p:cNvGrpSpPr/>
            <p:nvPr/>
          </p:nvGrpSpPr>
          <p:grpSpPr>
            <a:xfrm>
              <a:off x="5638800" y="4495800"/>
              <a:ext cx="2562519" cy="1343122"/>
              <a:chOff x="798513" y="2925762"/>
              <a:chExt cx="5932487" cy="3227387"/>
            </a:xfrm>
          </p:grpSpPr>
          <p:grpSp>
            <p:nvGrpSpPr>
              <p:cNvPr id="5" name="Group 19"/>
              <p:cNvGrpSpPr/>
              <p:nvPr/>
            </p:nvGrpSpPr>
            <p:grpSpPr>
              <a:xfrm>
                <a:off x="798513" y="2925762"/>
                <a:ext cx="5932487" cy="3227387"/>
                <a:chOff x="798513" y="2925762"/>
                <a:chExt cx="5932487" cy="3227387"/>
              </a:xfrm>
            </p:grpSpPr>
            <p:sp>
              <p:nvSpPr>
                <p:cNvPr id="17" name="Freeform 6"/>
                <p:cNvSpPr/>
                <p:nvPr/>
              </p:nvSpPr>
              <p:spPr>
                <a:xfrm>
                  <a:off x="798513" y="2925762"/>
                  <a:ext cx="5932487" cy="3227387"/>
                </a:xfrm>
                <a:custGeom>
                  <a:avLst/>
                  <a:gdLst>
                    <a:gd name="connsiteX0" fmla="*/ 725487 w 5921374"/>
                    <a:gd name="connsiteY0" fmla="*/ 3170237 h 3314700"/>
                    <a:gd name="connsiteX1" fmla="*/ 935037 w 5921374"/>
                    <a:gd name="connsiteY1" fmla="*/ 2322512 h 3314700"/>
                    <a:gd name="connsiteX2" fmla="*/ 1554162 w 5921374"/>
                    <a:gd name="connsiteY2" fmla="*/ 1427162 h 3314700"/>
                    <a:gd name="connsiteX3" fmla="*/ 2716212 w 5921374"/>
                    <a:gd name="connsiteY3" fmla="*/ 465137 h 3314700"/>
                    <a:gd name="connsiteX4" fmla="*/ 3754437 w 5921374"/>
                    <a:gd name="connsiteY4" fmla="*/ 36512 h 3314700"/>
                    <a:gd name="connsiteX5" fmla="*/ 4383087 w 5921374"/>
                    <a:gd name="connsiteY5" fmla="*/ 246062 h 3314700"/>
                    <a:gd name="connsiteX6" fmla="*/ 4592637 w 5921374"/>
                    <a:gd name="connsiteY6" fmla="*/ 817562 h 3314700"/>
                    <a:gd name="connsiteX7" fmla="*/ 4421187 w 5921374"/>
                    <a:gd name="connsiteY7" fmla="*/ 1331912 h 3314700"/>
                    <a:gd name="connsiteX8" fmla="*/ 4202112 w 5921374"/>
                    <a:gd name="connsiteY8" fmla="*/ 2093912 h 3314700"/>
                    <a:gd name="connsiteX9" fmla="*/ 4192587 w 5921374"/>
                    <a:gd name="connsiteY9" fmla="*/ 2646362 h 3314700"/>
                    <a:gd name="connsiteX10" fmla="*/ 4525962 w 5921374"/>
                    <a:gd name="connsiteY10" fmla="*/ 3027362 h 3314700"/>
                    <a:gd name="connsiteX11" fmla="*/ 5287962 w 5921374"/>
                    <a:gd name="connsiteY11" fmla="*/ 3189287 h 3314700"/>
                    <a:gd name="connsiteX12" fmla="*/ 725487 w 5921374"/>
                    <a:gd name="connsiteY12" fmla="*/ 3170237 h 3314700"/>
                    <a:gd name="connsiteX0" fmla="*/ 725487 w 5921374"/>
                    <a:gd name="connsiteY0" fmla="*/ 3170237 h 3314700"/>
                    <a:gd name="connsiteX1" fmla="*/ 935037 w 5921374"/>
                    <a:gd name="connsiteY1" fmla="*/ 2322512 h 3314700"/>
                    <a:gd name="connsiteX2" fmla="*/ 1554162 w 5921374"/>
                    <a:gd name="connsiteY2" fmla="*/ 1427162 h 3314700"/>
                    <a:gd name="connsiteX3" fmla="*/ 2716212 w 5921374"/>
                    <a:gd name="connsiteY3" fmla="*/ 465137 h 3314700"/>
                    <a:gd name="connsiteX4" fmla="*/ 3754437 w 5921374"/>
                    <a:gd name="connsiteY4" fmla="*/ 36512 h 3314700"/>
                    <a:gd name="connsiteX5" fmla="*/ 4383087 w 5921374"/>
                    <a:gd name="connsiteY5" fmla="*/ 246062 h 3314700"/>
                    <a:gd name="connsiteX6" fmla="*/ 4592637 w 5921374"/>
                    <a:gd name="connsiteY6" fmla="*/ 817562 h 3314700"/>
                    <a:gd name="connsiteX7" fmla="*/ 4421187 w 5921374"/>
                    <a:gd name="connsiteY7" fmla="*/ 1331912 h 3314700"/>
                    <a:gd name="connsiteX8" fmla="*/ 4202112 w 5921374"/>
                    <a:gd name="connsiteY8" fmla="*/ 2093912 h 3314700"/>
                    <a:gd name="connsiteX9" fmla="*/ 4335462 w 5921374"/>
                    <a:gd name="connsiteY9" fmla="*/ 2636837 h 3314700"/>
                    <a:gd name="connsiteX10" fmla="*/ 4525962 w 5921374"/>
                    <a:gd name="connsiteY10" fmla="*/ 3027362 h 3314700"/>
                    <a:gd name="connsiteX11" fmla="*/ 5287962 w 5921374"/>
                    <a:gd name="connsiteY11" fmla="*/ 3189287 h 3314700"/>
                    <a:gd name="connsiteX12" fmla="*/ 725487 w 5921374"/>
                    <a:gd name="connsiteY12" fmla="*/ 3170237 h 3314700"/>
                    <a:gd name="connsiteX0" fmla="*/ 725487 w 5965825"/>
                    <a:gd name="connsiteY0" fmla="*/ 3170237 h 3314700"/>
                    <a:gd name="connsiteX1" fmla="*/ 935037 w 5965825"/>
                    <a:gd name="connsiteY1" fmla="*/ 2322512 h 3314700"/>
                    <a:gd name="connsiteX2" fmla="*/ 1554162 w 5965825"/>
                    <a:gd name="connsiteY2" fmla="*/ 1427162 h 3314700"/>
                    <a:gd name="connsiteX3" fmla="*/ 2716212 w 5965825"/>
                    <a:gd name="connsiteY3" fmla="*/ 465137 h 3314700"/>
                    <a:gd name="connsiteX4" fmla="*/ 3754437 w 5965825"/>
                    <a:gd name="connsiteY4" fmla="*/ 36512 h 3314700"/>
                    <a:gd name="connsiteX5" fmla="*/ 4383087 w 5965825"/>
                    <a:gd name="connsiteY5" fmla="*/ 246062 h 3314700"/>
                    <a:gd name="connsiteX6" fmla="*/ 4592637 w 5965825"/>
                    <a:gd name="connsiteY6" fmla="*/ 817562 h 3314700"/>
                    <a:gd name="connsiteX7" fmla="*/ 4421187 w 5965825"/>
                    <a:gd name="connsiteY7" fmla="*/ 1331912 h 3314700"/>
                    <a:gd name="connsiteX8" fmla="*/ 4202112 w 5965825"/>
                    <a:gd name="connsiteY8" fmla="*/ 2093912 h 3314700"/>
                    <a:gd name="connsiteX9" fmla="*/ 4335462 w 5965825"/>
                    <a:gd name="connsiteY9" fmla="*/ 2636837 h 3314700"/>
                    <a:gd name="connsiteX10" fmla="*/ 4792662 w 5965825"/>
                    <a:gd name="connsiteY10" fmla="*/ 2941637 h 3314700"/>
                    <a:gd name="connsiteX11" fmla="*/ 5287962 w 5965825"/>
                    <a:gd name="connsiteY11" fmla="*/ 3189287 h 3314700"/>
                    <a:gd name="connsiteX12" fmla="*/ 725487 w 5965825"/>
                    <a:gd name="connsiteY12" fmla="*/ 3170237 h 3314700"/>
                    <a:gd name="connsiteX0" fmla="*/ 725487 w 5932487"/>
                    <a:gd name="connsiteY0" fmla="*/ 3170237 h 3314700"/>
                    <a:gd name="connsiteX1" fmla="*/ 906462 w 5932487"/>
                    <a:gd name="connsiteY1" fmla="*/ 2322512 h 3314700"/>
                    <a:gd name="connsiteX2" fmla="*/ 1525587 w 5932487"/>
                    <a:gd name="connsiteY2" fmla="*/ 1427162 h 3314700"/>
                    <a:gd name="connsiteX3" fmla="*/ 2687637 w 5932487"/>
                    <a:gd name="connsiteY3" fmla="*/ 465137 h 3314700"/>
                    <a:gd name="connsiteX4" fmla="*/ 3725862 w 5932487"/>
                    <a:gd name="connsiteY4" fmla="*/ 36512 h 3314700"/>
                    <a:gd name="connsiteX5" fmla="*/ 4354512 w 5932487"/>
                    <a:gd name="connsiteY5" fmla="*/ 246062 h 3314700"/>
                    <a:gd name="connsiteX6" fmla="*/ 4564062 w 5932487"/>
                    <a:gd name="connsiteY6" fmla="*/ 817562 h 3314700"/>
                    <a:gd name="connsiteX7" fmla="*/ 4392612 w 5932487"/>
                    <a:gd name="connsiteY7" fmla="*/ 1331912 h 3314700"/>
                    <a:gd name="connsiteX8" fmla="*/ 4173537 w 5932487"/>
                    <a:gd name="connsiteY8" fmla="*/ 2093912 h 3314700"/>
                    <a:gd name="connsiteX9" fmla="*/ 4306887 w 5932487"/>
                    <a:gd name="connsiteY9" fmla="*/ 2636837 h 3314700"/>
                    <a:gd name="connsiteX10" fmla="*/ 4764087 w 5932487"/>
                    <a:gd name="connsiteY10" fmla="*/ 2941637 h 3314700"/>
                    <a:gd name="connsiteX11" fmla="*/ 5259387 w 5932487"/>
                    <a:gd name="connsiteY11" fmla="*/ 3189287 h 3314700"/>
                    <a:gd name="connsiteX12" fmla="*/ 725487 w 5932487"/>
                    <a:gd name="connsiteY12" fmla="*/ 3170237 h 3314700"/>
                    <a:gd name="connsiteX0" fmla="*/ 725487 w 5932487"/>
                    <a:gd name="connsiteY0" fmla="*/ 3170237 h 3227387"/>
                    <a:gd name="connsiteX1" fmla="*/ 906462 w 5932487"/>
                    <a:gd name="connsiteY1" fmla="*/ 2322512 h 3227387"/>
                    <a:gd name="connsiteX2" fmla="*/ 1525587 w 5932487"/>
                    <a:gd name="connsiteY2" fmla="*/ 1427162 h 3227387"/>
                    <a:gd name="connsiteX3" fmla="*/ 2687637 w 5932487"/>
                    <a:gd name="connsiteY3" fmla="*/ 465137 h 3227387"/>
                    <a:gd name="connsiteX4" fmla="*/ 3725862 w 5932487"/>
                    <a:gd name="connsiteY4" fmla="*/ 36512 h 3227387"/>
                    <a:gd name="connsiteX5" fmla="*/ 4354512 w 5932487"/>
                    <a:gd name="connsiteY5" fmla="*/ 246062 h 3227387"/>
                    <a:gd name="connsiteX6" fmla="*/ 4564062 w 5932487"/>
                    <a:gd name="connsiteY6" fmla="*/ 817562 h 3227387"/>
                    <a:gd name="connsiteX7" fmla="*/ 4392612 w 5932487"/>
                    <a:gd name="connsiteY7" fmla="*/ 1331912 h 3227387"/>
                    <a:gd name="connsiteX8" fmla="*/ 4173537 w 5932487"/>
                    <a:gd name="connsiteY8" fmla="*/ 2093912 h 3227387"/>
                    <a:gd name="connsiteX9" fmla="*/ 4306887 w 5932487"/>
                    <a:gd name="connsiteY9" fmla="*/ 2636837 h 3227387"/>
                    <a:gd name="connsiteX10" fmla="*/ 4764087 w 5932487"/>
                    <a:gd name="connsiteY10" fmla="*/ 2941637 h 3227387"/>
                    <a:gd name="connsiteX11" fmla="*/ 5259387 w 5932487"/>
                    <a:gd name="connsiteY11" fmla="*/ 3189287 h 3227387"/>
                    <a:gd name="connsiteX12" fmla="*/ 725487 w 5932487"/>
                    <a:gd name="connsiteY12" fmla="*/ 3170237 h 32273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932487" h="3227387">
                      <a:moveTo>
                        <a:pt x="725487" y="3170237"/>
                      </a:moveTo>
                      <a:cubicBezTo>
                        <a:pt x="0" y="3025775"/>
                        <a:pt x="773112" y="2613024"/>
                        <a:pt x="906462" y="2322512"/>
                      </a:cubicBezTo>
                      <a:cubicBezTo>
                        <a:pt x="1039812" y="2032000"/>
                        <a:pt x="1228725" y="1736725"/>
                        <a:pt x="1525587" y="1427162"/>
                      </a:cubicBezTo>
                      <a:cubicBezTo>
                        <a:pt x="1822450" y="1117600"/>
                        <a:pt x="2320925" y="696912"/>
                        <a:pt x="2687637" y="465137"/>
                      </a:cubicBezTo>
                      <a:cubicBezTo>
                        <a:pt x="3054350" y="233362"/>
                        <a:pt x="3448050" y="73024"/>
                        <a:pt x="3725862" y="36512"/>
                      </a:cubicBezTo>
                      <a:cubicBezTo>
                        <a:pt x="4003674" y="0"/>
                        <a:pt x="4214812" y="115887"/>
                        <a:pt x="4354512" y="246062"/>
                      </a:cubicBezTo>
                      <a:cubicBezTo>
                        <a:pt x="4494212" y="376237"/>
                        <a:pt x="4557712" y="636587"/>
                        <a:pt x="4564062" y="817562"/>
                      </a:cubicBezTo>
                      <a:cubicBezTo>
                        <a:pt x="4570412" y="998537"/>
                        <a:pt x="4457699" y="1119187"/>
                        <a:pt x="4392612" y="1331912"/>
                      </a:cubicBezTo>
                      <a:cubicBezTo>
                        <a:pt x="4327525" y="1544637"/>
                        <a:pt x="4187825" y="1876425"/>
                        <a:pt x="4173537" y="2093912"/>
                      </a:cubicBezTo>
                      <a:cubicBezTo>
                        <a:pt x="4159250" y="2311400"/>
                        <a:pt x="4208462" y="2495550"/>
                        <a:pt x="4306887" y="2636837"/>
                      </a:cubicBezTo>
                      <a:cubicBezTo>
                        <a:pt x="4405312" y="2778125"/>
                        <a:pt x="4605337" y="2849562"/>
                        <a:pt x="4764087" y="2941637"/>
                      </a:cubicBezTo>
                      <a:cubicBezTo>
                        <a:pt x="4922837" y="3033712"/>
                        <a:pt x="5932487" y="3151187"/>
                        <a:pt x="5259387" y="3189287"/>
                      </a:cubicBezTo>
                      <a:cubicBezTo>
                        <a:pt x="4586287" y="3227387"/>
                        <a:pt x="1479550" y="3219450"/>
                        <a:pt x="725487" y="3170237"/>
                      </a:cubicBez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8" name="Freeform 17"/>
                <p:cNvSpPr/>
                <p:nvPr/>
              </p:nvSpPr>
              <p:spPr>
                <a:xfrm>
                  <a:off x="1905000" y="3419475"/>
                  <a:ext cx="3171825" cy="2601913"/>
                </a:xfrm>
                <a:custGeom>
                  <a:avLst/>
                  <a:gdLst>
                    <a:gd name="connsiteX0" fmla="*/ 274638 w 3171825"/>
                    <a:gd name="connsiteY0" fmla="*/ 2171700 h 2601913"/>
                    <a:gd name="connsiteX1" fmla="*/ 569913 w 3171825"/>
                    <a:gd name="connsiteY1" fmla="*/ 1352550 h 2601913"/>
                    <a:gd name="connsiteX2" fmla="*/ 1570038 w 3171825"/>
                    <a:gd name="connsiteY2" fmla="*/ 447675 h 2601913"/>
                    <a:gd name="connsiteX3" fmla="*/ 2513013 w 3171825"/>
                    <a:gd name="connsiteY3" fmla="*/ 19050 h 2601913"/>
                    <a:gd name="connsiteX4" fmla="*/ 2894013 w 3171825"/>
                    <a:gd name="connsiteY4" fmla="*/ 561975 h 2601913"/>
                    <a:gd name="connsiteX5" fmla="*/ 2436813 w 3171825"/>
                    <a:gd name="connsiteY5" fmla="*/ 1704975 h 2601913"/>
                    <a:gd name="connsiteX6" fmla="*/ 2836863 w 3171825"/>
                    <a:gd name="connsiteY6" fmla="*/ 2438400 h 2601913"/>
                    <a:gd name="connsiteX7" fmla="*/ 427038 w 3171825"/>
                    <a:gd name="connsiteY7" fmla="*/ 2552700 h 2601913"/>
                    <a:gd name="connsiteX8" fmla="*/ 274638 w 3171825"/>
                    <a:gd name="connsiteY8" fmla="*/ 2171700 h 2601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71825" h="2601913">
                      <a:moveTo>
                        <a:pt x="274638" y="2171700"/>
                      </a:moveTo>
                      <a:cubicBezTo>
                        <a:pt x="298451" y="1971675"/>
                        <a:pt x="354013" y="1639887"/>
                        <a:pt x="569913" y="1352550"/>
                      </a:cubicBezTo>
                      <a:cubicBezTo>
                        <a:pt x="785813" y="1065213"/>
                        <a:pt x="1246188" y="669925"/>
                        <a:pt x="1570038" y="447675"/>
                      </a:cubicBezTo>
                      <a:cubicBezTo>
                        <a:pt x="1893888" y="225425"/>
                        <a:pt x="2292351" y="0"/>
                        <a:pt x="2513013" y="19050"/>
                      </a:cubicBezTo>
                      <a:cubicBezTo>
                        <a:pt x="2733675" y="38100"/>
                        <a:pt x="2906713" y="280988"/>
                        <a:pt x="2894013" y="561975"/>
                      </a:cubicBezTo>
                      <a:cubicBezTo>
                        <a:pt x="2881313" y="842963"/>
                        <a:pt x="2446338" y="1392238"/>
                        <a:pt x="2436813" y="1704975"/>
                      </a:cubicBezTo>
                      <a:cubicBezTo>
                        <a:pt x="2427288" y="2017712"/>
                        <a:pt x="3171825" y="2297113"/>
                        <a:pt x="2836863" y="2438400"/>
                      </a:cubicBezTo>
                      <a:cubicBezTo>
                        <a:pt x="2501901" y="2579687"/>
                        <a:pt x="854076" y="2601913"/>
                        <a:pt x="427038" y="2552700"/>
                      </a:cubicBezTo>
                      <a:cubicBezTo>
                        <a:pt x="0" y="2503487"/>
                        <a:pt x="250826" y="2371725"/>
                        <a:pt x="274638" y="2171700"/>
                      </a:cubicBezTo>
                      <a:close/>
                    </a:path>
                  </a:pathLst>
                </a:custGeom>
                <a:solidFill>
                  <a:srgbClr val="FFE79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9" name="Freeform 18"/>
                <p:cNvSpPr/>
                <p:nvPr/>
              </p:nvSpPr>
              <p:spPr>
                <a:xfrm>
                  <a:off x="2479675" y="3940175"/>
                  <a:ext cx="1979613" cy="1809750"/>
                </a:xfrm>
                <a:custGeom>
                  <a:avLst/>
                  <a:gdLst>
                    <a:gd name="connsiteX0" fmla="*/ 90488 w 1979613"/>
                    <a:gd name="connsiteY0" fmla="*/ 1603375 h 1809750"/>
                    <a:gd name="connsiteX1" fmla="*/ 433388 w 1979613"/>
                    <a:gd name="connsiteY1" fmla="*/ 898525 h 1809750"/>
                    <a:gd name="connsiteX2" fmla="*/ 1042988 w 1979613"/>
                    <a:gd name="connsiteY2" fmla="*/ 279400 h 1809750"/>
                    <a:gd name="connsiteX3" fmla="*/ 1500188 w 1979613"/>
                    <a:gd name="connsiteY3" fmla="*/ 3175 h 1809750"/>
                    <a:gd name="connsiteX4" fmla="*/ 1500188 w 1979613"/>
                    <a:gd name="connsiteY4" fmla="*/ 298450 h 1809750"/>
                    <a:gd name="connsiteX5" fmla="*/ 1681163 w 1979613"/>
                    <a:gd name="connsiteY5" fmla="*/ 346075 h 1809750"/>
                    <a:gd name="connsiteX6" fmla="*/ 1909763 w 1979613"/>
                    <a:gd name="connsiteY6" fmla="*/ 136525 h 1809750"/>
                    <a:gd name="connsiteX7" fmla="*/ 1919288 w 1979613"/>
                    <a:gd name="connsiteY7" fmla="*/ 403225 h 1809750"/>
                    <a:gd name="connsiteX8" fmla="*/ 1547813 w 1979613"/>
                    <a:gd name="connsiteY8" fmla="*/ 965200 h 1809750"/>
                    <a:gd name="connsiteX9" fmla="*/ 1862138 w 1979613"/>
                    <a:gd name="connsiteY9" fmla="*/ 1651000 h 1809750"/>
                    <a:gd name="connsiteX10" fmla="*/ 1243013 w 1979613"/>
                    <a:gd name="connsiteY10" fmla="*/ 1784350 h 1809750"/>
                    <a:gd name="connsiteX11" fmla="*/ 519113 w 1979613"/>
                    <a:gd name="connsiteY11" fmla="*/ 1803400 h 1809750"/>
                    <a:gd name="connsiteX12" fmla="*/ 71438 w 1979613"/>
                    <a:gd name="connsiteY12" fmla="*/ 1755775 h 1809750"/>
                    <a:gd name="connsiteX13" fmla="*/ 90488 w 1979613"/>
                    <a:gd name="connsiteY13" fmla="*/ 1603375 h 1809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979613" h="1809750">
                      <a:moveTo>
                        <a:pt x="90488" y="1603375"/>
                      </a:moveTo>
                      <a:cubicBezTo>
                        <a:pt x="150813" y="1460500"/>
                        <a:pt x="274638" y="1119188"/>
                        <a:pt x="433388" y="898525"/>
                      </a:cubicBezTo>
                      <a:cubicBezTo>
                        <a:pt x="592138" y="677862"/>
                        <a:pt x="865188" y="428625"/>
                        <a:pt x="1042988" y="279400"/>
                      </a:cubicBezTo>
                      <a:cubicBezTo>
                        <a:pt x="1220788" y="130175"/>
                        <a:pt x="1423988" y="0"/>
                        <a:pt x="1500188" y="3175"/>
                      </a:cubicBezTo>
                      <a:cubicBezTo>
                        <a:pt x="1576388" y="6350"/>
                        <a:pt x="1470026" y="241300"/>
                        <a:pt x="1500188" y="298450"/>
                      </a:cubicBezTo>
                      <a:cubicBezTo>
                        <a:pt x="1530350" y="355600"/>
                        <a:pt x="1612900" y="373063"/>
                        <a:pt x="1681163" y="346075"/>
                      </a:cubicBezTo>
                      <a:cubicBezTo>
                        <a:pt x="1749426" y="319087"/>
                        <a:pt x="1870076" y="127000"/>
                        <a:pt x="1909763" y="136525"/>
                      </a:cubicBezTo>
                      <a:cubicBezTo>
                        <a:pt x="1949451" y="146050"/>
                        <a:pt x="1979613" y="265113"/>
                        <a:pt x="1919288" y="403225"/>
                      </a:cubicBezTo>
                      <a:cubicBezTo>
                        <a:pt x="1858963" y="541337"/>
                        <a:pt x="1557338" y="757238"/>
                        <a:pt x="1547813" y="965200"/>
                      </a:cubicBezTo>
                      <a:cubicBezTo>
                        <a:pt x="1538288" y="1173162"/>
                        <a:pt x="1912938" y="1514475"/>
                        <a:pt x="1862138" y="1651000"/>
                      </a:cubicBezTo>
                      <a:cubicBezTo>
                        <a:pt x="1811338" y="1787525"/>
                        <a:pt x="1466850" y="1758950"/>
                        <a:pt x="1243013" y="1784350"/>
                      </a:cubicBezTo>
                      <a:cubicBezTo>
                        <a:pt x="1019176" y="1809750"/>
                        <a:pt x="714375" y="1808162"/>
                        <a:pt x="519113" y="1803400"/>
                      </a:cubicBezTo>
                      <a:cubicBezTo>
                        <a:pt x="323851" y="1798638"/>
                        <a:pt x="142876" y="1792288"/>
                        <a:pt x="71438" y="1755775"/>
                      </a:cubicBezTo>
                      <a:cubicBezTo>
                        <a:pt x="0" y="1719262"/>
                        <a:pt x="30163" y="1746250"/>
                        <a:pt x="90488" y="1603375"/>
                      </a:cubicBezTo>
                      <a:close/>
                    </a:path>
                  </a:pathLst>
                </a:custGeom>
                <a:solidFill>
                  <a:srgbClr val="92FA8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20" name="Freeform 19"/>
                <p:cNvSpPr/>
                <p:nvPr/>
              </p:nvSpPr>
              <p:spPr>
                <a:xfrm>
                  <a:off x="2859088" y="4306888"/>
                  <a:ext cx="1187450" cy="1301749"/>
                </a:xfrm>
                <a:custGeom>
                  <a:avLst/>
                  <a:gdLst>
                    <a:gd name="connsiteX0" fmla="*/ 15875 w 1187450"/>
                    <a:gd name="connsiteY0" fmla="*/ 1150937 h 1301749"/>
                    <a:gd name="connsiteX1" fmla="*/ 292100 w 1187450"/>
                    <a:gd name="connsiteY1" fmla="*/ 588962 h 1301749"/>
                    <a:gd name="connsiteX2" fmla="*/ 806450 w 1187450"/>
                    <a:gd name="connsiteY2" fmla="*/ 55562 h 1301749"/>
                    <a:gd name="connsiteX3" fmla="*/ 939800 w 1187450"/>
                    <a:gd name="connsiteY3" fmla="*/ 255587 h 1301749"/>
                    <a:gd name="connsiteX4" fmla="*/ 1082675 w 1187450"/>
                    <a:gd name="connsiteY4" fmla="*/ 284162 h 1301749"/>
                    <a:gd name="connsiteX5" fmla="*/ 987425 w 1187450"/>
                    <a:gd name="connsiteY5" fmla="*/ 788987 h 1301749"/>
                    <a:gd name="connsiteX6" fmla="*/ 1139825 w 1187450"/>
                    <a:gd name="connsiteY6" fmla="*/ 1141412 h 1301749"/>
                    <a:gd name="connsiteX7" fmla="*/ 701675 w 1187450"/>
                    <a:gd name="connsiteY7" fmla="*/ 1236662 h 1301749"/>
                    <a:gd name="connsiteX8" fmla="*/ 196850 w 1187450"/>
                    <a:gd name="connsiteY8" fmla="*/ 1293812 h 1301749"/>
                    <a:gd name="connsiteX9" fmla="*/ 15875 w 1187450"/>
                    <a:gd name="connsiteY9" fmla="*/ 1150937 h 1301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87450" h="1301749">
                      <a:moveTo>
                        <a:pt x="15875" y="1150937"/>
                      </a:moveTo>
                      <a:cubicBezTo>
                        <a:pt x="31750" y="1033462"/>
                        <a:pt x="160338" y="771525"/>
                        <a:pt x="292100" y="588962"/>
                      </a:cubicBezTo>
                      <a:cubicBezTo>
                        <a:pt x="423863" y="406400"/>
                        <a:pt x="698500" y="111125"/>
                        <a:pt x="806450" y="55562"/>
                      </a:cubicBezTo>
                      <a:cubicBezTo>
                        <a:pt x="914400" y="0"/>
                        <a:pt x="893763" y="217487"/>
                        <a:pt x="939800" y="255587"/>
                      </a:cubicBezTo>
                      <a:cubicBezTo>
                        <a:pt x="985837" y="293687"/>
                        <a:pt x="1074738" y="195262"/>
                        <a:pt x="1082675" y="284162"/>
                      </a:cubicBezTo>
                      <a:cubicBezTo>
                        <a:pt x="1090612" y="373062"/>
                        <a:pt x="977900" y="646112"/>
                        <a:pt x="987425" y="788987"/>
                      </a:cubicBezTo>
                      <a:cubicBezTo>
                        <a:pt x="996950" y="931862"/>
                        <a:pt x="1187450" y="1066800"/>
                        <a:pt x="1139825" y="1141412"/>
                      </a:cubicBezTo>
                      <a:cubicBezTo>
                        <a:pt x="1092200" y="1216024"/>
                        <a:pt x="858837" y="1211262"/>
                        <a:pt x="701675" y="1236662"/>
                      </a:cubicBezTo>
                      <a:cubicBezTo>
                        <a:pt x="544513" y="1262062"/>
                        <a:pt x="311150" y="1301749"/>
                        <a:pt x="196850" y="1293812"/>
                      </a:cubicBezTo>
                      <a:cubicBezTo>
                        <a:pt x="82550" y="1285875"/>
                        <a:pt x="0" y="1268412"/>
                        <a:pt x="15875" y="1150937"/>
                      </a:cubicBezTo>
                      <a:close/>
                    </a:path>
                  </a:pathLst>
                </a:custGeom>
                <a:solidFill>
                  <a:srgbClr val="3BAB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21" name="Freeform 20"/>
                <p:cNvSpPr/>
                <p:nvPr/>
              </p:nvSpPr>
              <p:spPr>
                <a:xfrm>
                  <a:off x="3152776" y="4660900"/>
                  <a:ext cx="623887" cy="715962"/>
                </a:xfrm>
                <a:custGeom>
                  <a:avLst/>
                  <a:gdLst>
                    <a:gd name="connsiteX0" fmla="*/ 36512 w 623887"/>
                    <a:gd name="connsiteY0" fmla="*/ 606425 h 715962"/>
                    <a:gd name="connsiteX1" fmla="*/ 322262 w 623887"/>
                    <a:gd name="connsiteY1" fmla="*/ 111125 h 715962"/>
                    <a:gd name="connsiteX2" fmla="*/ 588962 w 623887"/>
                    <a:gd name="connsiteY2" fmla="*/ 44450 h 715962"/>
                    <a:gd name="connsiteX3" fmla="*/ 484187 w 623887"/>
                    <a:gd name="connsiteY3" fmla="*/ 377825 h 715962"/>
                    <a:gd name="connsiteX4" fmla="*/ 560387 w 623887"/>
                    <a:gd name="connsiteY4" fmla="*/ 663575 h 715962"/>
                    <a:gd name="connsiteX5" fmla="*/ 103187 w 623887"/>
                    <a:gd name="connsiteY5" fmla="*/ 692150 h 715962"/>
                    <a:gd name="connsiteX6" fmla="*/ 36512 w 623887"/>
                    <a:gd name="connsiteY6" fmla="*/ 606425 h 715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23887" h="715962">
                      <a:moveTo>
                        <a:pt x="36512" y="606425"/>
                      </a:moveTo>
                      <a:cubicBezTo>
                        <a:pt x="73024" y="509588"/>
                        <a:pt x="230187" y="204787"/>
                        <a:pt x="322262" y="111125"/>
                      </a:cubicBezTo>
                      <a:cubicBezTo>
                        <a:pt x="414337" y="17463"/>
                        <a:pt x="561974" y="0"/>
                        <a:pt x="588962" y="44450"/>
                      </a:cubicBezTo>
                      <a:cubicBezTo>
                        <a:pt x="615950" y="88900"/>
                        <a:pt x="488949" y="274638"/>
                        <a:pt x="484187" y="377825"/>
                      </a:cubicBezTo>
                      <a:cubicBezTo>
                        <a:pt x="479425" y="481012"/>
                        <a:pt x="623887" y="611188"/>
                        <a:pt x="560387" y="663575"/>
                      </a:cubicBezTo>
                      <a:cubicBezTo>
                        <a:pt x="496887" y="715962"/>
                        <a:pt x="190500" y="704850"/>
                        <a:pt x="103187" y="692150"/>
                      </a:cubicBezTo>
                      <a:cubicBezTo>
                        <a:pt x="15874" y="679450"/>
                        <a:pt x="0" y="703262"/>
                        <a:pt x="36512" y="606425"/>
                      </a:cubicBezTo>
                      <a:close/>
                    </a:path>
                  </a:pathLst>
                </a:custGeom>
                <a:solidFill>
                  <a:srgbClr val="6120E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grpSp>
            <p:nvGrpSpPr>
              <p:cNvPr id="6" name="Group 62"/>
              <p:cNvGrpSpPr/>
              <p:nvPr/>
            </p:nvGrpSpPr>
            <p:grpSpPr>
              <a:xfrm rot="21382477">
                <a:off x="2638525" y="4100635"/>
                <a:ext cx="3166686" cy="1798638"/>
                <a:chOff x="2637810" y="3543600"/>
                <a:chExt cx="3166686" cy="1798638"/>
              </a:xfrm>
            </p:grpSpPr>
            <p:grpSp>
              <p:nvGrpSpPr>
                <p:cNvPr id="7" name="Group 57"/>
                <p:cNvGrpSpPr/>
                <p:nvPr/>
              </p:nvGrpSpPr>
              <p:grpSpPr>
                <a:xfrm>
                  <a:off x="2637810" y="3543600"/>
                  <a:ext cx="3166686" cy="1798638"/>
                  <a:chOff x="2662524" y="3471885"/>
                  <a:chExt cx="3166686" cy="1798638"/>
                </a:xfrm>
              </p:grpSpPr>
              <p:sp>
                <p:nvSpPr>
                  <p:cNvPr id="13" name="Oval 12"/>
                  <p:cNvSpPr/>
                  <p:nvPr/>
                </p:nvSpPr>
                <p:spPr>
                  <a:xfrm rot="3631115">
                    <a:off x="3346548" y="2787861"/>
                    <a:ext cx="1798638" cy="3166686"/>
                  </a:xfrm>
                  <a:prstGeom prst="ellipse">
                    <a:avLst/>
                  </a:prstGeom>
                  <a:blipFill dpi="0" rotWithShape="1">
                    <a:blip r:embed="rId4" cstate="print">
                      <a:alphaModFix amt="32000"/>
                      <a:duotone>
                        <a:schemeClr val="lt1">
                          <a:shade val="75000"/>
                          <a:satMod val="105000"/>
                        </a:schemeClr>
                        <a:schemeClr val="lt1">
                          <a:tint val="95000"/>
                          <a:satMod val="105000"/>
                        </a:schemeClr>
                      </a:duotone>
                    </a:blip>
                    <a:srcRect/>
                    <a:tile tx="0" ty="0" sx="38000" sy="38000" flip="none" algn="tl"/>
                  </a:blip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1003">
                    <a:schemeClr val="lt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  <p:sp>
                <p:nvSpPr>
                  <p:cNvPr id="14" name="Oval 13"/>
                  <p:cNvSpPr/>
                  <p:nvPr/>
                </p:nvSpPr>
                <p:spPr>
                  <a:xfrm rot="3631115">
                    <a:off x="3600831" y="2981703"/>
                    <a:ext cx="1290073" cy="2779003"/>
                  </a:xfrm>
                  <a:prstGeom prst="ellipse">
                    <a:avLst/>
                  </a:prstGeom>
                  <a:blipFill dpi="0" rotWithShape="1">
                    <a:blip r:embed="rId4" cstate="print">
                      <a:alphaModFix amt="32000"/>
                      <a:duotone>
                        <a:schemeClr val="lt1">
                          <a:shade val="75000"/>
                          <a:satMod val="105000"/>
                        </a:schemeClr>
                        <a:schemeClr val="lt1">
                          <a:tint val="95000"/>
                          <a:satMod val="105000"/>
                        </a:schemeClr>
                      </a:duotone>
                    </a:blip>
                    <a:srcRect/>
                    <a:tile tx="0" ty="0" sx="38000" sy="38000" flip="none" algn="tl"/>
                  </a:blip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1003">
                    <a:schemeClr val="lt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  <p:sp>
                <p:nvSpPr>
                  <p:cNvPr id="15" name="Oval 14"/>
                  <p:cNvSpPr/>
                  <p:nvPr/>
                </p:nvSpPr>
                <p:spPr>
                  <a:xfrm rot="3631115">
                    <a:off x="3792887" y="3212924"/>
                    <a:ext cx="905960" cy="2316560"/>
                  </a:xfrm>
                  <a:prstGeom prst="ellipse">
                    <a:avLst/>
                  </a:prstGeom>
                  <a:blipFill dpi="0" rotWithShape="1">
                    <a:blip r:embed="rId4" cstate="print">
                      <a:alphaModFix amt="32000"/>
                      <a:duotone>
                        <a:schemeClr val="lt1">
                          <a:shade val="75000"/>
                          <a:satMod val="105000"/>
                        </a:schemeClr>
                        <a:schemeClr val="lt1">
                          <a:tint val="95000"/>
                          <a:satMod val="105000"/>
                        </a:schemeClr>
                      </a:duotone>
                    </a:blip>
                    <a:srcRect/>
                    <a:tile tx="0" ty="0" sx="38000" sy="38000" flip="none" algn="tl"/>
                  </a:blip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1003">
                    <a:schemeClr val="lt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  <p:sp>
                <p:nvSpPr>
                  <p:cNvPr id="16" name="Oval 15"/>
                  <p:cNvSpPr/>
                  <p:nvPr/>
                </p:nvSpPr>
                <p:spPr>
                  <a:xfrm rot="3631115">
                    <a:off x="3989331" y="3510807"/>
                    <a:ext cx="513072" cy="1720795"/>
                  </a:xfrm>
                  <a:prstGeom prst="ellipse">
                    <a:avLst/>
                  </a:prstGeom>
                  <a:blipFill dpi="0" rotWithShape="1">
                    <a:blip r:embed="rId4" cstate="print">
                      <a:alphaModFix amt="32000"/>
                      <a:duotone>
                        <a:schemeClr val="lt1">
                          <a:shade val="75000"/>
                          <a:satMod val="105000"/>
                        </a:schemeClr>
                        <a:schemeClr val="lt1">
                          <a:tint val="95000"/>
                          <a:satMod val="105000"/>
                        </a:schemeClr>
                      </a:duotone>
                    </a:blip>
                    <a:srcRect/>
                    <a:tile tx="0" ty="0" sx="38000" sy="38000" flip="none" algn="tl"/>
                  </a:blip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1003">
                    <a:schemeClr val="lt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</p:grpSp>
            <p:cxnSp>
              <p:nvCxnSpPr>
                <p:cNvPr id="11" name="Straight Connector 10"/>
                <p:cNvCxnSpPr>
                  <a:stCxn id="13" idx="4"/>
                  <a:endCxn id="13" idx="0"/>
                </p:cNvCxnSpPr>
                <p:nvPr/>
              </p:nvCxnSpPr>
              <p:spPr>
                <a:xfrm flipV="1">
                  <a:off x="2842829" y="3663691"/>
                  <a:ext cx="2756648" cy="1558456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>
                  <a:stCxn id="13" idx="2"/>
                  <a:endCxn id="13" idx="6"/>
                </p:cNvCxnSpPr>
                <p:nvPr/>
              </p:nvCxnSpPr>
              <p:spPr>
                <a:xfrm>
                  <a:off x="3778561" y="3660048"/>
                  <a:ext cx="885184" cy="1565742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Oval 7"/>
              <p:cNvSpPr/>
              <p:nvPr/>
            </p:nvSpPr>
            <p:spPr>
              <a:xfrm>
                <a:off x="3619108" y="4229492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65" name="Rectangle 64"/>
            <p:cNvSpPr/>
            <p:nvPr/>
          </p:nvSpPr>
          <p:spPr>
            <a:xfrm>
              <a:off x="6714382" y="4736068"/>
              <a:ext cx="3722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S</a:t>
              </a:r>
              <a:r>
                <a:rPr lang="en-US" b="1" baseline="-25000" dirty="0" smtClean="0">
                  <a:solidFill>
                    <a:srgbClr val="0000FF"/>
                  </a:solidFill>
                </a:rPr>
                <a:t>0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696200" y="4916269"/>
              <a:ext cx="13324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submodular</a:t>
              </a:r>
            </a:p>
            <a:p>
              <a:r>
                <a:rPr lang="en-US" b="1" dirty="0" smtClean="0">
                  <a:solidFill>
                    <a:srgbClr val="0000FF"/>
                  </a:solidFill>
                </a:rPr>
                <a:t>approx.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5838162" y="4419600"/>
            <a:ext cx="1303003" cy="860363"/>
            <a:chOff x="5838158" y="4419600"/>
            <a:chExt cx="1303003" cy="860363"/>
          </a:xfrm>
        </p:grpSpPr>
        <p:sp>
          <p:nvSpPr>
            <p:cNvPr id="70" name="Oval 69"/>
            <p:cNvSpPr/>
            <p:nvPr/>
          </p:nvSpPr>
          <p:spPr>
            <a:xfrm>
              <a:off x="6614531" y="4804288"/>
              <a:ext cx="526630" cy="475675"/>
            </a:xfrm>
            <a:prstGeom prst="ellipse">
              <a:avLst/>
            </a:prstGeom>
            <a:noFill/>
            <a:ln w="1270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838158" y="4419600"/>
              <a:ext cx="7912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trust </a:t>
              </a:r>
            </a:p>
            <a:p>
              <a:pPr algn="ctr"/>
              <a:r>
                <a:rPr lang="en-US" b="1" dirty="0" smtClean="0"/>
                <a:t>region</a:t>
              </a:r>
              <a:endParaRPr lang="en-US" b="1" dirty="0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1570042" y="4953004"/>
            <a:ext cx="3140075" cy="1228725"/>
            <a:chOff x="1570038" y="4953000"/>
            <a:chExt cx="3140075" cy="1228725"/>
          </a:xfrm>
        </p:grpSpPr>
        <p:graphicFrame>
          <p:nvGraphicFramePr>
            <p:cNvPr id="560131" name="Object 3"/>
            <p:cNvGraphicFramePr>
              <a:graphicFrameLocks noChangeAspect="1"/>
            </p:cNvGraphicFramePr>
            <p:nvPr/>
          </p:nvGraphicFramePr>
          <p:xfrm>
            <a:off x="1570038" y="5410200"/>
            <a:ext cx="3140075" cy="771525"/>
          </p:xfrm>
          <a:graphic>
            <a:graphicData uri="http://schemas.openxmlformats.org/presentationml/2006/ole">
              <p:oleObj spid="_x0000_s560131" name="Equation" r:id="rId5" imgW="1346040" imgH="355320" progId="Equation.3">
                <p:embed/>
              </p:oleObj>
            </a:graphicData>
          </a:graphic>
        </p:graphicFrame>
        <p:sp>
          <p:nvSpPr>
            <p:cNvPr id="73" name="TextBox 72"/>
            <p:cNvSpPr txBox="1"/>
            <p:nvPr/>
          </p:nvSpPr>
          <p:spPr>
            <a:xfrm>
              <a:off x="2746518" y="4953000"/>
              <a:ext cx="17421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L</a:t>
              </a:r>
              <a:r>
                <a:rPr lang="en-US" b="1" baseline="-25000" dirty="0" smtClean="0">
                  <a:solidFill>
                    <a:srgbClr val="0000FF"/>
                  </a:solidFill>
                </a:rPr>
                <a:t>2</a:t>
              </a:r>
              <a:r>
                <a:rPr lang="en-US" b="1" dirty="0" smtClean="0">
                  <a:solidFill>
                    <a:srgbClr val="0000FF"/>
                  </a:solidFill>
                </a:rPr>
                <a:t> distance to S</a:t>
              </a:r>
              <a:r>
                <a:rPr lang="en-US" b="1" baseline="-25000" dirty="0" smtClean="0">
                  <a:solidFill>
                    <a:srgbClr val="0000FF"/>
                  </a:solidFill>
                </a:rPr>
                <a:t>0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Basic segmentation energy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E(S)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89474" name="Object 2"/>
          <p:cNvGraphicFramePr>
            <a:graphicFrameLocks noChangeAspect="1"/>
          </p:cNvGraphicFramePr>
          <p:nvPr/>
        </p:nvGraphicFramePr>
        <p:xfrm>
          <a:off x="862017" y="1600200"/>
          <a:ext cx="7672387" cy="1385888"/>
        </p:xfrm>
        <a:graphic>
          <a:graphicData uri="http://schemas.openxmlformats.org/presentationml/2006/ole">
            <p:oleObj spid="_x0000_s489474" name="Equation" r:id="rId3" imgW="1968480" imgH="35532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199213" y="3124203"/>
            <a:ext cx="3089104" cy="861734"/>
          </a:xfrm>
          <a:prstGeom prst="rect">
            <a:avLst/>
          </a:prstGeom>
          <a:noFill/>
        </p:spPr>
        <p:txBody>
          <a:bodyPr wrap="none" lIns="91403" tIns="45700" rIns="91403" bIns="45700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boundary smoothness</a:t>
            </a:r>
          </a:p>
          <a:p>
            <a:pPr algn="ctr"/>
            <a:r>
              <a:rPr lang="en-US" sz="2400" dirty="0" smtClean="0"/>
              <a:t>(quadratic / </a:t>
            </a:r>
            <a:r>
              <a:rPr lang="en-US" sz="2400" dirty="0" err="1" smtClean="0"/>
              <a:t>pairwise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50041" y="3119736"/>
            <a:ext cx="2916109" cy="861734"/>
          </a:xfrm>
          <a:prstGeom prst="rect">
            <a:avLst/>
          </a:prstGeom>
          <a:noFill/>
        </p:spPr>
        <p:txBody>
          <a:bodyPr wrap="none" lIns="91403" tIns="45700" rIns="91403" bIns="45700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segment  appearance</a:t>
            </a:r>
          </a:p>
          <a:p>
            <a:pPr algn="ctr"/>
            <a:r>
              <a:rPr lang="en-US" sz="2400" dirty="0" smtClean="0"/>
              <a:t>(linear / unary)</a:t>
            </a:r>
          </a:p>
        </p:txBody>
      </p:sp>
      <p:sp>
        <p:nvSpPr>
          <p:cNvPr id="90" name="Content Placeholder 2"/>
          <p:cNvSpPr>
            <a:spLocks noGrp="1"/>
          </p:cNvSpPr>
          <p:nvPr>
            <p:ph idx="1"/>
          </p:nvPr>
        </p:nvSpPr>
        <p:spPr>
          <a:xfrm>
            <a:off x="2743200" y="4724400"/>
            <a:ext cx="6019800" cy="167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           -   such 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b="1" dirty="0" smtClean="0"/>
              <a:t>second-order</a:t>
            </a:r>
            <a:r>
              <a:rPr lang="en-US" sz="2800" dirty="0" smtClean="0"/>
              <a:t> functions</a:t>
            </a:r>
          </a:p>
          <a:p>
            <a:pPr lvl="1">
              <a:buNone/>
            </a:pPr>
            <a:r>
              <a:rPr lang="en-US" sz="2400" dirty="0" smtClean="0"/>
              <a:t>can be minimized exactly via </a:t>
            </a:r>
            <a:r>
              <a:rPr lang="en-US" sz="2400" i="1" dirty="0" smtClean="0">
                <a:solidFill>
                  <a:srgbClr val="0000FF"/>
                </a:solidFill>
              </a:rPr>
              <a:t>graph cuts</a:t>
            </a:r>
          </a:p>
          <a:p>
            <a:pPr lvl="2">
              <a:buNone/>
            </a:pPr>
            <a:r>
              <a:rPr lang="en-US" sz="2000" dirty="0" smtClean="0"/>
              <a:t>[Greig et al.’91, Sullivan’94, Boykov-Jolly’01]</a:t>
            </a:r>
            <a:endParaRPr lang="en-US" sz="2800" dirty="0" smtClean="0"/>
          </a:p>
        </p:txBody>
      </p:sp>
      <p:grpSp>
        <p:nvGrpSpPr>
          <p:cNvPr id="91" name="Group 90"/>
          <p:cNvGrpSpPr>
            <a:grpSpLocks/>
          </p:cNvGrpSpPr>
          <p:nvPr/>
        </p:nvGrpSpPr>
        <p:grpSpPr bwMode="auto">
          <a:xfrm>
            <a:off x="119355" y="3962402"/>
            <a:ext cx="2143604" cy="2647899"/>
            <a:chOff x="3435" y="906"/>
            <a:chExt cx="1492" cy="1855"/>
          </a:xfrm>
        </p:grpSpPr>
        <p:graphicFrame>
          <p:nvGraphicFramePr>
            <p:cNvPr id="92" name="Object 91"/>
            <p:cNvGraphicFramePr>
              <a:graphicFrameLocks noChangeAspect="1"/>
            </p:cNvGraphicFramePr>
            <p:nvPr/>
          </p:nvGraphicFramePr>
          <p:xfrm>
            <a:off x="3892" y="1862"/>
            <a:ext cx="364" cy="269"/>
          </p:xfrm>
          <a:graphic>
            <a:graphicData uri="http://schemas.openxmlformats.org/presentationml/2006/ole">
              <p:oleObj spid="_x0000_s489476" name="Equation" r:id="rId4" imgW="253800" imgH="241200" progId="Equation.3">
                <p:embed/>
              </p:oleObj>
            </a:graphicData>
          </a:graphic>
        </p:graphicFrame>
        <p:grpSp>
          <p:nvGrpSpPr>
            <p:cNvPr id="93" name="Group 8"/>
            <p:cNvGrpSpPr>
              <a:grpSpLocks/>
            </p:cNvGrpSpPr>
            <p:nvPr/>
          </p:nvGrpSpPr>
          <p:grpSpPr bwMode="auto">
            <a:xfrm>
              <a:off x="3825" y="1107"/>
              <a:ext cx="855" cy="1182"/>
              <a:chOff x="3504" y="1497"/>
              <a:chExt cx="855" cy="1182"/>
            </a:xfrm>
          </p:grpSpPr>
          <p:grpSp>
            <p:nvGrpSpPr>
              <p:cNvPr id="159" name="Group 9"/>
              <p:cNvGrpSpPr>
                <a:grpSpLocks/>
              </p:cNvGrpSpPr>
              <p:nvPr/>
            </p:nvGrpSpPr>
            <p:grpSpPr bwMode="auto">
              <a:xfrm>
                <a:off x="3504" y="1911"/>
                <a:ext cx="768" cy="768"/>
                <a:chOff x="672" y="1344"/>
                <a:chExt cx="768" cy="768"/>
              </a:xfrm>
            </p:grpSpPr>
            <p:sp>
              <p:nvSpPr>
                <p:cNvPr id="161" name="Line 10"/>
                <p:cNvSpPr>
                  <a:spLocks noChangeShapeType="1"/>
                </p:cNvSpPr>
                <p:nvPr/>
              </p:nvSpPr>
              <p:spPr bwMode="auto">
                <a:xfrm>
                  <a:off x="672" y="1344"/>
                  <a:ext cx="0" cy="768"/>
                </a:xfrm>
                <a:prstGeom prst="line">
                  <a:avLst/>
                </a:prstGeom>
                <a:noFill/>
                <a:ln w="57150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2" name="Line 11"/>
                <p:cNvSpPr>
                  <a:spLocks noChangeShapeType="1"/>
                </p:cNvSpPr>
                <p:nvPr/>
              </p:nvSpPr>
              <p:spPr bwMode="auto">
                <a:xfrm>
                  <a:off x="1440" y="1344"/>
                  <a:ext cx="0" cy="768"/>
                </a:xfrm>
                <a:prstGeom prst="line">
                  <a:avLst/>
                </a:prstGeom>
                <a:noFill/>
                <a:ln w="57150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3" name="Line 12"/>
                <p:cNvSpPr>
                  <a:spLocks noChangeShapeType="1"/>
                </p:cNvSpPr>
                <p:nvPr/>
              </p:nvSpPr>
              <p:spPr bwMode="auto">
                <a:xfrm>
                  <a:off x="1056" y="2112"/>
                  <a:ext cx="384" cy="0"/>
                </a:xfrm>
                <a:prstGeom prst="line">
                  <a:avLst/>
                </a:prstGeom>
                <a:noFill/>
                <a:ln w="57150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" name="Line 13"/>
                <p:cNvSpPr>
                  <a:spLocks noChangeShapeType="1"/>
                </p:cNvSpPr>
                <p:nvPr/>
              </p:nvSpPr>
              <p:spPr bwMode="auto">
                <a:xfrm>
                  <a:off x="672" y="1728"/>
                  <a:ext cx="384" cy="0"/>
                </a:xfrm>
                <a:prstGeom prst="line">
                  <a:avLst/>
                </a:prstGeom>
                <a:noFill/>
                <a:ln w="57150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" name="Line 14"/>
                <p:cNvSpPr>
                  <a:spLocks noChangeShapeType="1"/>
                </p:cNvSpPr>
                <p:nvPr/>
              </p:nvSpPr>
              <p:spPr bwMode="auto">
                <a:xfrm>
                  <a:off x="672" y="1344"/>
                  <a:ext cx="384" cy="0"/>
                </a:xfrm>
                <a:prstGeom prst="line">
                  <a:avLst/>
                </a:prstGeom>
                <a:noFill/>
                <a:ln w="57150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6" name="Line 15"/>
                <p:cNvSpPr>
                  <a:spLocks noChangeShapeType="1"/>
                </p:cNvSpPr>
                <p:nvPr/>
              </p:nvSpPr>
              <p:spPr bwMode="auto">
                <a:xfrm>
                  <a:off x="672" y="2112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7" name="Line 16"/>
                <p:cNvSpPr>
                  <a:spLocks noChangeShapeType="1"/>
                </p:cNvSpPr>
                <p:nvPr/>
              </p:nvSpPr>
              <p:spPr bwMode="auto">
                <a:xfrm>
                  <a:off x="1056" y="1728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8" name="Line 17"/>
                <p:cNvSpPr>
                  <a:spLocks noChangeShapeType="1"/>
                </p:cNvSpPr>
                <p:nvPr/>
              </p:nvSpPr>
              <p:spPr bwMode="auto">
                <a:xfrm>
                  <a:off x="1056" y="1344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9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056" y="1344"/>
                  <a:ext cx="0" cy="384"/>
                </a:xfrm>
                <a:prstGeom prst="line">
                  <a:avLst/>
                </a:prstGeom>
                <a:noFill/>
                <a:ln w="57150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0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1056" y="1728"/>
                  <a:ext cx="0" cy="384"/>
                </a:xfrm>
                <a:prstGeom prst="line">
                  <a:avLst/>
                </a:prstGeom>
                <a:noFill/>
                <a:ln w="12700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60" name="Text Box 20"/>
              <p:cNvSpPr txBox="1">
                <a:spLocks noChangeArrowheads="1"/>
              </p:cNvSpPr>
              <p:nvPr/>
            </p:nvSpPr>
            <p:spPr bwMode="auto">
              <a:xfrm>
                <a:off x="3542" y="1497"/>
                <a:ext cx="817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rgbClr val="E4B766"/>
                    </a:solidFill>
                    <a:latin typeface="Times New Roman" pitchFamily="18" charset="0"/>
                  </a:rPr>
                  <a:t>n-links</a:t>
                </a:r>
              </a:p>
            </p:txBody>
          </p:sp>
        </p:grpSp>
        <p:grpSp>
          <p:nvGrpSpPr>
            <p:cNvPr id="94" name="Group 21"/>
            <p:cNvGrpSpPr>
              <a:grpSpLocks/>
            </p:cNvGrpSpPr>
            <p:nvPr/>
          </p:nvGrpSpPr>
          <p:grpSpPr bwMode="auto">
            <a:xfrm>
              <a:off x="3729" y="1425"/>
              <a:ext cx="960" cy="960"/>
              <a:chOff x="576" y="1248"/>
              <a:chExt cx="960" cy="960"/>
            </a:xfrm>
          </p:grpSpPr>
          <p:sp>
            <p:nvSpPr>
              <p:cNvPr id="150" name="Oval 22"/>
              <p:cNvSpPr>
                <a:spLocks noChangeArrowheads="1"/>
              </p:cNvSpPr>
              <p:nvPr/>
            </p:nvSpPr>
            <p:spPr bwMode="auto">
              <a:xfrm>
                <a:off x="576" y="1248"/>
                <a:ext cx="192" cy="192"/>
              </a:xfrm>
              <a:prstGeom prst="ellipse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Oval 23"/>
              <p:cNvSpPr>
                <a:spLocks noChangeArrowheads="1"/>
              </p:cNvSpPr>
              <p:nvPr/>
            </p:nvSpPr>
            <p:spPr bwMode="auto">
              <a:xfrm>
                <a:off x="576" y="1632"/>
                <a:ext cx="192" cy="192"/>
              </a:xfrm>
              <a:prstGeom prst="ellipse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" name="Oval 24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192" cy="192"/>
              </a:xfrm>
              <a:prstGeom prst="ellipse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" name="Oval 25"/>
              <p:cNvSpPr>
                <a:spLocks noChangeArrowheads="1"/>
              </p:cNvSpPr>
              <p:nvPr/>
            </p:nvSpPr>
            <p:spPr bwMode="auto">
              <a:xfrm>
                <a:off x="960" y="1248"/>
                <a:ext cx="192" cy="192"/>
              </a:xfrm>
              <a:prstGeom prst="ellipse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" name="Oval 26"/>
              <p:cNvSpPr>
                <a:spLocks noChangeArrowheads="1"/>
              </p:cNvSpPr>
              <p:nvPr/>
            </p:nvSpPr>
            <p:spPr bwMode="auto">
              <a:xfrm>
                <a:off x="960" y="1632"/>
                <a:ext cx="192" cy="192"/>
              </a:xfrm>
              <a:prstGeom prst="ellipse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" name="Oval 27"/>
              <p:cNvSpPr>
                <a:spLocks noChangeArrowheads="1"/>
              </p:cNvSpPr>
              <p:nvPr/>
            </p:nvSpPr>
            <p:spPr bwMode="auto">
              <a:xfrm>
                <a:off x="960" y="2016"/>
                <a:ext cx="192" cy="192"/>
              </a:xfrm>
              <a:prstGeom prst="ellipse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" name="Oval 28"/>
              <p:cNvSpPr>
                <a:spLocks noChangeArrowheads="1"/>
              </p:cNvSpPr>
              <p:nvPr/>
            </p:nvSpPr>
            <p:spPr bwMode="auto">
              <a:xfrm>
                <a:off x="1344" y="1248"/>
                <a:ext cx="192" cy="192"/>
              </a:xfrm>
              <a:prstGeom prst="ellipse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" name="Oval 29"/>
              <p:cNvSpPr>
                <a:spLocks noChangeArrowheads="1"/>
              </p:cNvSpPr>
              <p:nvPr/>
            </p:nvSpPr>
            <p:spPr bwMode="auto">
              <a:xfrm>
                <a:off x="1344" y="1632"/>
                <a:ext cx="192" cy="192"/>
              </a:xfrm>
              <a:prstGeom prst="ellipse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" name="Oval 30"/>
              <p:cNvSpPr>
                <a:spLocks noChangeArrowheads="1"/>
              </p:cNvSpPr>
              <p:nvPr/>
            </p:nvSpPr>
            <p:spPr bwMode="auto">
              <a:xfrm>
                <a:off x="1344" y="2016"/>
                <a:ext cx="192" cy="192"/>
              </a:xfrm>
              <a:prstGeom prst="ellipse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5" name="Group 31"/>
            <p:cNvGrpSpPr>
              <a:grpSpLocks/>
            </p:cNvGrpSpPr>
            <p:nvPr/>
          </p:nvGrpSpPr>
          <p:grpSpPr bwMode="auto">
            <a:xfrm>
              <a:off x="3489" y="1050"/>
              <a:ext cx="1392" cy="1711"/>
              <a:chOff x="3408" y="1497"/>
              <a:chExt cx="1392" cy="1711"/>
            </a:xfrm>
          </p:grpSpPr>
          <p:grpSp>
            <p:nvGrpSpPr>
              <p:cNvPr id="121" name="Group 32"/>
              <p:cNvGrpSpPr>
                <a:grpSpLocks/>
              </p:cNvGrpSpPr>
              <p:nvPr/>
            </p:nvGrpSpPr>
            <p:grpSpPr bwMode="auto">
              <a:xfrm>
                <a:off x="3408" y="1536"/>
                <a:ext cx="1392" cy="1584"/>
                <a:chOff x="1632" y="2592"/>
                <a:chExt cx="1392" cy="1584"/>
              </a:xfrm>
            </p:grpSpPr>
            <p:sp>
              <p:nvSpPr>
                <p:cNvPr id="127" name="Rectangle 33"/>
                <p:cNvSpPr>
                  <a:spLocks noChangeArrowheads="1"/>
                </p:cNvSpPr>
                <p:nvPr/>
              </p:nvSpPr>
              <p:spPr bwMode="auto">
                <a:xfrm>
                  <a:off x="1632" y="2592"/>
                  <a:ext cx="1392" cy="158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8" name="Group 34"/>
                <p:cNvGrpSpPr>
                  <a:grpSpLocks/>
                </p:cNvGrpSpPr>
                <p:nvPr/>
              </p:nvGrpSpPr>
              <p:grpSpPr bwMode="auto">
                <a:xfrm>
                  <a:off x="1680" y="3168"/>
                  <a:ext cx="1248" cy="480"/>
                  <a:chOff x="1680" y="3168"/>
                  <a:chExt cx="1248" cy="480"/>
                </a:xfrm>
              </p:grpSpPr>
              <p:sp>
                <p:nvSpPr>
                  <p:cNvPr id="129" name="Line 3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76" y="3216"/>
                    <a:ext cx="288" cy="384"/>
                  </a:xfrm>
                  <a:prstGeom prst="line">
                    <a:avLst/>
                  </a:prstGeom>
                  <a:noFill/>
                  <a:ln w="57150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" name="Line 3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04" y="3216"/>
                    <a:ext cx="144" cy="192"/>
                  </a:xfrm>
                  <a:prstGeom prst="line">
                    <a:avLst/>
                  </a:prstGeom>
                  <a:noFill/>
                  <a:ln w="57150">
                    <a:solidFill>
                      <a:srgbClr val="E4B766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" name="Line 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44" y="3216"/>
                    <a:ext cx="288" cy="384"/>
                  </a:xfrm>
                  <a:prstGeom prst="line">
                    <a:avLst/>
                  </a:prstGeom>
                  <a:noFill/>
                  <a:ln w="57150">
                    <a:solidFill>
                      <a:srgbClr val="E4B766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2160" y="3600"/>
                    <a:ext cx="384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E4B766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1920" y="3408"/>
                    <a:ext cx="384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E4B766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3216"/>
                    <a:ext cx="384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E4B766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" name="Line 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76" y="3216"/>
                    <a:ext cx="288" cy="384"/>
                  </a:xfrm>
                  <a:prstGeom prst="line">
                    <a:avLst/>
                  </a:prstGeom>
                  <a:noFill/>
                  <a:ln w="57150">
                    <a:solidFill>
                      <a:srgbClr val="E4B766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3600"/>
                    <a:ext cx="38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E4B766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3408"/>
                    <a:ext cx="38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E4B766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8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3216"/>
                    <a:ext cx="38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E4B766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9" name="Line 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160" y="3408"/>
                    <a:ext cx="144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E4B766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40" name="Group 46"/>
                  <p:cNvGrpSpPr>
                    <a:grpSpLocks/>
                  </p:cNvGrpSpPr>
                  <p:nvPr/>
                </p:nvGrpSpPr>
                <p:grpSpPr bwMode="auto">
                  <a:xfrm>
                    <a:off x="1680" y="3168"/>
                    <a:ext cx="1248" cy="480"/>
                    <a:chOff x="2256" y="1536"/>
                    <a:chExt cx="1248" cy="480"/>
                  </a:xfrm>
                </p:grpSpPr>
                <p:sp>
                  <p:nvSpPr>
                    <p:cNvPr id="141" name="Oval 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4" y="1536"/>
                      <a:ext cx="192" cy="96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2" name="Oval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0" y="1728"/>
                      <a:ext cx="192" cy="96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" name="Oval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56" y="1920"/>
                      <a:ext cx="192" cy="96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4" name="Oval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28" y="1536"/>
                      <a:ext cx="192" cy="96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5" name="Oval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84" y="1728"/>
                      <a:ext cx="192" cy="96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6" name="Oval 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40" y="1920"/>
                      <a:ext cx="192" cy="96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" name="Oval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12" y="1536"/>
                      <a:ext cx="192" cy="96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8" name="Oval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68" y="1728"/>
                      <a:ext cx="192" cy="96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9" name="Oval 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24" y="1920"/>
                      <a:ext cx="192" cy="96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122" name="Group 56"/>
              <p:cNvGrpSpPr>
                <a:grpSpLocks/>
              </p:cNvGrpSpPr>
              <p:nvPr/>
            </p:nvGrpSpPr>
            <p:grpSpPr bwMode="auto">
              <a:xfrm>
                <a:off x="3840" y="1497"/>
                <a:ext cx="514" cy="1711"/>
                <a:chOff x="2064" y="2544"/>
                <a:chExt cx="514" cy="1711"/>
              </a:xfrm>
            </p:grpSpPr>
            <p:sp>
              <p:nvSpPr>
                <p:cNvPr id="123" name="Oval 57"/>
                <p:cNvSpPr>
                  <a:spLocks noChangeArrowheads="1"/>
                </p:cNvSpPr>
                <p:nvPr/>
              </p:nvSpPr>
              <p:spPr bwMode="auto">
                <a:xfrm>
                  <a:off x="2208" y="2736"/>
                  <a:ext cx="192" cy="192"/>
                </a:xfrm>
                <a:prstGeom prst="ellipse">
                  <a:avLst/>
                </a:prstGeom>
                <a:solidFill>
                  <a:schemeClr val="accent2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" name="Oval 58"/>
                <p:cNvSpPr>
                  <a:spLocks noChangeArrowheads="1"/>
                </p:cNvSpPr>
                <p:nvPr/>
              </p:nvSpPr>
              <p:spPr bwMode="auto">
                <a:xfrm>
                  <a:off x="2208" y="388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2352" y="3888"/>
                  <a:ext cx="226" cy="3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2800" b="1" i="1" dirty="0">
                      <a:solidFill>
                        <a:schemeClr val="accent1"/>
                      </a:solidFill>
                      <a:latin typeface="Times New Roman" pitchFamily="18" charset="0"/>
                    </a:rPr>
                    <a:t>s</a:t>
                  </a:r>
                </a:p>
              </p:txBody>
            </p:sp>
            <p:sp>
              <p:nvSpPr>
                <p:cNvPr id="126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2064" y="2544"/>
                  <a:ext cx="198" cy="3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2800" b="1" i="1" dirty="0">
                      <a:solidFill>
                        <a:schemeClr val="accent2"/>
                      </a:solidFill>
                      <a:latin typeface="Times New Roman" pitchFamily="18" charset="0"/>
                    </a:rPr>
                    <a:t>t</a:t>
                  </a:r>
                </a:p>
              </p:txBody>
            </p:sp>
          </p:grpSp>
        </p:grpSp>
        <p:grpSp>
          <p:nvGrpSpPr>
            <p:cNvPr id="96" name="Group 61"/>
            <p:cNvGrpSpPr>
              <a:grpSpLocks/>
            </p:cNvGrpSpPr>
            <p:nvPr/>
          </p:nvGrpSpPr>
          <p:grpSpPr bwMode="auto">
            <a:xfrm>
              <a:off x="3585" y="906"/>
              <a:ext cx="1342" cy="1671"/>
              <a:chOff x="2304" y="777"/>
              <a:chExt cx="1342" cy="1671"/>
            </a:xfrm>
          </p:grpSpPr>
          <p:sp>
            <p:nvSpPr>
              <p:cNvPr id="119" name="Freeform 62"/>
              <p:cNvSpPr>
                <a:spLocks/>
              </p:cNvSpPr>
              <p:nvPr/>
            </p:nvSpPr>
            <p:spPr bwMode="auto">
              <a:xfrm>
                <a:off x="2304" y="1200"/>
                <a:ext cx="1056" cy="1248"/>
              </a:xfrm>
              <a:custGeom>
                <a:avLst/>
                <a:gdLst/>
                <a:ahLst/>
                <a:cxnLst>
                  <a:cxn ang="0">
                    <a:pos x="1056" y="0"/>
                  </a:cxn>
                  <a:cxn ang="0">
                    <a:pos x="864" y="480"/>
                  </a:cxn>
                  <a:cxn ang="0">
                    <a:pos x="672" y="720"/>
                  </a:cxn>
                  <a:cxn ang="0">
                    <a:pos x="384" y="672"/>
                  </a:cxn>
                  <a:cxn ang="0">
                    <a:pos x="144" y="912"/>
                  </a:cxn>
                  <a:cxn ang="0">
                    <a:pos x="0" y="1248"/>
                  </a:cxn>
                </a:cxnLst>
                <a:rect l="0" t="0" r="r" b="b"/>
                <a:pathLst>
                  <a:path w="1056" h="1248">
                    <a:moveTo>
                      <a:pt x="1056" y="0"/>
                    </a:moveTo>
                    <a:cubicBezTo>
                      <a:pt x="992" y="180"/>
                      <a:pt x="928" y="360"/>
                      <a:pt x="864" y="480"/>
                    </a:cubicBezTo>
                    <a:cubicBezTo>
                      <a:pt x="800" y="600"/>
                      <a:pt x="752" y="688"/>
                      <a:pt x="672" y="720"/>
                    </a:cubicBezTo>
                    <a:cubicBezTo>
                      <a:pt x="592" y="752"/>
                      <a:pt x="472" y="640"/>
                      <a:pt x="384" y="672"/>
                    </a:cubicBezTo>
                    <a:cubicBezTo>
                      <a:pt x="296" y="704"/>
                      <a:pt x="208" y="816"/>
                      <a:pt x="144" y="912"/>
                    </a:cubicBezTo>
                    <a:cubicBezTo>
                      <a:pt x="80" y="1008"/>
                      <a:pt x="40" y="1128"/>
                      <a:pt x="0" y="1248"/>
                    </a:cubicBezTo>
                  </a:path>
                </a:pathLst>
              </a:custGeom>
              <a:noFill/>
              <a:ln w="38100" cap="flat" cmpd="sng">
                <a:solidFill>
                  <a:srgbClr val="33CC33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Text Box 63"/>
              <p:cNvSpPr txBox="1">
                <a:spLocks noChangeArrowheads="1"/>
              </p:cNvSpPr>
              <p:nvPr/>
            </p:nvSpPr>
            <p:spPr bwMode="auto">
              <a:xfrm>
                <a:off x="3040" y="777"/>
                <a:ext cx="606" cy="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rgbClr val="33CC33"/>
                    </a:solidFill>
                    <a:latin typeface="Times New Roman" pitchFamily="18" charset="0"/>
                  </a:rPr>
                  <a:t>a cut</a:t>
                </a:r>
              </a:p>
            </p:txBody>
          </p:sp>
        </p:grpSp>
        <p:grpSp>
          <p:nvGrpSpPr>
            <p:cNvPr id="97" name="Group 66"/>
            <p:cNvGrpSpPr>
              <a:grpSpLocks/>
            </p:cNvGrpSpPr>
            <p:nvPr/>
          </p:nvGrpSpPr>
          <p:grpSpPr bwMode="auto">
            <a:xfrm>
              <a:off x="3435" y="1338"/>
              <a:ext cx="1254" cy="768"/>
              <a:chOff x="3354" y="2073"/>
              <a:chExt cx="1254" cy="768"/>
            </a:xfrm>
          </p:grpSpPr>
          <p:grpSp>
            <p:nvGrpSpPr>
              <p:cNvPr id="109" name="Group 67"/>
              <p:cNvGrpSpPr>
                <a:grpSpLocks/>
              </p:cNvGrpSpPr>
              <p:nvPr/>
            </p:nvGrpSpPr>
            <p:grpSpPr bwMode="auto">
              <a:xfrm>
                <a:off x="3552" y="2073"/>
                <a:ext cx="1056" cy="768"/>
                <a:chOff x="1776" y="2832"/>
                <a:chExt cx="1056" cy="768"/>
              </a:xfrm>
            </p:grpSpPr>
            <p:sp>
              <p:nvSpPr>
                <p:cNvPr id="111" name="Freeform 68"/>
                <p:cNvSpPr>
                  <a:spLocks/>
                </p:cNvSpPr>
                <p:nvPr/>
              </p:nvSpPr>
              <p:spPr bwMode="auto">
                <a:xfrm>
                  <a:off x="2064" y="2880"/>
                  <a:ext cx="192" cy="336"/>
                </a:xfrm>
                <a:custGeom>
                  <a:avLst/>
                  <a:gdLst/>
                  <a:ahLst/>
                  <a:cxnLst>
                    <a:cxn ang="0">
                      <a:pos x="192" y="0"/>
                    </a:cxn>
                    <a:cxn ang="0">
                      <a:pos x="48" y="144"/>
                    </a:cxn>
                    <a:cxn ang="0">
                      <a:pos x="0" y="336"/>
                    </a:cxn>
                  </a:cxnLst>
                  <a:rect l="0" t="0" r="r" b="b"/>
                  <a:pathLst>
                    <a:path w="192" h="336">
                      <a:moveTo>
                        <a:pt x="192" y="0"/>
                      </a:moveTo>
                      <a:cubicBezTo>
                        <a:pt x="136" y="44"/>
                        <a:pt x="80" y="88"/>
                        <a:pt x="48" y="144"/>
                      </a:cubicBezTo>
                      <a:cubicBezTo>
                        <a:pt x="16" y="200"/>
                        <a:pt x="8" y="268"/>
                        <a:pt x="0" y="336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" name="Freeform 69"/>
                <p:cNvSpPr>
                  <a:spLocks/>
                </p:cNvSpPr>
                <p:nvPr/>
              </p:nvSpPr>
              <p:spPr bwMode="auto">
                <a:xfrm>
                  <a:off x="1912" y="2832"/>
                  <a:ext cx="392" cy="576"/>
                </a:xfrm>
                <a:custGeom>
                  <a:avLst/>
                  <a:gdLst/>
                  <a:ahLst/>
                  <a:cxnLst>
                    <a:cxn ang="0">
                      <a:pos x="344" y="0"/>
                    </a:cxn>
                    <a:cxn ang="0">
                      <a:pos x="56" y="192"/>
                    </a:cxn>
                    <a:cxn ang="0">
                      <a:pos x="8" y="576"/>
                    </a:cxn>
                  </a:cxnLst>
                  <a:rect l="0" t="0" r="r" b="b"/>
                  <a:pathLst>
                    <a:path w="344" h="576">
                      <a:moveTo>
                        <a:pt x="344" y="0"/>
                      </a:moveTo>
                      <a:cubicBezTo>
                        <a:pt x="228" y="48"/>
                        <a:pt x="112" y="96"/>
                        <a:pt x="56" y="192"/>
                      </a:cubicBezTo>
                      <a:cubicBezTo>
                        <a:pt x="0" y="288"/>
                        <a:pt x="4" y="432"/>
                        <a:pt x="8" y="576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" name="Freeform 70"/>
                <p:cNvSpPr>
                  <a:spLocks/>
                </p:cNvSpPr>
                <p:nvPr/>
              </p:nvSpPr>
              <p:spPr bwMode="auto">
                <a:xfrm>
                  <a:off x="1776" y="2832"/>
                  <a:ext cx="480" cy="768"/>
                </a:xfrm>
                <a:custGeom>
                  <a:avLst/>
                  <a:gdLst/>
                  <a:ahLst/>
                  <a:cxnLst>
                    <a:cxn ang="0">
                      <a:pos x="480" y="0"/>
                    </a:cxn>
                    <a:cxn ang="0">
                      <a:pos x="96" y="192"/>
                    </a:cxn>
                    <a:cxn ang="0">
                      <a:pos x="0" y="816"/>
                    </a:cxn>
                  </a:cxnLst>
                  <a:rect l="0" t="0" r="r" b="b"/>
                  <a:pathLst>
                    <a:path w="480" h="816">
                      <a:moveTo>
                        <a:pt x="480" y="0"/>
                      </a:moveTo>
                      <a:cubicBezTo>
                        <a:pt x="328" y="28"/>
                        <a:pt x="176" y="56"/>
                        <a:pt x="96" y="192"/>
                      </a:cubicBezTo>
                      <a:cubicBezTo>
                        <a:pt x="16" y="328"/>
                        <a:pt x="8" y="572"/>
                        <a:pt x="0" y="816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" name="Freeform 71"/>
                <p:cNvSpPr>
                  <a:spLocks/>
                </p:cNvSpPr>
                <p:nvPr/>
              </p:nvSpPr>
              <p:spPr bwMode="auto">
                <a:xfrm>
                  <a:off x="2352" y="2880"/>
                  <a:ext cx="112" cy="33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192"/>
                    </a:cxn>
                    <a:cxn ang="0">
                      <a:pos x="96" y="336"/>
                    </a:cxn>
                  </a:cxnLst>
                  <a:rect l="0" t="0" r="r" b="b"/>
                  <a:pathLst>
                    <a:path w="112" h="336">
                      <a:moveTo>
                        <a:pt x="0" y="0"/>
                      </a:moveTo>
                      <a:cubicBezTo>
                        <a:pt x="40" y="68"/>
                        <a:pt x="80" y="136"/>
                        <a:pt x="96" y="192"/>
                      </a:cubicBezTo>
                      <a:cubicBezTo>
                        <a:pt x="112" y="248"/>
                        <a:pt x="104" y="292"/>
                        <a:pt x="96" y="336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" name="Freeform 72"/>
                <p:cNvSpPr>
                  <a:spLocks/>
                </p:cNvSpPr>
                <p:nvPr/>
              </p:nvSpPr>
              <p:spPr bwMode="auto">
                <a:xfrm>
                  <a:off x="2304" y="2880"/>
                  <a:ext cx="1" cy="52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528"/>
                    </a:cxn>
                  </a:cxnLst>
                  <a:rect l="0" t="0" r="r" b="b"/>
                  <a:pathLst>
                    <a:path w="1" h="528">
                      <a:moveTo>
                        <a:pt x="0" y="0"/>
                      </a:moveTo>
                      <a:cubicBezTo>
                        <a:pt x="0" y="0"/>
                        <a:pt x="0" y="264"/>
                        <a:pt x="0" y="528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" name="Freeform 73"/>
                <p:cNvSpPr>
                  <a:spLocks/>
                </p:cNvSpPr>
                <p:nvPr/>
              </p:nvSpPr>
              <p:spPr bwMode="auto">
                <a:xfrm>
                  <a:off x="2136" y="2880"/>
                  <a:ext cx="120" cy="720"/>
                </a:xfrm>
                <a:custGeom>
                  <a:avLst/>
                  <a:gdLst/>
                  <a:ahLst/>
                  <a:cxnLst>
                    <a:cxn ang="0">
                      <a:pos x="168" y="0"/>
                    </a:cxn>
                    <a:cxn ang="0">
                      <a:pos x="24" y="480"/>
                    </a:cxn>
                    <a:cxn ang="0">
                      <a:pos x="24" y="720"/>
                    </a:cxn>
                  </a:cxnLst>
                  <a:rect l="0" t="0" r="r" b="b"/>
                  <a:pathLst>
                    <a:path w="168" h="720">
                      <a:moveTo>
                        <a:pt x="168" y="0"/>
                      </a:moveTo>
                      <a:cubicBezTo>
                        <a:pt x="108" y="180"/>
                        <a:pt x="48" y="360"/>
                        <a:pt x="24" y="480"/>
                      </a:cubicBezTo>
                      <a:cubicBezTo>
                        <a:pt x="0" y="600"/>
                        <a:pt x="12" y="660"/>
                        <a:pt x="24" y="72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" name="Freeform 74"/>
                <p:cNvSpPr>
                  <a:spLocks/>
                </p:cNvSpPr>
                <p:nvPr/>
              </p:nvSpPr>
              <p:spPr bwMode="auto">
                <a:xfrm>
                  <a:off x="2352" y="2832"/>
                  <a:ext cx="480" cy="38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36" y="96"/>
                    </a:cxn>
                    <a:cxn ang="0">
                      <a:pos x="480" y="432"/>
                    </a:cxn>
                  </a:cxnLst>
                  <a:rect l="0" t="0" r="r" b="b"/>
                  <a:pathLst>
                    <a:path w="480" h="432">
                      <a:moveTo>
                        <a:pt x="0" y="0"/>
                      </a:moveTo>
                      <a:cubicBezTo>
                        <a:pt x="128" y="12"/>
                        <a:pt x="256" y="24"/>
                        <a:pt x="336" y="96"/>
                      </a:cubicBezTo>
                      <a:cubicBezTo>
                        <a:pt x="416" y="168"/>
                        <a:pt x="448" y="300"/>
                        <a:pt x="480" y="432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" name="Freeform 75"/>
                <p:cNvSpPr>
                  <a:spLocks/>
                </p:cNvSpPr>
                <p:nvPr/>
              </p:nvSpPr>
              <p:spPr bwMode="auto">
                <a:xfrm>
                  <a:off x="2352" y="2832"/>
                  <a:ext cx="344" cy="57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88" y="288"/>
                    </a:cxn>
                    <a:cxn ang="0">
                      <a:pos x="336" y="576"/>
                    </a:cxn>
                  </a:cxnLst>
                  <a:rect l="0" t="0" r="r" b="b"/>
                  <a:pathLst>
                    <a:path w="344" h="576">
                      <a:moveTo>
                        <a:pt x="0" y="0"/>
                      </a:moveTo>
                      <a:cubicBezTo>
                        <a:pt x="116" y="96"/>
                        <a:pt x="232" y="192"/>
                        <a:pt x="288" y="288"/>
                      </a:cubicBezTo>
                      <a:cubicBezTo>
                        <a:pt x="344" y="384"/>
                        <a:pt x="340" y="480"/>
                        <a:pt x="336" y="576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0" name="Text Box 76"/>
              <p:cNvSpPr txBox="1">
                <a:spLocks noChangeArrowheads="1"/>
              </p:cNvSpPr>
              <p:nvPr/>
            </p:nvSpPr>
            <p:spPr bwMode="auto">
              <a:xfrm rot="16492635">
                <a:off x="3250" y="2303"/>
                <a:ext cx="465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accent2"/>
                    </a:solidFill>
                  </a:rPr>
                  <a:t>t-link</a:t>
                </a:r>
              </a:p>
            </p:txBody>
          </p:sp>
        </p:grpSp>
        <p:grpSp>
          <p:nvGrpSpPr>
            <p:cNvPr id="98" name="Group 77"/>
            <p:cNvGrpSpPr>
              <a:grpSpLocks/>
            </p:cNvGrpSpPr>
            <p:nvPr/>
          </p:nvGrpSpPr>
          <p:grpSpPr bwMode="auto">
            <a:xfrm>
              <a:off x="3631" y="1722"/>
              <a:ext cx="1281" cy="768"/>
              <a:chOff x="3550" y="2457"/>
              <a:chExt cx="1281" cy="768"/>
            </a:xfrm>
          </p:grpSpPr>
          <p:grpSp>
            <p:nvGrpSpPr>
              <p:cNvPr id="99" name="Group 78"/>
              <p:cNvGrpSpPr>
                <a:grpSpLocks/>
              </p:cNvGrpSpPr>
              <p:nvPr/>
            </p:nvGrpSpPr>
            <p:grpSpPr bwMode="auto">
              <a:xfrm>
                <a:off x="3550" y="2457"/>
                <a:ext cx="1058" cy="768"/>
                <a:chOff x="1773" y="3216"/>
                <a:chExt cx="1058" cy="768"/>
              </a:xfrm>
            </p:grpSpPr>
            <p:sp>
              <p:nvSpPr>
                <p:cNvPr id="101" name="Freeform 79"/>
                <p:cNvSpPr>
                  <a:spLocks/>
                </p:cNvSpPr>
                <p:nvPr/>
              </p:nvSpPr>
              <p:spPr bwMode="auto">
                <a:xfrm rot="10836302">
                  <a:off x="2350" y="3601"/>
                  <a:ext cx="192" cy="336"/>
                </a:xfrm>
                <a:custGeom>
                  <a:avLst/>
                  <a:gdLst/>
                  <a:ahLst/>
                  <a:cxnLst>
                    <a:cxn ang="0">
                      <a:pos x="192" y="0"/>
                    </a:cxn>
                    <a:cxn ang="0">
                      <a:pos x="48" y="144"/>
                    </a:cxn>
                    <a:cxn ang="0">
                      <a:pos x="0" y="336"/>
                    </a:cxn>
                  </a:cxnLst>
                  <a:rect l="0" t="0" r="r" b="b"/>
                  <a:pathLst>
                    <a:path w="192" h="336">
                      <a:moveTo>
                        <a:pt x="192" y="0"/>
                      </a:moveTo>
                      <a:cubicBezTo>
                        <a:pt x="136" y="44"/>
                        <a:pt x="80" y="88"/>
                        <a:pt x="48" y="144"/>
                      </a:cubicBezTo>
                      <a:cubicBezTo>
                        <a:pt x="16" y="200"/>
                        <a:pt x="8" y="268"/>
                        <a:pt x="0" y="336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" name="Freeform 80"/>
                <p:cNvSpPr>
                  <a:spLocks/>
                </p:cNvSpPr>
                <p:nvPr/>
              </p:nvSpPr>
              <p:spPr bwMode="auto">
                <a:xfrm rot="10836302">
                  <a:off x="2304" y="3408"/>
                  <a:ext cx="390" cy="574"/>
                </a:xfrm>
                <a:custGeom>
                  <a:avLst/>
                  <a:gdLst/>
                  <a:ahLst/>
                  <a:cxnLst>
                    <a:cxn ang="0">
                      <a:pos x="344" y="0"/>
                    </a:cxn>
                    <a:cxn ang="0">
                      <a:pos x="56" y="192"/>
                    </a:cxn>
                    <a:cxn ang="0">
                      <a:pos x="8" y="576"/>
                    </a:cxn>
                  </a:cxnLst>
                  <a:rect l="0" t="0" r="r" b="b"/>
                  <a:pathLst>
                    <a:path w="344" h="576">
                      <a:moveTo>
                        <a:pt x="344" y="0"/>
                      </a:moveTo>
                      <a:cubicBezTo>
                        <a:pt x="228" y="48"/>
                        <a:pt x="112" y="96"/>
                        <a:pt x="56" y="192"/>
                      </a:cubicBezTo>
                      <a:cubicBezTo>
                        <a:pt x="0" y="288"/>
                        <a:pt x="4" y="432"/>
                        <a:pt x="8" y="576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" name="Freeform 81"/>
                <p:cNvSpPr>
                  <a:spLocks/>
                </p:cNvSpPr>
                <p:nvPr/>
              </p:nvSpPr>
              <p:spPr bwMode="auto">
                <a:xfrm rot="10836302">
                  <a:off x="2351" y="3219"/>
                  <a:ext cx="480" cy="765"/>
                </a:xfrm>
                <a:custGeom>
                  <a:avLst/>
                  <a:gdLst/>
                  <a:ahLst/>
                  <a:cxnLst>
                    <a:cxn ang="0">
                      <a:pos x="480" y="0"/>
                    </a:cxn>
                    <a:cxn ang="0">
                      <a:pos x="96" y="192"/>
                    </a:cxn>
                    <a:cxn ang="0">
                      <a:pos x="0" y="816"/>
                    </a:cxn>
                  </a:cxnLst>
                  <a:rect l="0" t="0" r="r" b="b"/>
                  <a:pathLst>
                    <a:path w="480" h="816">
                      <a:moveTo>
                        <a:pt x="480" y="0"/>
                      </a:moveTo>
                      <a:cubicBezTo>
                        <a:pt x="328" y="28"/>
                        <a:pt x="176" y="56"/>
                        <a:pt x="96" y="192"/>
                      </a:cubicBezTo>
                      <a:cubicBezTo>
                        <a:pt x="16" y="328"/>
                        <a:pt x="8" y="572"/>
                        <a:pt x="0" y="816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" name="Freeform 82"/>
                <p:cNvSpPr>
                  <a:spLocks/>
                </p:cNvSpPr>
                <p:nvPr/>
              </p:nvSpPr>
              <p:spPr bwMode="auto">
                <a:xfrm rot="10836302">
                  <a:off x="2142" y="3598"/>
                  <a:ext cx="112" cy="33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192"/>
                    </a:cxn>
                    <a:cxn ang="0">
                      <a:pos x="96" y="336"/>
                    </a:cxn>
                  </a:cxnLst>
                  <a:rect l="0" t="0" r="r" b="b"/>
                  <a:pathLst>
                    <a:path w="112" h="336">
                      <a:moveTo>
                        <a:pt x="0" y="0"/>
                      </a:moveTo>
                      <a:cubicBezTo>
                        <a:pt x="40" y="68"/>
                        <a:pt x="80" y="136"/>
                        <a:pt x="96" y="192"/>
                      </a:cubicBezTo>
                      <a:cubicBezTo>
                        <a:pt x="112" y="248"/>
                        <a:pt x="104" y="292"/>
                        <a:pt x="96" y="336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" name="Freeform 83"/>
                <p:cNvSpPr>
                  <a:spLocks/>
                </p:cNvSpPr>
                <p:nvPr/>
              </p:nvSpPr>
              <p:spPr bwMode="auto">
                <a:xfrm rot="10836302">
                  <a:off x="2301" y="3407"/>
                  <a:ext cx="1" cy="52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528"/>
                    </a:cxn>
                  </a:cxnLst>
                  <a:rect l="0" t="0" r="r" b="b"/>
                  <a:pathLst>
                    <a:path w="1" h="528">
                      <a:moveTo>
                        <a:pt x="0" y="0"/>
                      </a:moveTo>
                      <a:cubicBezTo>
                        <a:pt x="0" y="0"/>
                        <a:pt x="0" y="264"/>
                        <a:pt x="0" y="528"/>
                      </a:cubicBezTo>
                    </a:path>
                  </a:pathLst>
                </a:custGeom>
                <a:noFill/>
                <a:ln w="1270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" name="Freeform 84"/>
                <p:cNvSpPr>
                  <a:spLocks/>
                </p:cNvSpPr>
                <p:nvPr/>
              </p:nvSpPr>
              <p:spPr bwMode="auto">
                <a:xfrm rot="10836302">
                  <a:off x="2351" y="3216"/>
                  <a:ext cx="120" cy="720"/>
                </a:xfrm>
                <a:custGeom>
                  <a:avLst/>
                  <a:gdLst/>
                  <a:ahLst/>
                  <a:cxnLst>
                    <a:cxn ang="0">
                      <a:pos x="168" y="0"/>
                    </a:cxn>
                    <a:cxn ang="0">
                      <a:pos x="24" y="480"/>
                    </a:cxn>
                    <a:cxn ang="0">
                      <a:pos x="24" y="720"/>
                    </a:cxn>
                  </a:cxnLst>
                  <a:rect l="0" t="0" r="r" b="b"/>
                  <a:pathLst>
                    <a:path w="168" h="720">
                      <a:moveTo>
                        <a:pt x="168" y="0"/>
                      </a:moveTo>
                      <a:cubicBezTo>
                        <a:pt x="108" y="180"/>
                        <a:pt x="48" y="360"/>
                        <a:pt x="24" y="480"/>
                      </a:cubicBezTo>
                      <a:cubicBezTo>
                        <a:pt x="0" y="600"/>
                        <a:pt x="12" y="660"/>
                        <a:pt x="24" y="72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" name="Freeform 85"/>
                <p:cNvSpPr>
                  <a:spLocks/>
                </p:cNvSpPr>
                <p:nvPr/>
              </p:nvSpPr>
              <p:spPr bwMode="auto">
                <a:xfrm rot="10836302">
                  <a:off x="1773" y="3596"/>
                  <a:ext cx="480" cy="3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36" y="96"/>
                    </a:cxn>
                    <a:cxn ang="0">
                      <a:pos x="480" y="432"/>
                    </a:cxn>
                  </a:cxnLst>
                  <a:rect l="0" t="0" r="r" b="b"/>
                  <a:pathLst>
                    <a:path w="480" h="432">
                      <a:moveTo>
                        <a:pt x="0" y="0"/>
                      </a:moveTo>
                      <a:cubicBezTo>
                        <a:pt x="128" y="12"/>
                        <a:pt x="256" y="24"/>
                        <a:pt x="336" y="96"/>
                      </a:cubicBezTo>
                      <a:cubicBezTo>
                        <a:pt x="416" y="168"/>
                        <a:pt x="448" y="300"/>
                        <a:pt x="480" y="432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" name="Freeform 86"/>
                <p:cNvSpPr>
                  <a:spLocks/>
                </p:cNvSpPr>
                <p:nvPr/>
              </p:nvSpPr>
              <p:spPr bwMode="auto">
                <a:xfrm rot="10836302">
                  <a:off x="1911" y="3405"/>
                  <a:ext cx="344" cy="57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88" y="288"/>
                    </a:cxn>
                    <a:cxn ang="0">
                      <a:pos x="336" y="576"/>
                    </a:cxn>
                  </a:cxnLst>
                  <a:rect l="0" t="0" r="r" b="b"/>
                  <a:pathLst>
                    <a:path w="344" h="576">
                      <a:moveTo>
                        <a:pt x="0" y="0"/>
                      </a:moveTo>
                      <a:cubicBezTo>
                        <a:pt x="116" y="96"/>
                        <a:pt x="232" y="192"/>
                        <a:pt x="288" y="288"/>
                      </a:cubicBezTo>
                      <a:cubicBezTo>
                        <a:pt x="344" y="384"/>
                        <a:pt x="340" y="480"/>
                        <a:pt x="336" y="576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0" name="Text Box 87"/>
              <p:cNvSpPr txBox="1">
                <a:spLocks noChangeArrowheads="1"/>
              </p:cNvSpPr>
              <p:nvPr/>
            </p:nvSpPr>
            <p:spPr bwMode="auto">
              <a:xfrm rot="5598185">
                <a:off x="4470" y="2663"/>
                <a:ext cx="465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accent1"/>
                    </a:solidFill>
                  </a:rPr>
                  <a:t>t-link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Volume Constraint </a:t>
            </a:r>
            <a:br>
              <a:rPr lang="en-CA" dirty="0" smtClean="0"/>
            </a:br>
            <a:r>
              <a:rPr lang="en-CA" dirty="0" smtClean="0"/>
              <a:t>for Vertebrae segmentation</a:t>
            </a:r>
            <a:endParaRPr lang="en-CA" dirty="0"/>
          </a:p>
        </p:txBody>
      </p:sp>
      <p:pic>
        <p:nvPicPr>
          <p:cNvPr id="4" name="Picture 7" descr="C:\lena\code\linesearchcuts_code\nonLinearRegionalFunctionals\resultsForBacktrackingPaper\spineVertebra5V3BacktrackingFinalSolution_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5600" y="2514773"/>
            <a:ext cx="3038400" cy="3038400"/>
          </a:xfrm>
          <a:prstGeom prst="rect">
            <a:avLst/>
          </a:prstGeom>
          <a:noFill/>
        </p:spPr>
      </p:pic>
      <p:pic>
        <p:nvPicPr>
          <p:cNvPr id="5" name="Picture 8" descr="C:\lena\code\linesearchcuts_code\nonLinearRegionalFunctionals\resultsForBacktrackingPaper\spineVertebra5V4BacktrackingFinalSolution_B.png"/>
          <p:cNvPicPr>
            <a:picLocks noChangeAspect="1" noChangeArrowheads="1"/>
          </p:cNvPicPr>
          <p:nvPr/>
        </p:nvPicPr>
        <p:blipFill>
          <a:blip r:embed="rId3" cstate="print"/>
          <a:srcRect t="54830"/>
          <a:stretch>
            <a:fillRect/>
          </a:stretch>
        </p:blipFill>
        <p:spPr bwMode="auto">
          <a:xfrm>
            <a:off x="6105600" y="4180721"/>
            <a:ext cx="3038400" cy="1372452"/>
          </a:xfrm>
          <a:prstGeom prst="rect">
            <a:avLst/>
          </a:prstGeom>
          <a:noFill/>
        </p:spPr>
      </p:pic>
      <p:pic>
        <p:nvPicPr>
          <p:cNvPr id="6" name="Picture 9" descr="C:\lena\code\linesearchcuts_code\nonLinearRegionalFunctionals\resultsForBacktrackingPaper\spineVertebra5V2BacktrackingFinalSolution_B.png"/>
          <p:cNvPicPr>
            <a:picLocks noChangeAspect="1" noChangeArrowheads="1"/>
          </p:cNvPicPr>
          <p:nvPr/>
        </p:nvPicPr>
        <p:blipFill>
          <a:blip r:embed="rId4" cstate="print"/>
          <a:srcRect b="59825"/>
          <a:stretch>
            <a:fillRect/>
          </a:stretch>
        </p:blipFill>
        <p:spPr bwMode="auto">
          <a:xfrm>
            <a:off x="6105600" y="2514777"/>
            <a:ext cx="3038400" cy="1220675"/>
          </a:xfrm>
          <a:prstGeom prst="rect">
            <a:avLst/>
          </a:prstGeom>
          <a:noFill/>
        </p:spPr>
      </p:pic>
      <p:pic>
        <p:nvPicPr>
          <p:cNvPr id="7" name="Picture 10" descr="C:\lena\code\linesearchcuts_code\nonLinearRegionalFunctionals\resultsForBacktrackingPaper\spineVertebra5BacktrackingV1FinalSolution_B.png"/>
          <p:cNvPicPr>
            <a:picLocks noChangeAspect="1" noChangeArrowheads="1"/>
          </p:cNvPicPr>
          <p:nvPr/>
        </p:nvPicPr>
        <p:blipFill>
          <a:blip r:embed="rId5" cstate="print"/>
          <a:srcRect t="54568" b="31562"/>
          <a:stretch>
            <a:fillRect/>
          </a:stretch>
        </p:blipFill>
        <p:spPr bwMode="auto">
          <a:xfrm>
            <a:off x="6105600" y="4172769"/>
            <a:ext cx="3038400" cy="421419"/>
          </a:xfrm>
          <a:prstGeom prst="rect">
            <a:avLst/>
          </a:prstGeom>
          <a:noFill/>
        </p:spPr>
      </p:pic>
      <p:pic>
        <p:nvPicPr>
          <p:cNvPr id="9" name="Picture 15" descr="C:\lena\code\linesearchcuts_code\nonLinearRegionalFunctionals\resultsForBacktrackingPaper\spineVertebraV4Initialization_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7389" y="2514773"/>
            <a:ext cx="3038400" cy="3038400"/>
          </a:xfrm>
          <a:prstGeom prst="rect">
            <a:avLst/>
          </a:prstGeom>
          <a:noFill/>
        </p:spPr>
      </p:pic>
      <p:pic>
        <p:nvPicPr>
          <p:cNvPr id="10" name="Picture 16" descr="C:\lena\code\linesearchcuts_code\nonLinearRegionalFunctionals\resultsForBacktrackingPaper\spineVertebraV3Initialization_B.png"/>
          <p:cNvPicPr>
            <a:picLocks noChangeAspect="1" noChangeArrowheads="1"/>
          </p:cNvPicPr>
          <p:nvPr/>
        </p:nvPicPr>
        <p:blipFill>
          <a:blip r:embed="rId7" cstate="print"/>
          <a:srcRect b="29361"/>
          <a:stretch>
            <a:fillRect/>
          </a:stretch>
        </p:blipFill>
        <p:spPr bwMode="auto">
          <a:xfrm>
            <a:off x="3047389" y="2514773"/>
            <a:ext cx="3038400" cy="2146300"/>
          </a:xfrm>
          <a:prstGeom prst="rect">
            <a:avLst/>
          </a:prstGeom>
          <a:noFill/>
        </p:spPr>
      </p:pic>
      <p:pic>
        <p:nvPicPr>
          <p:cNvPr id="11" name="Picture 17" descr="C:\lena\code\linesearchcuts_code\nonLinearRegionalFunctionals\resultsForBacktrackingPaper\spineVertebraV2Initialization_B.png"/>
          <p:cNvPicPr>
            <a:picLocks noChangeAspect="1" noChangeArrowheads="1"/>
          </p:cNvPicPr>
          <p:nvPr/>
        </p:nvPicPr>
        <p:blipFill>
          <a:blip r:embed="rId8" cstate="print"/>
          <a:srcRect t="43052" b="31869"/>
          <a:stretch>
            <a:fillRect/>
          </a:stretch>
        </p:blipFill>
        <p:spPr bwMode="auto">
          <a:xfrm>
            <a:off x="3047389" y="3822877"/>
            <a:ext cx="3038400" cy="762000"/>
          </a:xfrm>
          <a:prstGeom prst="rect">
            <a:avLst/>
          </a:prstGeom>
          <a:noFill/>
        </p:spPr>
      </p:pic>
      <p:pic>
        <p:nvPicPr>
          <p:cNvPr id="12" name="Picture 18" descr="C:\lena\code\linesearchcuts_code\nonLinearRegionalFunctionals\resultsForBacktrackingPaper\spineVertebraV1Initialization_B.png"/>
          <p:cNvPicPr>
            <a:picLocks noChangeAspect="1" noChangeArrowheads="1"/>
          </p:cNvPicPr>
          <p:nvPr/>
        </p:nvPicPr>
        <p:blipFill>
          <a:blip r:embed="rId9" cstate="print"/>
          <a:srcRect t="55592" b="31869"/>
          <a:stretch>
            <a:fillRect/>
          </a:stretch>
        </p:blipFill>
        <p:spPr bwMode="auto">
          <a:xfrm>
            <a:off x="3047389" y="4203873"/>
            <a:ext cx="3038400" cy="381000"/>
          </a:xfrm>
          <a:prstGeom prst="rect">
            <a:avLst/>
          </a:prstGeom>
          <a:noFill/>
        </p:spPr>
      </p:pic>
      <p:pic>
        <p:nvPicPr>
          <p:cNvPr id="14" name="Picture 6" descr="C:\lena\code\linesearchcuts_code\nonLinearRegionalFunctionals\resultsForBacktrackingPaper\spineVertebraBJFinalSolution_B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9254" y="2514776"/>
            <a:ext cx="3038400" cy="303840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0" y="2514600"/>
            <a:ext cx="3038400" cy="374169"/>
          </a:xfrm>
          <a:prstGeom prst="rect">
            <a:avLst/>
          </a:prstGeom>
          <a:noFill/>
        </p:spPr>
        <p:txBody>
          <a:bodyPr wrap="square" lIns="91403" tIns="45700" rIns="91403" bIns="45700" rtlCol="0">
            <a:spAutoFit/>
          </a:bodyPr>
          <a:lstStyle/>
          <a:p>
            <a:r>
              <a:rPr lang="en-CA" b="1" dirty="0" smtClean="0">
                <a:solidFill>
                  <a:schemeClr val="bg1"/>
                </a:solidFill>
              </a:rPr>
              <a:t>Log-</a:t>
            </a:r>
            <a:r>
              <a:rPr lang="en-CA" b="1" dirty="0" err="1" smtClean="0">
                <a:solidFill>
                  <a:schemeClr val="bg1"/>
                </a:solidFill>
              </a:rPr>
              <a:t>Lik</a:t>
            </a:r>
            <a:r>
              <a:rPr lang="en-CA" b="1" dirty="0" smtClean="0">
                <a:solidFill>
                  <a:schemeClr val="bg1"/>
                </a:solidFill>
              </a:rPr>
              <a:t>. + length</a:t>
            </a:r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8204396" y="5411236"/>
            <a:ext cx="733864" cy="27432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8"/>
            <a:ext cx="2133600" cy="365126"/>
          </a:xfrm>
        </p:spPr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-762000" y="1059267"/>
            <a:ext cx="6303818" cy="5324884"/>
            <a:chOff x="-964528" y="1715217"/>
            <a:chExt cx="6934200" cy="5821627"/>
          </a:xfrm>
        </p:grpSpPr>
        <p:sp>
          <p:nvSpPr>
            <p:cNvPr id="4" name="TextBox 3"/>
            <p:cNvSpPr txBox="1"/>
            <p:nvPr/>
          </p:nvSpPr>
          <p:spPr>
            <a:xfrm>
              <a:off x="-10886" y="3923053"/>
              <a:ext cx="5410199" cy="841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200" b="1" dirty="0" smtClean="0">
                  <a:solidFill>
                    <a:schemeClr val="tx2"/>
                  </a:solidFill>
                  <a:latin typeface="+mj-lt"/>
                </a:rPr>
                <a:t>Trust region  Vs. bound optimization</a:t>
              </a:r>
            </a:p>
            <a:p>
              <a:pPr algn="ctr"/>
              <a:endParaRPr lang="en-CA" sz="2200" b="1" dirty="0" smtClean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152400" y="3825081"/>
              <a:ext cx="5029200" cy="609600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6" name="Title 1"/>
            <p:cNvSpPr txBox="1">
              <a:spLocks/>
            </p:cNvSpPr>
            <p:nvPr/>
          </p:nvSpPr>
          <p:spPr>
            <a:xfrm>
              <a:off x="-659728" y="1715217"/>
              <a:ext cx="6172200" cy="124962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Fast iterative </a:t>
              </a:r>
            </a:p>
            <a:p>
              <a:r>
                <a:rPr lang="en-US" dirty="0" smtClean="0"/>
                <a:t>techniques</a:t>
              </a:r>
              <a:endParaRPr lang="en-US" dirty="0"/>
            </a:p>
          </p:txBody>
        </p:sp>
        <p:sp>
          <p:nvSpPr>
            <p:cNvPr id="6" name="Down Arrow 5"/>
            <p:cNvSpPr/>
            <p:nvPr/>
          </p:nvSpPr>
          <p:spPr>
            <a:xfrm>
              <a:off x="2228150" y="2910681"/>
              <a:ext cx="396445" cy="821007"/>
            </a:xfrm>
            <a:prstGeom prst="downArrow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0" y="5044281"/>
              <a:ext cx="5029200" cy="609600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200" y="5044281"/>
              <a:ext cx="5410199" cy="841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200" b="1" dirty="0" smtClean="0">
                  <a:solidFill>
                    <a:schemeClr val="tx2"/>
                  </a:solidFill>
                  <a:latin typeface="+mj-lt"/>
                </a:rPr>
                <a:t>Sub-problem solutions</a:t>
              </a:r>
            </a:p>
            <a:p>
              <a:pPr algn="ctr"/>
              <a:endParaRPr lang="en-CA" sz="2200" b="1" dirty="0" smtClean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9" name="Down Arrow 8"/>
            <p:cNvSpPr/>
            <p:nvPr/>
          </p:nvSpPr>
          <p:spPr>
            <a:xfrm rot="1418058">
              <a:off x="792377" y="5775115"/>
              <a:ext cx="396445" cy="821007"/>
            </a:xfrm>
            <a:prstGeom prst="downArrow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0" name="Down Arrow 9"/>
            <p:cNvSpPr/>
            <p:nvPr/>
          </p:nvSpPr>
          <p:spPr>
            <a:xfrm>
              <a:off x="2209800" y="4510881"/>
              <a:ext cx="396445" cy="592407"/>
            </a:xfrm>
            <a:prstGeom prst="downArrow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-964528" y="6180590"/>
              <a:ext cx="3581400" cy="124962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600" dirty="0" smtClean="0">
                  <a:solidFill>
                    <a:srgbClr val="FF0000"/>
                  </a:solidFill>
                </a:rPr>
                <a:t> </a:t>
              </a:r>
            </a:p>
            <a:p>
              <a:r>
                <a:rPr lang="en-US" sz="2600" dirty="0" smtClean="0">
                  <a:solidFill>
                    <a:srgbClr val="FF0000"/>
                  </a:solidFill>
                </a:rPr>
                <a:t>Convex</a:t>
              </a:r>
            </a:p>
            <a:p>
              <a:r>
                <a:rPr lang="en-US" sz="2600" dirty="0" smtClean="0">
                  <a:solidFill>
                    <a:srgbClr val="FF0000"/>
                  </a:solidFill>
                </a:rPr>
                <a:t>continuous </a:t>
              </a:r>
            </a:p>
            <a:p>
              <a:r>
                <a:rPr lang="en-US" sz="2600" dirty="0" smtClean="0">
                  <a:solidFill>
                    <a:srgbClr val="FF0000"/>
                  </a:solidFill>
                </a:rPr>
                <a:t> formulation </a:t>
              </a:r>
              <a:endParaRPr lang="en-US" sz="2600" dirty="0">
                <a:solidFill>
                  <a:srgbClr val="FF0000"/>
                </a:solidFill>
              </a:endParaRPr>
            </a:p>
          </p:txBody>
        </p:sp>
        <p:sp>
          <p:nvSpPr>
            <p:cNvPr id="12" name="Down Arrow 11"/>
            <p:cNvSpPr/>
            <p:nvPr/>
          </p:nvSpPr>
          <p:spPr>
            <a:xfrm rot="20544818">
              <a:off x="3591561" y="5770087"/>
              <a:ext cx="396445" cy="821007"/>
            </a:xfrm>
            <a:prstGeom prst="downArrow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388272" y="6287217"/>
              <a:ext cx="3581400" cy="124962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600" dirty="0" smtClean="0">
                  <a:solidFill>
                    <a:srgbClr val="FF0000"/>
                  </a:solidFill>
                </a:rPr>
                <a:t> </a:t>
              </a:r>
            </a:p>
            <a:p>
              <a:r>
                <a:rPr lang="en-US" sz="2600" dirty="0" smtClean="0">
                  <a:solidFill>
                    <a:srgbClr val="FF0000"/>
                  </a:solidFill>
                </a:rPr>
                <a:t>Graph Cuts</a:t>
              </a:r>
            </a:p>
            <a:p>
              <a:r>
                <a:rPr lang="en-US" sz="2600" dirty="0" smtClean="0">
                  <a:solidFill>
                    <a:srgbClr val="FF0000"/>
                  </a:solidFill>
                </a:rPr>
                <a:t>(submodular discrete formulation) </a:t>
              </a:r>
              <a:endParaRPr lang="en-US" sz="2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987636" y="2878003"/>
            <a:ext cx="4918364" cy="769441"/>
            <a:chOff x="5486400" y="2453485"/>
            <a:chExt cx="5410200" cy="841224"/>
          </a:xfrm>
        </p:grpSpPr>
        <p:sp>
          <p:nvSpPr>
            <p:cNvPr id="16" name="TextBox 15"/>
            <p:cNvSpPr txBox="1"/>
            <p:nvPr/>
          </p:nvSpPr>
          <p:spPr>
            <a:xfrm>
              <a:off x="5486400" y="2453485"/>
              <a:ext cx="5410200" cy="8412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200" b="1" dirty="0" smtClean="0">
                  <a:solidFill>
                    <a:schemeClr val="tx2"/>
                  </a:solidFill>
                  <a:latin typeface="+mj-lt"/>
                </a:rPr>
                <a:t>Gradient descent </a:t>
              </a:r>
            </a:p>
            <a:p>
              <a:pPr algn="ctr"/>
              <a:r>
                <a:rPr lang="en-CA" sz="2200" b="1" dirty="0">
                  <a:solidFill>
                    <a:schemeClr val="tx2"/>
                  </a:solidFill>
                  <a:latin typeface="+mj-lt"/>
                </a:rPr>
                <a:t>a</a:t>
              </a:r>
              <a:r>
                <a:rPr lang="en-CA" sz="2200" b="1" dirty="0" smtClean="0">
                  <a:solidFill>
                    <a:schemeClr val="tx2"/>
                  </a:solidFill>
                  <a:latin typeface="+mj-lt"/>
                </a:rPr>
                <a:t>nd Level sets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667500" y="2494788"/>
              <a:ext cx="2895600" cy="720299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900546" y="4572003"/>
            <a:ext cx="3255818" cy="1143000"/>
          </a:xfrm>
          <a:prstGeom prst="rect">
            <a:avLst/>
          </a:prstGeom>
        </p:spPr>
        <p:txBody>
          <a:bodyPr vert="horz" lIns="83311" tIns="41656" rIns="83311" bIns="4165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600" dirty="0" smtClean="0">
                <a:solidFill>
                  <a:srgbClr val="FF0000"/>
                </a:solidFill>
              </a:rPr>
              <a:t>Vs. 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64185" y="3006731"/>
            <a:ext cx="2182091" cy="422272"/>
          </a:xfrm>
          <a:prstGeom prst="rect">
            <a:avLst/>
          </a:prstGeom>
          <a:noFill/>
        </p:spPr>
        <p:txBody>
          <a:bodyPr wrap="square" lIns="83311" tIns="41656" rIns="83311" bIns="41656" rtlCol="0">
            <a:spAutoFit/>
          </a:bodyPr>
          <a:lstStyle/>
          <a:p>
            <a:pPr algn="ctr"/>
            <a:r>
              <a:rPr lang="en-CA" sz="2200" b="1" dirty="0" smtClean="0">
                <a:solidFill>
                  <a:schemeClr val="tx2"/>
                </a:solidFill>
                <a:latin typeface="+mj-lt"/>
              </a:rPr>
              <a:t>Vs.</a:t>
            </a:r>
          </a:p>
        </p:txBody>
      </p:sp>
    </p:spTree>
    <p:extLst>
      <p:ext uri="{BB962C8B-B14F-4D97-AF65-F5344CB8AC3E}">
        <p14:creationId xmlns="" xmlns:p14="http://schemas.microsoft.com/office/powerpoint/2010/main" val="148189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415636" y="274638"/>
            <a:ext cx="8229600" cy="1143000"/>
          </a:xfrm>
          <a:prstGeom prst="rect">
            <a:avLst/>
          </a:prstGeom>
        </p:spPr>
        <p:txBody>
          <a:bodyPr vert="horz" lIns="83311" tIns="41656" rIns="83311" bIns="41656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  Trust Region    vs.    Gradient Descent</a:t>
            </a:r>
            <a:endParaRPr lang="en-US" dirty="0"/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8"/>
            <a:ext cx="2133600" cy="365126"/>
          </a:xfrm>
        </p:spPr>
        <p:txBody>
          <a:bodyPr/>
          <a:lstStyle/>
          <a:p>
            <a:r>
              <a:rPr lang="en-US" dirty="0"/>
              <a:t>2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927966" y="2035041"/>
            <a:ext cx="7523307" cy="3763279"/>
            <a:chOff x="46037" y="-91281"/>
            <a:chExt cx="8275638" cy="4114344"/>
          </a:xfrm>
        </p:grpSpPr>
        <p:sp>
          <p:nvSpPr>
            <p:cNvPr id="6" name="Freeform 5"/>
            <p:cNvSpPr/>
            <p:nvPr/>
          </p:nvSpPr>
          <p:spPr>
            <a:xfrm>
              <a:off x="437575" y="269141"/>
              <a:ext cx="7457062" cy="3664059"/>
            </a:xfrm>
            <a:custGeom>
              <a:avLst/>
              <a:gdLst>
                <a:gd name="connsiteX0" fmla="*/ 399143 w 3639458"/>
                <a:gd name="connsiteY0" fmla="*/ 2254250 h 2461079"/>
                <a:gd name="connsiteX1" fmla="*/ 850901 w 3639458"/>
                <a:gd name="connsiteY1" fmla="*/ 1056821 h 2461079"/>
                <a:gd name="connsiteX2" fmla="*/ 1400629 w 3639458"/>
                <a:gd name="connsiteY2" fmla="*/ 468993 h 2461079"/>
                <a:gd name="connsiteX3" fmla="*/ 1879601 w 3639458"/>
                <a:gd name="connsiteY3" fmla="*/ 115207 h 2461079"/>
                <a:gd name="connsiteX4" fmla="*/ 2276929 w 3639458"/>
                <a:gd name="connsiteY4" fmla="*/ 907 h 2461079"/>
                <a:gd name="connsiteX5" fmla="*/ 2570843 w 3639458"/>
                <a:gd name="connsiteY5" fmla="*/ 120650 h 2461079"/>
                <a:gd name="connsiteX6" fmla="*/ 2641601 w 3639458"/>
                <a:gd name="connsiteY6" fmla="*/ 441778 h 2461079"/>
                <a:gd name="connsiteX7" fmla="*/ 2554515 w 3639458"/>
                <a:gd name="connsiteY7" fmla="*/ 801007 h 2461079"/>
                <a:gd name="connsiteX8" fmla="*/ 2478315 w 3639458"/>
                <a:gd name="connsiteY8" fmla="*/ 1149350 h 2461079"/>
                <a:gd name="connsiteX9" fmla="*/ 2467429 w 3639458"/>
                <a:gd name="connsiteY9" fmla="*/ 1639207 h 2461079"/>
                <a:gd name="connsiteX10" fmla="*/ 2766786 w 3639458"/>
                <a:gd name="connsiteY10" fmla="*/ 2107293 h 2461079"/>
                <a:gd name="connsiteX11" fmla="*/ 3245758 w 3639458"/>
                <a:gd name="connsiteY11" fmla="*/ 2297793 h 2461079"/>
                <a:gd name="connsiteX12" fmla="*/ 399143 w 3639458"/>
                <a:gd name="connsiteY12" fmla="*/ 2254250 h 2461079"/>
                <a:gd name="connsiteX0" fmla="*/ 0 w 3240315"/>
                <a:gd name="connsiteY0" fmla="*/ 2254250 h 2461079"/>
                <a:gd name="connsiteX1" fmla="*/ 451758 w 3240315"/>
                <a:gd name="connsiteY1" fmla="*/ 1056821 h 2461079"/>
                <a:gd name="connsiteX2" fmla="*/ 1001486 w 3240315"/>
                <a:gd name="connsiteY2" fmla="*/ 468993 h 2461079"/>
                <a:gd name="connsiteX3" fmla="*/ 1480458 w 3240315"/>
                <a:gd name="connsiteY3" fmla="*/ 115207 h 2461079"/>
                <a:gd name="connsiteX4" fmla="*/ 1877786 w 3240315"/>
                <a:gd name="connsiteY4" fmla="*/ 907 h 2461079"/>
                <a:gd name="connsiteX5" fmla="*/ 2171700 w 3240315"/>
                <a:gd name="connsiteY5" fmla="*/ 120650 h 2461079"/>
                <a:gd name="connsiteX6" fmla="*/ 2242458 w 3240315"/>
                <a:gd name="connsiteY6" fmla="*/ 441778 h 2461079"/>
                <a:gd name="connsiteX7" fmla="*/ 2155372 w 3240315"/>
                <a:gd name="connsiteY7" fmla="*/ 801007 h 2461079"/>
                <a:gd name="connsiteX8" fmla="*/ 2079172 w 3240315"/>
                <a:gd name="connsiteY8" fmla="*/ 1149350 h 2461079"/>
                <a:gd name="connsiteX9" fmla="*/ 2068286 w 3240315"/>
                <a:gd name="connsiteY9" fmla="*/ 1639207 h 2461079"/>
                <a:gd name="connsiteX10" fmla="*/ 2367643 w 3240315"/>
                <a:gd name="connsiteY10" fmla="*/ 2107293 h 2461079"/>
                <a:gd name="connsiteX11" fmla="*/ 2846615 w 3240315"/>
                <a:gd name="connsiteY11" fmla="*/ 2297793 h 2461079"/>
                <a:gd name="connsiteX12" fmla="*/ 0 w 3240315"/>
                <a:gd name="connsiteY12" fmla="*/ 2254250 h 2461079"/>
                <a:gd name="connsiteX0" fmla="*/ 0 w 3240315"/>
                <a:gd name="connsiteY0" fmla="*/ 2254250 h 2323193"/>
                <a:gd name="connsiteX1" fmla="*/ 451758 w 3240315"/>
                <a:gd name="connsiteY1" fmla="*/ 1056821 h 2323193"/>
                <a:gd name="connsiteX2" fmla="*/ 1001486 w 3240315"/>
                <a:gd name="connsiteY2" fmla="*/ 468993 h 2323193"/>
                <a:gd name="connsiteX3" fmla="*/ 1480458 w 3240315"/>
                <a:gd name="connsiteY3" fmla="*/ 115207 h 2323193"/>
                <a:gd name="connsiteX4" fmla="*/ 1877786 w 3240315"/>
                <a:gd name="connsiteY4" fmla="*/ 907 h 2323193"/>
                <a:gd name="connsiteX5" fmla="*/ 2171700 w 3240315"/>
                <a:gd name="connsiteY5" fmla="*/ 120650 h 2323193"/>
                <a:gd name="connsiteX6" fmla="*/ 2242458 w 3240315"/>
                <a:gd name="connsiteY6" fmla="*/ 441778 h 2323193"/>
                <a:gd name="connsiteX7" fmla="*/ 2155372 w 3240315"/>
                <a:gd name="connsiteY7" fmla="*/ 801007 h 2323193"/>
                <a:gd name="connsiteX8" fmla="*/ 2079172 w 3240315"/>
                <a:gd name="connsiteY8" fmla="*/ 1149350 h 2323193"/>
                <a:gd name="connsiteX9" fmla="*/ 2068286 w 3240315"/>
                <a:gd name="connsiteY9" fmla="*/ 1639207 h 2323193"/>
                <a:gd name="connsiteX10" fmla="*/ 2367643 w 3240315"/>
                <a:gd name="connsiteY10" fmla="*/ 2107293 h 2323193"/>
                <a:gd name="connsiteX11" fmla="*/ 2846615 w 3240315"/>
                <a:gd name="connsiteY11" fmla="*/ 2297793 h 2323193"/>
                <a:gd name="connsiteX12" fmla="*/ 0 w 3240315"/>
                <a:gd name="connsiteY12" fmla="*/ 2254250 h 2323193"/>
                <a:gd name="connsiteX0" fmla="*/ 0 w 2846615"/>
                <a:gd name="connsiteY0" fmla="*/ 2254250 h 2323193"/>
                <a:gd name="connsiteX1" fmla="*/ 451758 w 2846615"/>
                <a:gd name="connsiteY1" fmla="*/ 1056821 h 2323193"/>
                <a:gd name="connsiteX2" fmla="*/ 1001486 w 2846615"/>
                <a:gd name="connsiteY2" fmla="*/ 468993 h 2323193"/>
                <a:gd name="connsiteX3" fmla="*/ 1480458 w 2846615"/>
                <a:gd name="connsiteY3" fmla="*/ 115207 h 2323193"/>
                <a:gd name="connsiteX4" fmla="*/ 1877786 w 2846615"/>
                <a:gd name="connsiteY4" fmla="*/ 907 h 2323193"/>
                <a:gd name="connsiteX5" fmla="*/ 2171700 w 2846615"/>
                <a:gd name="connsiteY5" fmla="*/ 120650 h 2323193"/>
                <a:gd name="connsiteX6" fmla="*/ 2242458 w 2846615"/>
                <a:gd name="connsiteY6" fmla="*/ 441778 h 2323193"/>
                <a:gd name="connsiteX7" fmla="*/ 2155372 w 2846615"/>
                <a:gd name="connsiteY7" fmla="*/ 801007 h 2323193"/>
                <a:gd name="connsiteX8" fmla="*/ 2079172 w 2846615"/>
                <a:gd name="connsiteY8" fmla="*/ 1149350 h 2323193"/>
                <a:gd name="connsiteX9" fmla="*/ 2068286 w 2846615"/>
                <a:gd name="connsiteY9" fmla="*/ 1639207 h 2323193"/>
                <a:gd name="connsiteX10" fmla="*/ 2367643 w 2846615"/>
                <a:gd name="connsiteY10" fmla="*/ 2107293 h 2323193"/>
                <a:gd name="connsiteX11" fmla="*/ 2846615 w 2846615"/>
                <a:gd name="connsiteY11" fmla="*/ 2297793 h 2323193"/>
                <a:gd name="connsiteX12" fmla="*/ 0 w 2846615"/>
                <a:gd name="connsiteY12" fmla="*/ 2254250 h 2323193"/>
                <a:gd name="connsiteX0" fmla="*/ 0 w 2846615"/>
                <a:gd name="connsiteY0" fmla="*/ 2254250 h 2297793"/>
                <a:gd name="connsiteX1" fmla="*/ 451758 w 2846615"/>
                <a:gd name="connsiteY1" fmla="*/ 1056821 h 2297793"/>
                <a:gd name="connsiteX2" fmla="*/ 1001486 w 2846615"/>
                <a:gd name="connsiteY2" fmla="*/ 468993 h 2297793"/>
                <a:gd name="connsiteX3" fmla="*/ 1480458 w 2846615"/>
                <a:gd name="connsiteY3" fmla="*/ 115207 h 2297793"/>
                <a:gd name="connsiteX4" fmla="*/ 1877786 w 2846615"/>
                <a:gd name="connsiteY4" fmla="*/ 907 h 2297793"/>
                <a:gd name="connsiteX5" fmla="*/ 2171700 w 2846615"/>
                <a:gd name="connsiteY5" fmla="*/ 120650 h 2297793"/>
                <a:gd name="connsiteX6" fmla="*/ 2242458 w 2846615"/>
                <a:gd name="connsiteY6" fmla="*/ 441778 h 2297793"/>
                <a:gd name="connsiteX7" fmla="*/ 2155372 w 2846615"/>
                <a:gd name="connsiteY7" fmla="*/ 801007 h 2297793"/>
                <a:gd name="connsiteX8" fmla="*/ 2079172 w 2846615"/>
                <a:gd name="connsiteY8" fmla="*/ 1149350 h 2297793"/>
                <a:gd name="connsiteX9" fmla="*/ 2068286 w 2846615"/>
                <a:gd name="connsiteY9" fmla="*/ 1639207 h 2297793"/>
                <a:gd name="connsiteX10" fmla="*/ 2367643 w 2846615"/>
                <a:gd name="connsiteY10" fmla="*/ 2107293 h 2297793"/>
                <a:gd name="connsiteX11" fmla="*/ 2846615 w 2846615"/>
                <a:gd name="connsiteY11" fmla="*/ 2297793 h 2297793"/>
                <a:gd name="connsiteX12" fmla="*/ 0 w 2846615"/>
                <a:gd name="connsiteY12" fmla="*/ 2254250 h 2297793"/>
                <a:gd name="connsiteX0" fmla="*/ 0 w 2906486"/>
                <a:gd name="connsiteY0" fmla="*/ 2319564 h 2319564"/>
                <a:gd name="connsiteX1" fmla="*/ 511629 w 2906486"/>
                <a:gd name="connsiteY1" fmla="*/ 1056821 h 2319564"/>
                <a:gd name="connsiteX2" fmla="*/ 1061357 w 2906486"/>
                <a:gd name="connsiteY2" fmla="*/ 468993 h 2319564"/>
                <a:gd name="connsiteX3" fmla="*/ 1540329 w 2906486"/>
                <a:gd name="connsiteY3" fmla="*/ 115207 h 2319564"/>
                <a:gd name="connsiteX4" fmla="*/ 1937657 w 2906486"/>
                <a:gd name="connsiteY4" fmla="*/ 907 h 2319564"/>
                <a:gd name="connsiteX5" fmla="*/ 2231571 w 2906486"/>
                <a:gd name="connsiteY5" fmla="*/ 120650 h 2319564"/>
                <a:gd name="connsiteX6" fmla="*/ 2302329 w 2906486"/>
                <a:gd name="connsiteY6" fmla="*/ 441778 h 2319564"/>
                <a:gd name="connsiteX7" fmla="*/ 2215243 w 2906486"/>
                <a:gd name="connsiteY7" fmla="*/ 801007 h 2319564"/>
                <a:gd name="connsiteX8" fmla="*/ 2139043 w 2906486"/>
                <a:gd name="connsiteY8" fmla="*/ 1149350 h 2319564"/>
                <a:gd name="connsiteX9" fmla="*/ 2128157 w 2906486"/>
                <a:gd name="connsiteY9" fmla="*/ 1639207 h 2319564"/>
                <a:gd name="connsiteX10" fmla="*/ 2427514 w 2906486"/>
                <a:gd name="connsiteY10" fmla="*/ 2107293 h 2319564"/>
                <a:gd name="connsiteX11" fmla="*/ 2906486 w 2906486"/>
                <a:gd name="connsiteY11" fmla="*/ 2297793 h 2319564"/>
                <a:gd name="connsiteX12" fmla="*/ 0 w 2906486"/>
                <a:gd name="connsiteY12" fmla="*/ 2319564 h 2319564"/>
                <a:gd name="connsiteX0" fmla="*/ 0 w 2895600"/>
                <a:gd name="connsiteY0" fmla="*/ 2319564 h 2319564"/>
                <a:gd name="connsiteX1" fmla="*/ 511629 w 2895600"/>
                <a:gd name="connsiteY1" fmla="*/ 1056821 h 2319564"/>
                <a:gd name="connsiteX2" fmla="*/ 1061357 w 2895600"/>
                <a:gd name="connsiteY2" fmla="*/ 468993 h 2319564"/>
                <a:gd name="connsiteX3" fmla="*/ 1540329 w 2895600"/>
                <a:gd name="connsiteY3" fmla="*/ 115207 h 2319564"/>
                <a:gd name="connsiteX4" fmla="*/ 1937657 w 2895600"/>
                <a:gd name="connsiteY4" fmla="*/ 907 h 2319564"/>
                <a:gd name="connsiteX5" fmla="*/ 2231571 w 2895600"/>
                <a:gd name="connsiteY5" fmla="*/ 120650 h 2319564"/>
                <a:gd name="connsiteX6" fmla="*/ 2302329 w 2895600"/>
                <a:gd name="connsiteY6" fmla="*/ 441778 h 2319564"/>
                <a:gd name="connsiteX7" fmla="*/ 2215243 w 2895600"/>
                <a:gd name="connsiteY7" fmla="*/ 801007 h 2319564"/>
                <a:gd name="connsiteX8" fmla="*/ 2139043 w 2895600"/>
                <a:gd name="connsiteY8" fmla="*/ 1149350 h 2319564"/>
                <a:gd name="connsiteX9" fmla="*/ 2128157 w 2895600"/>
                <a:gd name="connsiteY9" fmla="*/ 1639207 h 2319564"/>
                <a:gd name="connsiteX10" fmla="*/ 2427514 w 2895600"/>
                <a:gd name="connsiteY10" fmla="*/ 2107293 h 2319564"/>
                <a:gd name="connsiteX11" fmla="*/ 2895600 w 2895600"/>
                <a:gd name="connsiteY11" fmla="*/ 2319563 h 2319564"/>
                <a:gd name="connsiteX12" fmla="*/ 0 w 2895600"/>
                <a:gd name="connsiteY12" fmla="*/ 2319564 h 2319564"/>
                <a:gd name="connsiteX0" fmla="*/ 0 w 2895600"/>
                <a:gd name="connsiteY0" fmla="*/ 2319564 h 2319564"/>
                <a:gd name="connsiteX1" fmla="*/ 457200 w 2895600"/>
                <a:gd name="connsiteY1" fmla="*/ 1176563 h 2319564"/>
                <a:gd name="connsiteX2" fmla="*/ 1061357 w 2895600"/>
                <a:gd name="connsiteY2" fmla="*/ 468993 h 2319564"/>
                <a:gd name="connsiteX3" fmla="*/ 1540329 w 2895600"/>
                <a:gd name="connsiteY3" fmla="*/ 115207 h 2319564"/>
                <a:gd name="connsiteX4" fmla="*/ 1937657 w 2895600"/>
                <a:gd name="connsiteY4" fmla="*/ 907 h 2319564"/>
                <a:gd name="connsiteX5" fmla="*/ 2231571 w 2895600"/>
                <a:gd name="connsiteY5" fmla="*/ 120650 h 2319564"/>
                <a:gd name="connsiteX6" fmla="*/ 2302329 w 2895600"/>
                <a:gd name="connsiteY6" fmla="*/ 441778 h 2319564"/>
                <a:gd name="connsiteX7" fmla="*/ 2215243 w 2895600"/>
                <a:gd name="connsiteY7" fmla="*/ 801007 h 2319564"/>
                <a:gd name="connsiteX8" fmla="*/ 2139043 w 2895600"/>
                <a:gd name="connsiteY8" fmla="*/ 1149350 h 2319564"/>
                <a:gd name="connsiteX9" fmla="*/ 2128157 w 2895600"/>
                <a:gd name="connsiteY9" fmla="*/ 1639207 h 2319564"/>
                <a:gd name="connsiteX10" fmla="*/ 2427514 w 2895600"/>
                <a:gd name="connsiteY10" fmla="*/ 2107293 h 2319564"/>
                <a:gd name="connsiteX11" fmla="*/ 2895600 w 2895600"/>
                <a:gd name="connsiteY11" fmla="*/ 2319563 h 2319564"/>
                <a:gd name="connsiteX12" fmla="*/ 0 w 2895600"/>
                <a:gd name="connsiteY12" fmla="*/ 2319564 h 2319564"/>
                <a:gd name="connsiteX0" fmla="*/ 0 w 2895600"/>
                <a:gd name="connsiteY0" fmla="*/ 2319564 h 2319564"/>
                <a:gd name="connsiteX1" fmla="*/ 457200 w 2895600"/>
                <a:gd name="connsiteY1" fmla="*/ 1176563 h 2319564"/>
                <a:gd name="connsiteX2" fmla="*/ 1061357 w 2895600"/>
                <a:gd name="connsiteY2" fmla="*/ 468993 h 2319564"/>
                <a:gd name="connsiteX3" fmla="*/ 1540329 w 2895600"/>
                <a:gd name="connsiteY3" fmla="*/ 115207 h 2319564"/>
                <a:gd name="connsiteX4" fmla="*/ 1937657 w 2895600"/>
                <a:gd name="connsiteY4" fmla="*/ 907 h 2319564"/>
                <a:gd name="connsiteX5" fmla="*/ 2231571 w 2895600"/>
                <a:gd name="connsiteY5" fmla="*/ 120650 h 2319564"/>
                <a:gd name="connsiteX6" fmla="*/ 2302329 w 2895600"/>
                <a:gd name="connsiteY6" fmla="*/ 441778 h 2319564"/>
                <a:gd name="connsiteX7" fmla="*/ 2215243 w 2895600"/>
                <a:gd name="connsiteY7" fmla="*/ 801007 h 2319564"/>
                <a:gd name="connsiteX8" fmla="*/ 2139043 w 2895600"/>
                <a:gd name="connsiteY8" fmla="*/ 1149350 h 2319564"/>
                <a:gd name="connsiteX9" fmla="*/ 2128157 w 2895600"/>
                <a:gd name="connsiteY9" fmla="*/ 1639207 h 2319564"/>
                <a:gd name="connsiteX10" fmla="*/ 2286000 w 2895600"/>
                <a:gd name="connsiteY10" fmla="*/ 2090963 h 2319564"/>
                <a:gd name="connsiteX11" fmla="*/ 2895600 w 2895600"/>
                <a:gd name="connsiteY11" fmla="*/ 2319563 h 2319564"/>
                <a:gd name="connsiteX12" fmla="*/ 0 w 2895600"/>
                <a:gd name="connsiteY12" fmla="*/ 2319564 h 2319564"/>
                <a:gd name="connsiteX0" fmla="*/ 0 w 2895600"/>
                <a:gd name="connsiteY0" fmla="*/ 2319564 h 2319564"/>
                <a:gd name="connsiteX1" fmla="*/ 457200 w 2895600"/>
                <a:gd name="connsiteY1" fmla="*/ 1176563 h 2319564"/>
                <a:gd name="connsiteX2" fmla="*/ 1061357 w 2895600"/>
                <a:gd name="connsiteY2" fmla="*/ 468993 h 2319564"/>
                <a:gd name="connsiteX3" fmla="*/ 1540329 w 2895600"/>
                <a:gd name="connsiteY3" fmla="*/ 115207 h 2319564"/>
                <a:gd name="connsiteX4" fmla="*/ 1937657 w 2895600"/>
                <a:gd name="connsiteY4" fmla="*/ 907 h 2319564"/>
                <a:gd name="connsiteX5" fmla="*/ 2231571 w 2895600"/>
                <a:gd name="connsiteY5" fmla="*/ 120650 h 2319564"/>
                <a:gd name="connsiteX6" fmla="*/ 2302329 w 2895600"/>
                <a:gd name="connsiteY6" fmla="*/ 441778 h 2319564"/>
                <a:gd name="connsiteX7" fmla="*/ 2215243 w 2895600"/>
                <a:gd name="connsiteY7" fmla="*/ 801007 h 2319564"/>
                <a:gd name="connsiteX8" fmla="*/ 2139043 w 2895600"/>
                <a:gd name="connsiteY8" fmla="*/ 1149350 h 2319564"/>
                <a:gd name="connsiteX9" fmla="*/ 2128157 w 2895600"/>
                <a:gd name="connsiteY9" fmla="*/ 1639207 h 2319564"/>
                <a:gd name="connsiteX10" fmla="*/ 2286000 w 2895600"/>
                <a:gd name="connsiteY10" fmla="*/ 2090963 h 2319564"/>
                <a:gd name="connsiteX11" fmla="*/ 2895600 w 2895600"/>
                <a:gd name="connsiteY11" fmla="*/ 2319563 h 2319564"/>
                <a:gd name="connsiteX12" fmla="*/ 0 w 2895600"/>
                <a:gd name="connsiteY12" fmla="*/ 2319564 h 2319564"/>
                <a:gd name="connsiteX0" fmla="*/ 0 w 2895600"/>
                <a:gd name="connsiteY0" fmla="*/ 2319564 h 2319564"/>
                <a:gd name="connsiteX1" fmla="*/ 457200 w 2895600"/>
                <a:gd name="connsiteY1" fmla="*/ 1176563 h 2319564"/>
                <a:gd name="connsiteX2" fmla="*/ 1061357 w 2895600"/>
                <a:gd name="connsiteY2" fmla="*/ 468993 h 2319564"/>
                <a:gd name="connsiteX3" fmla="*/ 1540329 w 2895600"/>
                <a:gd name="connsiteY3" fmla="*/ 115207 h 2319564"/>
                <a:gd name="connsiteX4" fmla="*/ 1937657 w 2895600"/>
                <a:gd name="connsiteY4" fmla="*/ 907 h 2319564"/>
                <a:gd name="connsiteX5" fmla="*/ 2231571 w 2895600"/>
                <a:gd name="connsiteY5" fmla="*/ 120650 h 2319564"/>
                <a:gd name="connsiteX6" fmla="*/ 2302329 w 2895600"/>
                <a:gd name="connsiteY6" fmla="*/ 441778 h 2319564"/>
                <a:gd name="connsiteX7" fmla="*/ 2215243 w 2895600"/>
                <a:gd name="connsiteY7" fmla="*/ 801007 h 2319564"/>
                <a:gd name="connsiteX8" fmla="*/ 2139043 w 2895600"/>
                <a:gd name="connsiteY8" fmla="*/ 1149350 h 2319564"/>
                <a:gd name="connsiteX9" fmla="*/ 2128157 w 2895600"/>
                <a:gd name="connsiteY9" fmla="*/ 1639207 h 2319564"/>
                <a:gd name="connsiteX10" fmla="*/ 2286000 w 2895600"/>
                <a:gd name="connsiteY10" fmla="*/ 2090963 h 2319564"/>
                <a:gd name="connsiteX11" fmla="*/ 2895600 w 2895600"/>
                <a:gd name="connsiteY11" fmla="*/ 2319563 h 2319564"/>
                <a:gd name="connsiteX12" fmla="*/ 0 w 2895600"/>
                <a:gd name="connsiteY12" fmla="*/ 2319564 h 2319564"/>
                <a:gd name="connsiteX0" fmla="*/ 0 w 2895600"/>
                <a:gd name="connsiteY0" fmla="*/ 2319564 h 2319564"/>
                <a:gd name="connsiteX1" fmla="*/ 457200 w 2895600"/>
                <a:gd name="connsiteY1" fmla="*/ 1176563 h 2319564"/>
                <a:gd name="connsiteX2" fmla="*/ 1061357 w 2895600"/>
                <a:gd name="connsiteY2" fmla="*/ 468993 h 2319564"/>
                <a:gd name="connsiteX3" fmla="*/ 1540329 w 2895600"/>
                <a:gd name="connsiteY3" fmla="*/ 115207 h 2319564"/>
                <a:gd name="connsiteX4" fmla="*/ 1937657 w 2895600"/>
                <a:gd name="connsiteY4" fmla="*/ 907 h 2319564"/>
                <a:gd name="connsiteX5" fmla="*/ 2231571 w 2895600"/>
                <a:gd name="connsiteY5" fmla="*/ 120650 h 2319564"/>
                <a:gd name="connsiteX6" fmla="*/ 2302329 w 2895600"/>
                <a:gd name="connsiteY6" fmla="*/ 441778 h 2319564"/>
                <a:gd name="connsiteX7" fmla="*/ 2215243 w 2895600"/>
                <a:gd name="connsiteY7" fmla="*/ 801007 h 2319564"/>
                <a:gd name="connsiteX8" fmla="*/ 2139043 w 2895600"/>
                <a:gd name="connsiteY8" fmla="*/ 1149350 h 2319564"/>
                <a:gd name="connsiteX9" fmla="*/ 2128157 w 2895600"/>
                <a:gd name="connsiteY9" fmla="*/ 1639207 h 2319564"/>
                <a:gd name="connsiteX10" fmla="*/ 2286000 w 2895600"/>
                <a:gd name="connsiteY10" fmla="*/ 2090963 h 2319564"/>
                <a:gd name="connsiteX11" fmla="*/ 2895600 w 2895600"/>
                <a:gd name="connsiteY11" fmla="*/ 2319563 h 2319564"/>
                <a:gd name="connsiteX12" fmla="*/ 0 w 2895600"/>
                <a:gd name="connsiteY12" fmla="*/ 2319564 h 2319564"/>
                <a:gd name="connsiteX0" fmla="*/ 0 w 2895600"/>
                <a:gd name="connsiteY0" fmla="*/ 2319564 h 2319564"/>
                <a:gd name="connsiteX1" fmla="*/ 457200 w 2895600"/>
                <a:gd name="connsiteY1" fmla="*/ 1176563 h 2319564"/>
                <a:gd name="connsiteX2" fmla="*/ 1061357 w 2895600"/>
                <a:gd name="connsiteY2" fmla="*/ 468993 h 2319564"/>
                <a:gd name="connsiteX3" fmla="*/ 1540329 w 2895600"/>
                <a:gd name="connsiteY3" fmla="*/ 115207 h 2319564"/>
                <a:gd name="connsiteX4" fmla="*/ 1937657 w 2895600"/>
                <a:gd name="connsiteY4" fmla="*/ 907 h 2319564"/>
                <a:gd name="connsiteX5" fmla="*/ 2231571 w 2895600"/>
                <a:gd name="connsiteY5" fmla="*/ 120650 h 2319564"/>
                <a:gd name="connsiteX6" fmla="*/ 2302329 w 2895600"/>
                <a:gd name="connsiteY6" fmla="*/ 441778 h 2319564"/>
                <a:gd name="connsiteX7" fmla="*/ 2215243 w 2895600"/>
                <a:gd name="connsiteY7" fmla="*/ 801007 h 2319564"/>
                <a:gd name="connsiteX8" fmla="*/ 2139043 w 2895600"/>
                <a:gd name="connsiteY8" fmla="*/ 1149350 h 2319564"/>
                <a:gd name="connsiteX9" fmla="*/ 2128157 w 2895600"/>
                <a:gd name="connsiteY9" fmla="*/ 1639207 h 2319564"/>
                <a:gd name="connsiteX10" fmla="*/ 2286000 w 2895600"/>
                <a:gd name="connsiteY10" fmla="*/ 2090963 h 2319564"/>
                <a:gd name="connsiteX11" fmla="*/ 2895600 w 2895600"/>
                <a:gd name="connsiteY11" fmla="*/ 2319563 h 2319564"/>
                <a:gd name="connsiteX12" fmla="*/ 0 w 2895600"/>
                <a:gd name="connsiteY12" fmla="*/ 2319564 h 2319564"/>
                <a:gd name="connsiteX0" fmla="*/ 0 w 2895600"/>
                <a:gd name="connsiteY0" fmla="*/ 2319564 h 2319564"/>
                <a:gd name="connsiteX1" fmla="*/ 457200 w 2895600"/>
                <a:gd name="connsiteY1" fmla="*/ 1176563 h 2319564"/>
                <a:gd name="connsiteX2" fmla="*/ 1061357 w 2895600"/>
                <a:gd name="connsiteY2" fmla="*/ 468993 h 2319564"/>
                <a:gd name="connsiteX3" fmla="*/ 1540329 w 2895600"/>
                <a:gd name="connsiteY3" fmla="*/ 115207 h 2319564"/>
                <a:gd name="connsiteX4" fmla="*/ 1937657 w 2895600"/>
                <a:gd name="connsiteY4" fmla="*/ 907 h 2319564"/>
                <a:gd name="connsiteX5" fmla="*/ 2231571 w 2895600"/>
                <a:gd name="connsiteY5" fmla="*/ 120650 h 2319564"/>
                <a:gd name="connsiteX6" fmla="*/ 2302329 w 2895600"/>
                <a:gd name="connsiteY6" fmla="*/ 441778 h 2319564"/>
                <a:gd name="connsiteX7" fmla="*/ 2215243 w 2895600"/>
                <a:gd name="connsiteY7" fmla="*/ 801007 h 2319564"/>
                <a:gd name="connsiteX8" fmla="*/ 2139043 w 2895600"/>
                <a:gd name="connsiteY8" fmla="*/ 1149350 h 2319564"/>
                <a:gd name="connsiteX9" fmla="*/ 2128157 w 2895600"/>
                <a:gd name="connsiteY9" fmla="*/ 1639207 h 2319564"/>
                <a:gd name="connsiteX10" fmla="*/ 2286000 w 2895600"/>
                <a:gd name="connsiteY10" fmla="*/ 2090963 h 2319564"/>
                <a:gd name="connsiteX11" fmla="*/ 2895600 w 2895600"/>
                <a:gd name="connsiteY11" fmla="*/ 2319563 h 2319564"/>
                <a:gd name="connsiteX12" fmla="*/ 0 w 2895600"/>
                <a:gd name="connsiteY12" fmla="*/ 2319564 h 2319564"/>
                <a:gd name="connsiteX0" fmla="*/ 0 w 2895600"/>
                <a:gd name="connsiteY0" fmla="*/ 2319564 h 2319564"/>
                <a:gd name="connsiteX1" fmla="*/ 304800 w 2895600"/>
                <a:gd name="connsiteY1" fmla="*/ 1328963 h 2319564"/>
                <a:gd name="connsiteX2" fmla="*/ 1061357 w 2895600"/>
                <a:gd name="connsiteY2" fmla="*/ 468993 h 2319564"/>
                <a:gd name="connsiteX3" fmla="*/ 1540329 w 2895600"/>
                <a:gd name="connsiteY3" fmla="*/ 115207 h 2319564"/>
                <a:gd name="connsiteX4" fmla="*/ 1937657 w 2895600"/>
                <a:gd name="connsiteY4" fmla="*/ 907 h 2319564"/>
                <a:gd name="connsiteX5" fmla="*/ 2231571 w 2895600"/>
                <a:gd name="connsiteY5" fmla="*/ 120650 h 2319564"/>
                <a:gd name="connsiteX6" fmla="*/ 2302329 w 2895600"/>
                <a:gd name="connsiteY6" fmla="*/ 441778 h 2319564"/>
                <a:gd name="connsiteX7" fmla="*/ 2215243 w 2895600"/>
                <a:gd name="connsiteY7" fmla="*/ 801007 h 2319564"/>
                <a:gd name="connsiteX8" fmla="*/ 2139043 w 2895600"/>
                <a:gd name="connsiteY8" fmla="*/ 1149350 h 2319564"/>
                <a:gd name="connsiteX9" fmla="*/ 2128157 w 2895600"/>
                <a:gd name="connsiteY9" fmla="*/ 1639207 h 2319564"/>
                <a:gd name="connsiteX10" fmla="*/ 2286000 w 2895600"/>
                <a:gd name="connsiteY10" fmla="*/ 2090963 h 2319564"/>
                <a:gd name="connsiteX11" fmla="*/ 2895600 w 2895600"/>
                <a:gd name="connsiteY11" fmla="*/ 2319563 h 2319564"/>
                <a:gd name="connsiteX12" fmla="*/ 0 w 2895600"/>
                <a:gd name="connsiteY12" fmla="*/ 2319564 h 2319564"/>
                <a:gd name="connsiteX0" fmla="*/ 0 w 2895600"/>
                <a:gd name="connsiteY0" fmla="*/ 2320472 h 2320472"/>
                <a:gd name="connsiteX1" fmla="*/ 304800 w 2895600"/>
                <a:gd name="connsiteY1" fmla="*/ 1329871 h 2320472"/>
                <a:gd name="connsiteX2" fmla="*/ 1061357 w 2895600"/>
                <a:gd name="connsiteY2" fmla="*/ 469901 h 2320472"/>
                <a:gd name="connsiteX3" fmla="*/ 1600200 w 2895600"/>
                <a:gd name="connsiteY3" fmla="*/ 110671 h 2320472"/>
                <a:gd name="connsiteX4" fmla="*/ 1937657 w 2895600"/>
                <a:gd name="connsiteY4" fmla="*/ 1815 h 2320472"/>
                <a:gd name="connsiteX5" fmla="*/ 2231571 w 2895600"/>
                <a:gd name="connsiteY5" fmla="*/ 121558 h 2320472"/>
                <a:gd name="connsiteX6" fmla="*/ 2302329 w 2895600"/>
                <a:gd name="connsiteY6" fmla="*/ 442686 h 2320472"/>
                <a:gd name="connsiteX7" fmla="*/ 2215243 w 2895600"/>
                <a:gd name="connsiteY7" fmla="*/ 801915 h 2320472"/>
                <a:gd name="connsiteX8" fmla="*/ 2139043 w 2895600"/>
                <a:gd name="connsiteY8" fmla="*/ 1150258 h 2320472"/>
                <a:gd name="connsiteX9" fmla="*/ 2128157 w 2895600"/>
                <a:gd name="connsiteY9" fmla="*/ 1640115 h 2320472"/>
                <a:gd name="connsiteX10" fmla="*/ 2286000 w 2895600"/>
                <a:gd name="connsiteY10" fmla="*/ 2091871 h 2320472"/>
                <a:gd name="connsiteX11" fmla="*/ 2895600 w 2895600"/>
                <a:gd name="connsiteY11" fmla="*/ 2320471 h 2320472"/>
                <a:gd name="connsiteX12" fmla="*/ 0 w 2895600"/>
                <a:gd name="connsiteY12" fmla="*/ 2320472 h 2320472"/>
                <a:gd name="connsiteX0" fmla="*/ 0 w 2895600"/>
                <a:gd name="connsiteY0" fmla="*/ 2320472 h 2320472"/>
                <a:gd name="connsiteX1" fmla="*/ 304800 w 2895600"/>
                <a:gd name="connsiteY1" fmla="*/ 1329871 h 2320472"/>
                <a:gd name="connsiteX2" fmla="*/ 1061357 w 2895600"/>
                <a:gd name="connsiteY2" fmla="*/ 469901 h 2320472"/>
                <a:gd name="connsiteX3" fmla="*/ 1600200 w 2895600"/>
                <a:gd name="connsiteY3" fmla="*/ 110671 h 2320472"/>
                <a:gd name="connsiteX4" fmla="*/ 1937657 w 2895600"/>
                <a:gd name="connsiteY4" fmla="*/ 1815 h 2320472"/>
                <a:gd name="connsiteX5" fmla="*/ 2231571 w 2895600"/>
                <a:gd name="connsiteY5" fmla="*/ 121558 h 2320472"/>
                <a:gd name="connsiteX6" fmla="*/ 2378529 w 2895600"/>
                <a:gd name="connsiteY6" fmla="*/ 488520 h 2320472"/>
                <a:gd name="connsiteX7" fmla="*/ 2215243 w 2895600"/>
                <a:gd name="connsiteY7" fmla="*/ 801915 h 2320472"/>
                <a:gd name="connsiteX8" fmla="*/ 2139043 w 2895600"/>
                <a:gd name="connsiteY8" fmla="*/ 1150258 h 2320472"/>
                <a:gd name="connsiteX9" fmla="*/ 2128157 w 2895600"/>
                <a:gd name="connsiteY9" fmla="*/ 1640115 h 2320472"/>
                <a:gd name="connsiteX10" fmla="*/ 2286000 w 2895600"/>
                <a:gd name="connsiteY10" fmla="*/ 2091871 h 2320472"/>
                <a:gd name="connsiteX11" fmla="*/ 2895600 w 2895600"/>
                <a:gd name="connsiteY11" fmla="*/ 2320471 h 2320472"/>
                <a:gd name="connsiteX12" fmla="*/ 0 w 2895600"/>
                <a:gd name="connsiteY12" fmla="*/ 2320472 h 2320472"/>
                <a:gd name="connsiteX0" fmla="*/ 0 w 2895600"/>
                <a:gd name="connsiteY0" fmla="*/ 2320472 h 2320472"/>
                <a:gd name="connsiteX1" fmla="*/ 304800 w 2895600"/>
                <a:gd name="connsiteY1" fmla="*/ 1329871 h 2320472"/>
                <a:gd name="connsiteX2" fmla="*/ 1061357 w 2895600"/>
                <a:gd name="connsiteY2" fmla="*/ 469901 h 2320472"/>
                <a:gd name="connsiteX3" fmla="*/ 1600200 w 2895600"/>
                <a:gd name="connsiteY3" fmla="*/ 110671 h 2320472"/>
                <a:gd name="connsiteX4" fmla="*/ 1937657 w 2895600"/>
                <a:gd name="connsiteY4" fmla="*/ 1815 h 2320472"/>
                <a:gd name="connsiteX5" fmla="*/ 2231571 w 2895600"/>
                <a:gd name="connsiteY5" fmla="*/ 121558 h 2320472"/>
                <a:gd name="connsiteX6" fmla="*/ 2378529 w 2895600"/>
                <a:gd name="connsiteY6" fmla="*/ 488520 h 2320472"/>
                <a:gd name="connsiteX7" fmla="*/ 2275114 w 2895600"/>
                <a:gd name="connsiteY7" fmla="*/ 854911 h 2320472"/>
                <a:gd name="connsiteX8" fmla="*/ 2139043 w 2895600"/>
                <a:gd name="connsiteY8" fmla="*/ 1150258 h 2320472"/>
                <a:gd name="connsiteX9" fmla="*/ 2128157 w 2895600"/>
                <a:gd name="connsiteY9" fmla="*/ 1640115 h 2320472"/>
                <a:gd name="connsiteX10" fmla="*/ 2286000 w 2895600"/>
                <a:gd name="connsiteY10" fmla="*/ 2091871 h 2320472"/>
                <a:gd name="connsiteX11" fmla="*/ 2895600 w 2895600"/>
                <a:gd name="connsiteY11" fmla="*/ 2320471 h 2320472"/>
                <a:gd name="connsiteX12" fmla="*/ 0 w 2895600"/>
                <a:gd name="connsiteY12" fmla="*/ 2320472 h 2320472"/>
                <a:gd name="connsiteX0" fmla="*/ 0 w 2895600"/>
                <a:gd name="connsiteY0" fmla="*/ 2320472 h 2320472"/>
                <a:gd name="connsiteX1" fmla="*/ 304800 w 2895600"/>
                <a:gd name="connsiteY1" fmla="*/ 1329871 h 2320472"/>
                <a:gd name="connsiteX2" fmla="*/ 1061357 w 2895600"/>
                <a:gd name="connsiteY2" fmla="*/ 469901 h 2320472"/>
                <a:gd name="connsiteX3" fmla="*/ 1600200 w 2895600"/>
                <a:gd name="connsiteY3" fmla="*/ 110671 h 2320472"/>
                <a:gd name="connsiteX4" fmla="*/ 1937657 w 2895600"/>
                <a:gd name="connsiteY4" fmla="*/ 1815 h 2320472"/>
                <a:gd name="connsiteX5" fmla="*/ 2231571 w 2895600"/>
                <a:gd name="connsiteY5" fmla="*/ 121558 h 2320472"/>
                <a:gd name="connsiteX6" fmla="*/ 2378529 w 2895600"/>
                <a:gd name="connsiteY6" fmla="*/ 488520 h 2320472"/>
                <a:gd name="connsiteX7" fmla="*/ 2275114 w 2895600"/>
                <a:gd name="connsiteY7" fmla="*/ 854911 h 2320472"/>
                <a:gd name="connsiteX8" fmla="*/ 2223407 w 2895600"/>
                <a:gd name="connsiteY8" fmla="*/ 1160236 h 2320472"/>
                <a:gd name="connsiteX9" fmla="*/ 2128157 w 2895600"/>
                <a:gd name="connsiteY9" fmla="*/ 1640115 h 2320472"/>
                <a:gd name="connsiteX10" fmla="*/ 2286000 w 2895600"/>
                <a:gd name="connsiteY10" fmla="*/ 2091871 h 2320472"/>
                <a:gd name="connsiteX11" fmla="*/ 2895600 w 2895600"/>
                <a:gd name="connsiteY11" fmla="*/ 2320471 h 2320472"/>
                <a:gd name="connsiteX12" fmla="*/ 0 w 2895600"/>
                <a:gd name="connsiteY12" fmla="*/ 2320472 h 2320472"/>
                <a:gd name="connsiteX0" fmla="*/ 0 w 2895600"/>
                <a:gd name="connsiteY0" fmla="*/ 2320472 h 2320472"/>
                <a:gd name="connsiteX1" fmla="*/ 304800 w 2895600"/>
                <a:gd name="connsiteY1" fmla="*/ 1329871 h 2320472"/>
                <a:gd name="connsiteX2" fmla="*/ 1061357 w 2895600"/>
                <a:gd name="connsiteY2" fmla="*/ 469901 h 2320472"/>
                <a:gd name="connsiteX3" fmla="*/ 1600200 w 2895600"/>
                <a:gd name="connsiteY3" fmla="*/ 110671 h 2320472"/>
                <a:gd name="connsiteX4" fmla="*/ 1937657 w 2895600"/>
                <a:gd name="connsiteY4" fmla="*/ 1815 h 2320472"/>
                <a:gd name="connsiteX5" fmla="*/ 2231571 w 2895600"/>
                <a:gd name="connsiteY5" fmla="*/ 121558 h 2320472"/>
                <a:gd name="connsiteX6" fmla="*/ 2378529 w 2895600"/>
                <a:gd name="connsiteY6" fmla="*/ 488520 h 2320472"/>
                <a:gd name="connsiteX7" fmla="*/ 2275114 w 2895600"/>
                <a:gd name="connsiteY7" fmla="*/ 854911 h 2320472"/>
                <a:gd name="connsiteX8" fmla="*/ 2171700 w 2895600"/>
                <a:gd name="connsiteY8" fmla="*/ 1160236 h 2320472"/>
                <a:gd name="connsiteX9" fmla="*/ 2128157 w 2895600"/>
                <a:gd name="connsiteY9" fmla="*/ 1640115 h 2320472"/>
                <a:gd name="connsiteX10" fmla="*/ 2286000 w 2895600"/>
                <a:gd name="connsiteY10" fmla="*/ 2091871 h 2320472"/>
                <a:gd name="connsiteX11" fmla="*/ 2895600 w 2895600"/>
                <a:gd name="connsiteY11" fmla="*/ 2320471 h 2320472"/>
                <a:gd name="connsiteX12" fmla="*/ 0 w 2895600"/>
                <a:gd name="connsiteY12" fmla="*/ 2320472 h 2320472"/>
                <a:gd name="connsiteX0" fmla="*/ 0 w 2895600"/>
                <a:gd name="connsiteY0" fmla="*/ 2320472 h 2320472"/>
                <a:gd name="connsiteX1" fmla="*/ 304800 w 2895600"/>
                <a:gd name="connsiteY1" fmla="*/ 1329871 h 2320472"/>
                <a:gd name="connsiteX2" fmla="*/ 1061357 w 2895600"/>
                <a:gd name="connsiteY2" fmla="*/ 469901 h 2320472"/>
                <a:gd name="connsiteX3" fmla="*/ 1600200 w 2895600"/>
                <a:gd name="connsiteY3" fmla="*/ 110671 h 2320472"/>
                <a:gd name="connsiteX4" fmla="*/ 1937657 w 2895600"/>
                <a:gd name="connsiteY4" fmla="*/ 1815 h 2320472"/>
                <a:gd name="connsiteX5" fmla="*/ 2231571 w 2895600"/>
                <a:gd name="connsiteY5" fmla="*/ 121558 h 2320472"/>
                <a:gd name="connsiteX6" fmla="*/ 2378529 w 2895600"/>
                <a:gd name="connsiteY6" fmla="*/ 488520 h 2320472"/>
                <a:gd name="connsiteX7" fmla="*/ 2275114 w 2895600"/>
                <a:gd name="connsiteY7" fmla="*/ 854911 h 2320472"/>
                <a:gd name="connsiteX8" fmla="*/ 2171700 w 2895600"/>
                <a:gd name="connsiteY8" fmla="*/ 1160236 h 2320472"/>
                <a:gd name="connsiteX9" fmla="*/ 2119993 w 2895600"/>
                <a:gd name="connsiteY9" fmla="*/ 1648756 h 2320472"/>
                <a:gd name="connsiteX10" fmla="*/ 2286000 w 2895600"/>
                <a:gd name="connsiteY10" fmla="*/ 2091871 h 2320472"/>
                <a:gd name="connsiteX11" fmla="*/ 2895600 w 2895600"/>
                <a:gd name="connsiteY11" fmla="*/ 2320471 h 2320472"/>
                <a:gd name="connsiteX12" fmla="*/ 0 w 2895600"/>
                <a:gd name="connsiteY12" fmla="*/ 2320472 h 2320472"/>
                <a:gd name="connsiteX0" fmla="*/ 0 w 2895600"/>
                <a:gd name="connsiteY0" fmla="*/ 2320472 h 2320472"/>
                <a:gd name="connsiteX1" fmla="*/ 304800 w 2895600"/>
                <a:gd name="connsiteY1" fmla="*/ 1329871 h 2320472"/>
                <a:gd name="connsiteX2" fmla="*/ 1061357 w 2895600"/>
                <a:gd name="connsiteY2" fmla="*/ 469901 h 2320472"/>
                <a:gd name="connsiteX3" fmla="*/ 1600200 w 2895600"/>
                <a:gd name="connsiteY3" fmla="*/ 110671 h 2320472"/>
                <a:gd name="connsiteX4" fmla="*/ 1937657 w 2895600"/>
                <a:gd name="connsiteY4" fmla="*/ 1815 h 2320472"/>
                <a:gd name="connsiteX5" fmla="*/ 2231571 w 2895600"/>
                <a:gd name="connsiteY5" fmla="*/ 121558 h 2320472"/>
                <a:gd name="connsiteX6" fmla="*/ 2378529 w 2895600"/>
                <a:gd name="connsiteY6" fmla="*/ 488520 h 2320472"/>
                <a:gd name="connsiteX7" fmla="*/ 2275114 w 2895600"/>
                <a:gd name="connsiteY7" fmla="*/ 854911 h 2320472"/>
                <a:gd name="connsiteX8" fmla="*/ 2171700 w 2895600"/>
                <a:gd name="connsiteY8" fmla="*/ 1160236 h 2320472"/>
                <a:gd name="connsiteX9" fmla="*/ 2068286 w 2895600"/>
                <a:gd name="connsiteY9" fmla="*/ 1709821 h 2320472"/>
                <a:gd name="connsiteX10" fmla="*/ 2286000 w 2895600"/>
                <a:gd name="connsiteY10" fmla="*/ 2091871 h 2320472"/>
                <a:gd name="connsiteX11" fmla="*/ 2895600 w 2895600"/>
                <a:gd name="connsiteY11" fmla="*/ 2320471 h 2320472"/>
                <a:gd name="connsiteX12" fmla="*/ 0 w 2895600"/>
                <a:gd name="connsiteY12" fmla="*/ 2320472 h 2320472"/>
                <a:gd name="connsiteX0" fmla="*/ 0 w 2895600"/>
                <a:gd name="connsiteY0" fmla="*/ 2320472 h 2320472"/>
                <a:gd name="connsiteX1" fmla="*/ 304800 w 2895600"/>
                <a:gd name="connsiteY1" fmla="*/ 1329871 h 2320472"/>
                <a:gd name="connsiteX2" fmla="*/ 1061357 w 2895600"/>
                <a:gd name="connsiteY2" fmla="*/ 469901 h 2320472"/>
                <a:gd name="connsiteX3" fmla="*/ 1600200 w 2895600"/>
                <a:gd name="connsiteY3" fmla="*/ 110671 h 2320472"/>
                <a:gd name="connsiteX4" fmla="*/ 1937657 w 2895600"/>
                <a:gd name="connsiteY4" fmla="*/ 1815 h 2320472"/>
                <a:gd name="connsiteX5" fmla="*/ 2231571 w 2895600"/>
                <a:gd name="connsiteY5" fmla="*/ 121558 h 2320472"/>
                <a:gd name="connsiteX6" fmla="*/ 2378529 w 2895600"/>
                <a:gd name="connsiteY6" fmla="*/ 488520 h 2320472"/>
                <a:gd name="connsiteX7" fmla="*/ 2275114 w 2895600"/>
                <a:gd name="connsiteY7" fmla="*/ 854911 h 2320472"/>
                <a:gd name="connsiteX8" fmla="*/ 2171700 w 2895600"/>
                <a:gd name="connsiteY8" fmla="*/ 1160236 h 2320472"/>
                <a:gd name="connsiteX9" fmla="*/ 2101527 w 2895600"/>
                <a:gd name="connsiteY9" fmla="*/ 1705460 h 2320472"/>
                <a:gd name="connsiteX10" fmla="*/ 2286000 w 2895600"/>
                <a:gd name="connsiteY10" fmla="*/ 2091871 h 2320472"/>
                <a:gd name="connsiteX11" fmla="*/ 2895600 w 2895600"/>
                <a:gd name="connsiteY11" fmla="*/ 2320471 h 2320472"/>
                <a:gd name="connsiteX12" fmla="*/ 0 w 2895600"/>
                <a:gd name="connsiteY12" fmla="*/ 2320472 h 2320472"/>
                <a:gd name="connsiteX0" fmla="*/ 0 w 2895600"/>
                <a:gd name="connsiteY0" fmla="*/ 2320472 h 2320472"/>
                <a:gd name="connsiteX1" fmla="*/ 304800 w 2895600"/>
                <a:gd name="connsiteY1" fmla="*/ 1329871 h 2320472"/>
                <a:gd name="connsiteX2" fmla="*/ 1061357 w 2895600"/>
                <a:gd name="connsiteY2" fmla="*/ 469901 h 2320472"/>
                <a:gd name="connsiteX3" fmla="*/ 1600200 w 2895600"/>
                <a:gd name="connsiteY3" fmla="*/ 110671 h 2320472"/>
                <a:gd name="connsiteX4" fmla="*/ 1937657 w 2895600"/>
                <a:gd name="connsiteY4" fmla="*/ 1815 h 2320472"/>
                <a:gd name="connsiteX5" fmla="*/ 2231571 w 2895600"/>
                <a:gd name="connsiteY5" fmla="*/ 121558 h 2320472"/>
                <a:gd name="connsiteX6" fmla="*/ 2378529 w 2895600"/>
                <a:gd name="connsiteY6" fmla="*/ 488520 h 2320472"/>
                <a:gd name="connsiteX7" fmla="*/ 2275114 w 2895600"/>
                <a:gd name="connsiteY7" fmla="*/ 854911 h 2320472"/>
                <a:gd name="connsiteX8" fmla="*/ 2171700 w 2895600"/>
                <a:gd name="connsiteY8" fmla="*/ 1160236 h 2320472"/>
                <a:gd name="connsiteX9" fmla="*/ 2101527 w 2895600"/>
                <a:gd name="connsiteY9" fmla="*/ 1705460 h 2320472"/>
                <a:gd name="connsiteX10" fmla="*/ 2245373 w 2895600"/>
                <a:gd name="connsiteY10" fmla="*/ 2096233 h 2320472"/>
                <a:gd name="connsiteX11" fmla="*/ 2895600 w 2895600"/>
                <a:gd name="connsiteY11" fmla="*/ 2320471 h 2320472"/>
                <a:gd name="connsiteX12" fmla="*/ 0 w 2895600"/>
                <a:gd name="connsiteY12" fmla="*/ 2320472 h 2320472"/>
                <a:gd name="connsiteX0" fmla="*/ 0 w 2895600"/>
                <a:gd name="connsiteY0" fmla="*/ 2320472 h 2320472"/>
                <a:gd name="connsiteX1" fmla="*/ 304800 w 2895600"/>
                <a:gd name="connsiteY1" fmla="*/ 1329871 h 2320472"/>
                <a:gd name="connsiteX2" fmla="*/ 1061357 w 2895600"/>
                <a:gd name="connsiteY2" fmla="*/ 469901 h 2320472"/>
                <a:gd name="connsiteX3" fmla="*/ 1600200 w 2895600"/>
                <a:gd name="connsiteY3" fmla="*/ 110671 h 2320472"/>
                <a:gd name="connsiteX4" fmla="*/ 1937657 w 2895600"/>
                <a:gd name="connsiteY4" fmla="*/ 1815 h 2320472"/>
                <a:gd name="connsiteX5" fmla="*/ 2231571 w 2895600"/>
                <a:gd name="connsiteY5" fmla="*/ 121558 h 2320472"/>
                <a:gd name="connsiteX6" fmla="*/ 2378529 w 2895600"/>
                <a:gd name="connsiteY6" fmla="*/ 488520 h 2320472"/>
                <a:gd name="connsiteX7" fmla="*/ 2312048 w 2895600"/>
                <a:gd name="connsiteY7" fmla="*/ 859273 h 2320472"/>
                <a:gd name="connsiteX8" fmla="*/ 2171700 w 2895600"/>
                <a:gd name="connsiteY8" fmla="*/ 1160236 h 2320472"/>
                <a:gd name="connsiteX9" fmla="*/ 2101527 w 2895600"/>
                <a:gd name="connsiteY9" fmla="*/ 1705460 h 2320472"/>
                <a:gd name="connsiteX10" fmla="*/ 2245373 w 2895600"/>
                <a:gd name="connsiteY10" fmla="*/ 2096233 h 2320472"/>
                <a:gd name="connsiteX11" fmla="*/ 2895600 w 2895600"/>
                <a:gd name="connsiteY11" fmla="*/ 2320471 h 2320472"/>
                <a:gd name="connsiteX12" fmla="*/ 0 w 2895600"/>
                <a:gd name="connsiteY12" fmla="*/ 2320472 h 2320472"/>
                <a:gd name="connsiteX0" fmla="*/ 0 w 2895600"/>
                <a:gd name="connsiteY0" fmla="*/ 2320472 h 2320472"/>
                <a:gd name="connsiteX1" fmla="*/ 304800 w 2895600"/>
                <a:gd name="connsiteY1" fmla="*/ 1329871 h 2320472"/>
                <a:gd name="connsiteX2" fmla="*/ 1061357 w 2895600"/>
                <a:gd name="connsiteY2" fmla="*/ 469901 h 2320472"/>
                <a:gd name="connsiteX3" fmla="*/ 1600200 w 2895600"/>
                <a:gd name="connsiteY3" fmla="*/ 110671 h 2320472"/>
                <a:gd name="connsiteX4" fmla="*/ 1937657 w 2895600"/>
                <a:gd name="connsiteY4" fmla="*/ 1815 h 2320472"/>
                <a:gd name="connsiteX5" fmla="*/ 2231571 w 2895600"/>
                <a:gd name="connsiteY5" fmla="*/ 121558 h 2320472"/>
                <a:gd name="connsiteX6" fmla="*/ 2378529 w 2895600"/>
                <a:gd name="connsiteY6" fmla="*/ 488520 h 2320472"/>
                <a:gd name="connsiteX7" fmla="*/ 2312048 w 2895600"/>
                <a:gd name="connsiteY7" fmla="*/ 859273 h 2320472"/>
                <a:gd name="connsiteX8" fmla="*/ 2171700 w 2895600"/>
                <a:gd name="connsiteY8" fmla="*/ 1160236 h 2320472"/>
                <a:gd name="connsiteX9" fmla="*/ 2101527 w 2895600"/>
                <a:gd name="connsiteY9" fmla="*/ 1705460 h 2320472"/>
                <a:gd name="connsiteX10" fmla="*/ 2245373 w 2895600"/>
                <a:gd name="connsiteY10" fmla="*/ 2096233 h 2320472"/>
                <a:gd name="connsiteX11" fmla="*/ 2895600 w 2895600"/>
                <a:gd name="connsiteY11" fmla="*/ 2320471 h 2320472"/>
                <a:gd name="connsiteX12" fmla="*/ 0 w 2895600"/>
                <a:gd name="connsiteY12" fmla="*/ 2320472 h 2320472"/>
                <a:gd name="connsiteX0" fmla="*/ 0 w 2895600"/>
                <a:gd name="connsiteY0" fmla="*/ 2320472 h 2320472"/>
                <a:gd name="connsiteX1" fmla="*/ 304800 w 2895600"/>
                <a:gd name="connsiteY1" fmla="*/ 1329871 h 2320472"/>
                <a:gd name="connsiteX2" fmla="*/ 1061357 w 2895600"/>
                <a:gd name="connsiteY2" fmla="*/ 469901 h 2320472"/>
                <a:gd name="connsiteX3" fmla="*/ 1600200 w 2895600"/>
                <a:gd name="connsiteY3" fmla="*/ 110671 h 2320472"/>
                <a:gd name="connsiteX4" fmla="*/ 1937657 w 2895600"/>
                <a:gd name="connsiteY4" fmla="*/ 1815 h 2320472"/>
                <a:gd name="connsiteX5" fmla="*/ 2231571 w 2895600"/>
                <a:gd name="connsiteY5" fmla="*/ 121558 h 2320472"/>
                <a:gd name="connsiteX6" fmla="*/ 2378529 w 2895600"/>
                <a:gd name="connsiteY6" fmla="*/ 488520 h 2320472"/>
                <a:gd name="connsiteX7" fmla="*/ 2312048 w 2895600"/>
                <a:gd name="connsiteY7" fmla="*/ 859273 h 2320472"/>
                <a:gd name="connsiteX8" fmla="*/ 2171700 w 2895600"/>
                <a:gd name="connsiteY8" fmla="*/ 1160236 h 2320472"/>
                <a:gd name="connsiteX9" fmla="*/ 2101527 w 2895600"/>
                <a:gd name="connsiteY9" fmla="*/ 1705460 h 2320472"/>
                <a:gd name="connsiteX10" fmla="*/ 2245373 w 2895600"/>
                <a:gd name="connsiteY10" fmla="*/ 2096233 h 2320472"/>
                <a:gd name="connsiteX11" fmla="*/ 2895600 w 2895600"/>
                <a:gd name="connsiteY11" fmla="*/ 2320471 h 2320472"/>
                <a:gd name="connsiteX12" fmla="*/ 0 w 2895600"/>
                <a:gd name="connsiteY12" fmla="*/ 2320472 h 2320472"/>
                <a:gd name="connsiteX0" fmla="*/ 0 w 2895600"/>
                <a:gd name="connsiteY0" fmla="*/ 2320472 h 2320472"/>
                <a:gd name="connsiteX1" fmla="*/ 304800 w 2895600"/>
                <a:gd name="connsiteY1" fmla="*/ 1329871 h 2320472"/>
                <a:gd name="connsiteX2" fmla="*/ 1061357 w 2895600"/>
                <a:gd name="connsiteY2" fmla="*/ 469901 h 2320472"/>
                <a:gd name="connsiteX3" fmla="*/ 1600200 w 2895600"/>
                <a:gd name="connsiteY3" fmla="*/ 110671 h 2320472"/>
                <a:gd name="connsiteX4" fmla="*/ 1937657 w 2895600"/>
                <a:gd name="connsiteY4" fmla="*/ 1815 h 2320472"/>
                <a:gd name="connsiteX5" fmla="*/ 2231571 w 2895600"/>
                <a:gd name="connsiteY5" fmla="*/ 121558 h 2320472"/>
                <a:gd name="connsiteX6" fmla="*/ 2378529 w 2895600"/>
                <a:gd name="connsiteY6" fmla="*/ 488520 h 2320472"/>
                <a:gd name="connsiteX7" fmla="*/ 2171700 w 2895600"/>
                <a:gd name="connsiteY7" fmla="*/ 1160236 h 2320472"/>
                <a:gd name="connsiteX8" fmla="*/ 2101527 w 2895600"/>
                <a:gd name="connsiteY8" fmla="*/ 1705460 h 2320472"/>
                <a:gd name="connsiteX9" fmla="*/ 2245373 w 2895600"/>
                <a:gd name="connsiteY9" fmla="*/ 2096233 h 2320472"/>
                <a:gd name="connsiteX10" fmla="*/ 2895600 w 2895600"/>
                <a:gd name="connsiteY10" fmla="*/ 2320471 h 2320472"/>
                <a:gd name="connsiteX11" fmla="*/ 0 w 2895600"/>
                <a:gd name="connsiteY11" fmla="*/ 2320472 h 2320472"/>
                <a:gd name="connsiteX0" fmla="*/ 0 w 2895600"/>
                <a:gd name="connsiteY0" fmla="*/ 2320472 h 2320472"/>
                <a:gd name="connsiteX1" fmla="*/ 304800 w 2895600"/>
                <a:gd name="connsiteY1" fmla="*/ 1329871 h 2320472"/>
                <a:gd name="connsiteX2" fmla="*/ 1061357 w 2895600"/>
                <a:gd name="connsiteY2" fmla="*/ 469901 h 2320472"/>
                <a:gd name="connsiteX3" fmla="*/ 1600200 w 2895600"/>
                <a:gd name="connsiteY3" fmla="*/ 110671 h 2320472"/>
                <a:gd name="connsiteX4" fmla="*/ 1937657 w 2895600"/>
                <a:gd name="connsiteY4" fmla="*/ 1815 h 2320472"/>
                <a:gd name="connsiteX5" fmla="*/ 2231571 w 2895600"/>
                <a:gd name="connsiteY5" fmla="*/ 121558 h 2320472"/>
                <a:gd name="connsiteX6" fmla="*/ 2378529 w 2895600"/>
                <a:gd name="connsiteY6" fmla="*/ 488520 h 2320472"/>
                <a:gd name="connsiteX7" fmla="*/ 2249261 w 2895600"/>
                <a:gd name="connsiteY7" fmla="*/ 990127 h 2320472"/>
                <a:gd name="connsiteX8" fmla="*/ 2101527 w 2895600"/>
                <a:gd name="connsiteY8" fmla="*/ 1705460 h 2320472"/>
                <a:gd name="connsiteX9" fmla="*/ 2245373 w 2895600"/>
                <a:gd name="connsiteY9" fmla="*/ 2096233 h 2320472"/>
                <a:gd name="connsiteX10" fmla="*/ 2895600 w 2895600"/>
                <a:gd name="connsiteY10" fmla="*/ 2320471 h 2320472"/>
                <a:gd name="connsiteX11" fmla="*/ 0 w 2895600"/>
                <a:gd name="connsiteY11" fmla="*/ 2320472 h 2320472"/>
                <a:gd name="connsiteX0" fmla="*/ 0 w 2895600"/>
                <a:gd name="connsiteY0" fmla="*/ 2320472 h 2320472"/>
                <a:gd name="connsiteX1" fmla="*/ 304800 w 2895600"/>
                <a:gd name="connsiteY1" fmla="*/ 1329871 h 2320472"/>
                <a:gd name="connsiteX2" fmla="*/ 1061357 w 2895600"/>
                <a:gd name="connsiteY2" fmla="*/ 469901 h 2320472"/>
                <a:gd name="connsiteX3" fmla="*/ 1600200 w 2895600"/>
                <a:gd name="connsiteY3" fmla="*/ 110671 h 2320472"/>
                <a:gd name="connsiteX4" fmla="*/ 1937657 w 2895600"/>
                <a:gd name="connsiteY4" fmla="*/ 1815 h 2320472"/>
                <a:gd name="connsiteX5" fmla="*/ 2231571 w 2895600"/>
                <a:gd name="connsiteY5" fmla="*/ 121558 h 2320472"/>
                <a:gd name="connsiteX6" fmla="*/ 2378529 w 2895600"/>
                <a:gd name="connsiteY6" fmla="*/ 488520 h 2320472"/>
                <a:gd name="connsiteX7" fmla="*/ 2249261 w 2895600"/>
                <a:gd name="connsiteY7" fmla="*/ 990127 h 2320472"/>
                <a:gd name="connsiteX8" fmla="*/ 2101527 w 2895600"/>
                <a:gd name="connsiteY8" fmla="*/ 1705460 h 2320472"/>
                <a:gd name="connsiteX9" fmla="*/ 2245373 w 2895600"/>
                <a:gd name="connsiteY9" fmla="*/ 2096233 h 2320472"/>
                <a:gd name="connsiteX10" fmla="*/ 2895600 w 2895600"/>
                <a:gd name="connsiteY10" fmla="*/ 2320471 h 2320472"/>
                <a:gd name="connsiteX11" fmla="*/ 0 w 2895600"/>
                <a:gd name="connsiteY11" fmla="*/ 2320472 h 2320472"/>
                <a:gd name="connsiteX0" fmla="*/ 0 w 2895600"/>
                <a:gd name="connsiteY0" fmla="*/ 2320472 h 2320472"/>
                <a:gd name="connsiteX1" fmla="*/ 304800 w 2895600"/>
                <a:gd name="connsiteY1" fmla="*/ 1329871 h 2320472"/>
                <a:gd name="connsiteX2" fmla="*/ 1061357 w 2895600"/>
                <a:gd name="connsiteY2" fmla="*/ 469901 h 2320472"/>
                <a:gd name="connsiteX3" fmla="*/ 1600200 w 2895600"/>
                <a:gd name="connsiteY3" fmla="*/ 110671 h 2320472"/>
                <a:gd name="connsiteX4" fmla="*/ 1937657 w 2895600"/>
                <a:gd name="connsiteY4" fmla="*/ 1815 h 2320472"/>
                <a:gd name="connsiteX5" fmla="*/ 2231571 w 2895600"/>
                <a:gd name="connsiteY5" fmla="*/ 121558 h 2320472"/>
                <a:gd name="connsiteX6" fmla="*/ 2378529 w 2895600"/>
                <a:gd name="connsiteY6" fmla="*/ 488520 h 2320472"/>
                <a:gd name="connsiteX7" fmla="*/ 2249261 w 2895600"/>
                <a:gd name="connsiteY7" fmla="*/ 990127 h 2320472"/>
                <a:gd name="connsiteX8" fmla="*/ 2101527 w 2895600"/>
                <a:gd name="connsiteY8" fmla="*/ 1705460 h 2320472"/>
                <a:gd name="connsiteX9" fmla="*/ 2245373 w 2895600"/>
                <a:gd name="connsiteY9" fmla="*/ 2096233 h 2320472"/>
                <a:gd name="connsiteX10" fmla="*/ 2895600 w 2895600"/>
                <a:gd name="connsiteY10" fmla="*/ 2320471 h 2320472"/>
                <a:gd name="connsiteX11" fmla="*/ 0 w 2895600"/>
                <a:gd name="connsiteY11" fmla="*/ 2320472 h 2320472"/>
                <a:gd name="connsiteX0" fmla="*/ 0 w 2895600"/>
                <a:gd name="connsiteY0" fmla="*/ 2320472 h 2320472"/>
                <a:gd name="connsiteX1" fmla="*/ 304800 w 2895600"/>
                <a:gd name="connsiteY1" fmla="*/ 1329871 h 2320472"/>
                <a:gd name="connsiteX2" fmla="*/ 1061357 w 2895600"/>
                <a:gd name="connsiteY2" fmla="*/ 469901 h 2320472"/>
                <a:gd name="connsiteX3" fmla="*/ 1600200 w 2895600"/>
                <a:gd name="connsiteY3" fmla="*/ 110671 h 2320472"/>
                <a:gd name="connsiteX4" fmla="*/ 1937657 w 2895600"/>
                <a:gd name="connsiteY4" fmla="*/ 1815 h 2320472"/>
                <a:gd name="connsiteX5" fmla="*/ 2231571 w 2895600"/>
                <a:gd name="connsiteY5" fmla="*/ 121558 h 2320472"/>
                <a:gd name="connsiteX6" fmla="*/ 2378529 w 2895600"/>
                <a:gd name="connsiteY6" fmla="*/ 488520 h 2320472"/>
                <a:gd name="connsiteX7" fmla="*/ 2275114 w 2895600"/>
                <a:gd name="connsiteY7" fmla="*/ 977041 h 2320472"/>
                <a:gd name="connsiteX8" fmla="*/ 2101527 w 2895600"/>
                <a:gd name="connsiteY8" fmla="*/ 1705460 h 2320472"/>
                <a:gd name="connsiteX9" fmla="*/ 2245373 w 2895600"/>
                <a:gd name="connsiteY9" fmla="*/ 2096233 h 2320472"/>
                <a:gd name="connsiteX10" fmla="*/ 2895600 w 2895600"/>
                <a:gd name="connsiteY10" fmla="*/ 2320471 h 2320472"/>
                <a:gd name="connsiteX11" fmla="*/ 0 w 2895600"/>
                <a:gd name="connsiteY11" fmla="*/ 2320472 h 2320472"/>
                <a:gd name="connsiteX0" fmla="*/ 0 w 2895600"/>
                <a:gd name="connsiteY0" fmla="*/ 2320472 h 2320472"/>
                <a:gd name="connsiteX1" fmla="*/ 304800 w 2895600"/>
                <a:gd name="connsiteY1" fmla="*/ 1329871 h 2320472"/>
                <a:gd name="connsiteX2" fmla="*/ 1061357 w 2895600"/>
                <a:gd name="connsiteY2" fmla="*/ 469901 h 2320472"/>
                <a:gd name="connsiteX3" fmla="*/ 1600200 w 2895600"/>
                <a:gd name="connsiteY3" fmla="*/ 110671 h 2320472"/>
                <a:gd name="connsiteX4" fmla="*/ 1937657 w 2895600"/>
                <a:gd name="connsiteY4" fmla="*/ 1815 h 2320472"/>
                <a:gd name="connsiteX5" fmla="*/ 2231571 w 2895600"/>
                <a:gd name="connsiteY5" fmla="*/ 121558 h 2320472"/>
                <a:gd name="connsiteX6" fmla="*/ 2378529 w 2895600"/>
                <a:gd name="connsiteY6" fmla="*/ 488520 h 2320472"/>
                <a:gd name="connsiteX7" fmla="*/ 2275114 w 2895600"/>
                <a:gd name="connsiteY7" fmla="*/ 977041 h 2320472"/>
                <a:gd name="connsiteX8" fmla="*/ 2119993 w 2895600"/>
                <a:gd name="connsiteY8" fmla="*/ 1709821 h 2320472"/>
                <a:gd name="connsiteX9" fmla="*/ 2245373 w 2895600"/>
                <a:gd name="connsiteY9" fmla="*/ 2096233 h 2320472"/>
                <a:gd name="connsiteX10" fmla="*/ 2895600 w 2895600"/>
                <a:gd name="connsiteY10" fmla="*/ 2320471 h 2320472"/>
                <a:gd name="connsiteX11" fmla="*/ 0 w 2895600"/>
                <a:gd name="connsiteY11" fmla="*/ 2320472 h 2320472"/>
                <a:gd name="connsiteX0" fmla="*/ 0 w 3064008"/>
                <a:gd name="connsiteY0" fmla="*/ 2320472 h 2320472"/>
                <a:gd name="connsiteX1" fmla="*/ 304800 w 3064008"/>
                <a:gd name="connsiteY1" fmla="*/ 1329871 h 2320472"/>
                <a:gd name="connsiteX2" fmla="*/ 1061357 w 3064008"/>
                <a:gd name="connsiteY2" fmla="*/ 469901 h 2320472"/>
                <a:gd name="connsiteX3" fmla="*/ 1600200 w 3064008"/>
                <a:gd name="connsiteY3" fmla="*/ 110671 h 2320472"/>
                <a:gd name="connsiteX4" fmla="*/ 1937657 w 3064008"/>
                <a:gd name="connsiteY4" fmla="*/ 1815 h 2320472"/>
                <a:gd name="connsiteX5" fmla="*/ 2231571 w 3064008"/>
                <a:gd name="connsiteY5" fmla="*/ 121558 h 2320472"/>
                <a:gd name="connsiteX6" fmla="*/ 2378529 w 3064008"/>
                <a:gd name="connsiteY6" fmla="*/ 488520 h 2320472"/>
                <a:gd name="connsiteX7" fmla="*/ 2275114 w 3064008"/>
                <a:gd name="connsiteY7" fmla="*/ 977041 h 2320472"/>
                <a:gd name="connsiteX8" fmla="*/ 3059051 w 3064008"/>
                <a:gd name="connsiteY8" fmla="*/ 1750318 h 2320472"/>
                <a:gd name="connsiteX9" fmla="*/ 2245373 w 3064008"/>
                <a:gd name="connsiteY9" fmla="*/ 2096233 h 2320472"/>
                <a:gd name="connsiteX10" fmla="*/ 2895600 w 3064008"/>
                <a:gd name="connsiteY10" fmla="*/ 2320471 h 2320472"/>
                <a:gd name="connsiteX11" fmla="*/ 0 w 3064008"/>
                <a:gd name="connsiteY11" fmla="*/ 2320472 h 2320472"/>
                <a:gd name="connsiteX0" fmla="*/ 0 w 3666424"/>
                <a:gd name="connsiteY0" fmla="*/ 2320472 h 2320472"/>
                <a:gd name="connsiteX1" fmla="*/ 304800 w 3666424"/>
                <a:gd name="connsiteY1" fmla="*/ 1329871 h 2320472"/>
                <a:gd name="connsiteX2" fmla="*/ 1061357 w 3666424"/>
                <a:gd name="connsiteY2" fmla="*/ 469901 h 2320472"/>
                <a:gd name="connsiteX3" fmla="*/ 1600200 w 3666424"/>
                <a:gd name="connsiteY3" fmla="*/ 110671 h 2320472"/>
                <a:gd name="connsiteX4" fmla="*/ 1937657 w 3666424"/>
                <a:gd name="connsiteY4" fmla="*/ 1815 h 2320472"/>
                <a:gd name="connsiteX5" fmla="*/ 2231571 w 3666424"/>
                <a:gd name="connsiteY5" fmla="*/ 121558 h 2320472"/>
                <a:gd name="connsiteX6" fmla="*/ 2378529 w 3666424"/>
                <a:gd name="connsiteY6" fmla="*/ 488520 h 2320472"/>
                <a:gd name="connsiteX7" fmla="*/ 2275114 w 3666424"/>
                <a:gd name="connsiteY7" fmla="*/ 977041 h 2320472"/>
                <a:gd name="connsiteX8" fmla="*/ 3059051 w 3666424"/>
                <a:gd name="connsiteY8" fmla="*/ 1750318 h 2320472"/>
                <a:gd name="connsiteX9" fmla="*/ 3549403 w 3666424"/>
                <a:gd name="connsiteY9" fmla="*/ 2039866 h 2320472"/>
                <a:gd name="connsiteX10" fmla="*/ 2895600 w 3666424"/>
                <a:gd name="connsiteY10" fmla="*/ 2320471 h 2320472"/>
                <a:gd name="connsiteX11" fmla="*/ 0 w 3666424"/>
                <a:gd name="connsiteY11" fmla="*/ 2320472 h 2320472"/>
                <a:gd name="connsiteX0" fmla="*/ 0 w 3835442"/>
                <a:gd name="connsiteY0" fmla="*/ 2320472 h 2320472"/>
                <a:gd name="connsiteX1" fmla="*/ 304800 w 3835442"/>
                <a:gd name="connsiteY1" fmla="*/ 1329871 h 2320472"/>
                <a:gd name="connsiteX2" fmla="*/ 1061357 w 3835442"/>
                <a:gd name="connsiteY2" fmla="*/ 469901 h 2320472"/>
                <a:gd name="connsiteX3" fmla="*/ 1600200 w 3835442"/>
                <a:gd name="connsiteY3" fmla="*/ 110671 h 2320472"/>
                <a:gd name="connsiteX4" fmla="*/ 1937657 w 3835442"/>
                <a:gd name="connsiteY4" fmla="*/ 1815 h 2320472"/>
                <a:gd name="connsiteX5" fmla="*/ 2231571 w 3835442"/>
                <a:gd name="connsiteY5" fmla="*/ 121558 h 2320472"/>
                <a:gd name="connsiteX6" fmla="*/ 2378529 w 3835442"/>
                <a:gd name="connsiteY6" fmla="*/ 488520 h 2320472"/>
                <a:gd name="connsiteX7" fmla="*/ 2275114 w 3835442"/>
                <a:gd name="connsiteY7" fmla="*/ 977041 h 2320472"/>
                <a:gd name="connsiteX8" fmla="*/ 3059051 w 3835442"/>
                <a:gd name="connsiteY8" fmla="*/ 1750318 h 2320472"/>
                <a:gd name="connsiteX9" fmla="*/ 3549403 w 3835442"/>
                <a:gd name="connsiteY9" fmla="*/ 2039866 h 2320472"/>
                <a:gd name="connsiteX10" fmla="*/ 3835442 w 3835442"/>
                <a:gd name="connsiteY10" fmla="*/ 2232898 h 2320472"/>
                <a:gd name="connsiteX11" fmla="*/ 0 w 3835442"/>
                <a:gd name="connsiteY11" fmla="*/ 2320472 h 2320472"/>
                <a:gd name="connsiteX0" fmla="*/ 0 w 3998893"/>
                <a:gd name="connsiteY0" fmla="*/ 2320472 h 2320472"/>
                <a:gd name="connsiteX1" fmla="*/ 304800 w 3998893"/>
                <a:gd name="connsiteY1" fmla="*/ 1329871 h 2320472"/>
                <a:gd name="connsiteX2" fmla="*/ 1061357 w 3998893"/>
                <a:gd name="connsiteY2" fmla="*/ 469901 h 2320472"/>
                <a:gd name="connsiteX3" fmla="*/ 1600200 w 3998893"/>
                <a:gd name="connsiteY3" fmla="*/ 110671 h 2320472"/>
                <a:gd name="connsiteX4" fmla="*/ 1937657 w 3998893"/>
                <a:gd name="connsiteY4" fmla="*/ 1815 h 2320472"/>
                <a:gd name="connsiteX5" fmla="*/ 2231571 w 3998893"/>
                <a:gd name="connsiteY5" fmla="*/ 121558 h 2320472"/>
                <a:gd name="connsiteX6" fmla="*/ 2378529 w 3998893"/>
                <a:gd name="connsiteY6" fmla="*/ 488520 h 2320472"/>
                <a:gd name="connsiteX7" fmla="*/ 2275114 w 3998893"/>
                <a:gd name="connsiteY7" fmla="*/ 977041 h 2320472"/>
                <a:gd name="connsiteX8" fmla="*/ 3059051 w 3998893"/>
                <a:gd name="connsiteY8" fmla="*/ 1750318 h 2320472"/>
                <a:gd name="connsiteX9" fmla="*/ 3549403 w 3998893"/>
                <a:gd name="connsiteY9" fmla="*/ 2039866 h 2320472"/>
                <a:gd name="connsiteX10" fmla="*/ 3998893 w 3998893"/>
                <a:gd name="connsiteY10" fmla="*/ 2319863 h 2320472"/>
                <a:gd name="connsiteX11" fmla="*/ 0 w 3998893"/>
                <a:gd name="connsiteY11" fmla="*/ 2320472 h 2320472"/>
                <a:gd name="connsiteX0" fmla="*/ 0 w 3998893"/>
                <a:gd name="connsiteY0" fmla="*/ 2320472 h 2320472"/>
                <a:gd name="connsiteX1" fmla="*/ 304800 w 3998893"/>
                <a:gd name="connsiteY1" fmla="*/ 1329871 h 2320472"/>
                <a:gd name="connsiteX2" fmla="*/ 1061357 w 3998893"/>
                <a:gd name="connsiteY2" fmla="*/ 469901 h 2320472"/>
                <a:gd name="connsiteX3" fmla="*/ 1600200 w 3998893"/>
                <a:gd name="connsiteY3" fmla="*/ 110671 h 2320472"/>
                <a:gd name="connsiteX4" fmla="*/ 1937657 w 3998893"/>
                <a:gd name="connsiteY4" fmla="*/ 1815 h 2320472"/>
                <a:gd name="connsiteX5" fmla="*/ 2231571 w 3998893"/>
                <a:gd name="connsiteY5" fmla="*/ 121558 h 2320472"/>
                <a:gd name="connsiteX6" fmla="*/ 2378529 w 3998893"/>
                <a:gd name="connsiteY6" fmla="*/ 488520 h 2320472"/>
                <a:gd name="connsiteX7" fmla="*/ 2275114 w 3998893"/>
                <a:gd name="connsiteY7" fmla="*/ 977041 h 2320472"/>
                <a:gd name="connsiteX8" fmla="*/ 3059051 w 3998893"/>
                <a:gd name="connsiteY8" fmla="*/ 1750318 h 2320472"/>
                <a:gd name="connsiteX9" fmla="*/ 3549403 w 3998893"/>
                <a:gd name="connsiteY9" fmla="*/ 2039866 h 2320472"/>
                <a:gd name="connsiteX10" fmla="*/ 3998893 w 3998893"/>
                <a:gd name="connsiteY10" fmla="*/ 2319863 h 2320472"/>
                <a:gd name="connsiteX11" fmla="*/ 0 w 3998893"/>
                <a:gd name="connsiteY11" fmla="*/ 2320472 h 2320472"/>
                <a:gd name="connsiteX0" fmla="*/ 0 w 3998893"/>
                <a:gd name="connsiteY0" fmla="*/ 2320472 h 2320472"/>
                <a:gd name="connsiteX1" fmla="*/ 304800 w 3998893"/>
                <a:gd name="connsiteY1" fmla="*/ 1329871 h 2320472"/>
                <a:gd name="connsiteX2" fmla="*/ 1061357 w 3998893"/>
                <a:gd name="connsiteY2" fmla="*/ 469901 h 2320472"/>
                <a:gd name="connsiteX3" fmla="*/ 1600200 w 3998893"/>
                <a:gd name="connsiteY3" fmla="*/ 110671 h 2320472"/>
                <a:gd name="connsiteX4" fmla="*/ 1937657 w 3998893"/>
                <a:gd name="connsiteY4" fmla="*/ 1815 h 2320472"/>
                <a:gd name="connsiteX5" fmla="*/ 2231571 w 3998893"/>
                <a:gd name="connsiteY5" fmla="*/ 121558 h 2320472"/>
                <a:gd name="connsiteX6" fmla="*/ 2378529 w 3998893"/>
                <a:gd name="connsiteY6" fmla="*/ 488520 h 2320472"/>
                <a:gd name="connsiteX7" fmla="*/ 2275114 w 3998893"/>
                <a:gd name="connsiteY7" fmla="*/ 977041 h 2320472"/>
                <a:gd name="connsiteX8" fmla="*/ 3059051 w 3998893"/>
                <a:gd name="connsiteY8" fmla="*/ 1750318 h 2320472"/>
                <a:gd name="connsiteX9" fmla="*/ 3590266 w 3998893"/>
                <a:gd name="connsiteY9" fmla="*/ 1750318 h 2320472"/>
                <a:gd name="connsiteX10" fmla="*/ 3998893 w 3998893"/>
                <a:gd name="connsiteY10" fmla="*/ 2319863 h 2320472"/>
                <a:gd name="connsiteX11" fmla="*/ 0 w 3998893"/>
                <a:gd name="connsiteY11" fmla="*/ 2320472 h 2320472"/>
                <a:gd name="connsiteX0" fmla="*/ 0 w 3998893"/>
                <a:gd name="connsiteY0" fmla="*/ 2320472 h 2320472"/>
                <a:gd name="connsiteX1" fmla="*/ 304800 w 3998893"/>
                <a:gd name="connsiteY1" fmla="*/ 1329871 h 2320472"/>
                <a:gd name="connsiteX2" fmla="*/ 1061357 w 3998893"/>
                <a:gd name="connsiteY2" fmla="*/ 469901 h 2320472"/>
                <a:gd name="connsiteX3" fmla="*/ 1600200 w 3998893"/>
                <a:gd name="connsiteY3" fmla="*/ 110671 h 2320472"/>
                <a:gd name="connsiteX4" fmla="*/ 1937657 w 3998893"/>
                <a:gd name="connsiteY4" fmla="*/ 1815 h 2320472"/>
                <a:gd name="connsiteX5" fmla="*/ 2231571 w 3998893"/>
                <a:gd name="connsiteY5" fmla="*/ 121558 h 2320472"/>
                <a:gd name="connsiteX6" fmla="*/ 2378529 w 3998893"/>
                <a:gd name="connsiteY6" fmla="*/ 488520 h 2320472"/>
                <a:gd name="connsiteX7" fmla="*/ 2568699 w 3998893"/>
                <a:gd name="connsiteY7" fmla="*/ 978191 h 2320472"/>
                <a:gd name="connsiteX8" fmla="*/ 3059051 w 3998893"/>
                <a:gd name="connsiteY8" fmla="*/ 1750318 h 2320472"/>
                <a:gd name="connsiteX9" fmla="*/ 3590266 w 3998893"/>
                <a:gd name="connsiteY9" fmla="*/ 1750318 h 2320472"/>
                <a:gd name="connsiteX10" fmla="*/ 3998893 w 3998893"/>
                <a:gd name="connsiteY10" fmla="*/ 2319863 h 2320472"/>
                <a:gd name="connsiteX11" fmla="*/ 0 w 3998893"/>
                <a:gd name="connsiteY11" fmla="*/ 2320472 h 2320472"/>
                <a:gd name="connsiteX0" fmla="*/ 0 w 3998893"/>
                <a:gd name="connsiteY0" fmla="*/ 2320472 h 2320472"/>
                <a:gd name="connsiteX1" fmla="*/ 304800 w 3998893"/>
                <a:gd name="connsiteY1" fmla="*/ 1329871 h 2320472"/>
                <a:gd name="connsiteX2" fmla="*/ 1061357 w 3998893"/>
                <a:gd name="connsiteY2" fmla="*/ 469901 h 2320472"/>
                <a:gd name="connsiteX3" fmla="*/ 1600200 w 3998893"/>
                <a:gd name="connsiteY3" fmla="*/ 110671 h 2320472"/>
                <a:gd name="connsiteX4" fmla="*/ 1937657 w 3998893"/>
                <a:gd name="connsiteY4" fmla="*/ 1815 h 2320472"/>
                <a:gd name="connsiteX5" fmla="*/ 2231571 w 3998893"/>
                <a:gd name="connsiteY5" fmla="*/ 121558 h 2320472"/>
                <a:gd name="connsiteX6" fmla="*/ 2378529 w 3998893"/>
                <a:gd name="connsiteY6" fmla="*/ 488520 h 2320472"/>
                <a:gd name="connsiteX7" fmla="*/ 2568699 w 3998893"/>
                <a:gd name="connsiteY7" fmla="*/ 978191 h 2320472"/>
                <a:gd name="connsiteX8" fmla="*/ 3059051 w 3998893"/>
                <a:gd name="connsiteY8" fmla="*/ 1750318 h 2320472"/>
                <a:gd name="connsiteX9" fmla="*/ 3590266 w 3998893"/>
                <a:gd name="connsiteY9" fmla="*/ 1750318 h 2320472"/>
                <a:gd name="connsiteX10" fmla="*/ 3998893 w 3998893"/>
                <a:gd name="connsiteY10" fmla="*/ 2319863 h 2320472"/>
                <a:gd name="connsiteX11" fmla="*/ 0 w 3998893"/>
                <a:gd name="connsiteY11" fmla="*/ 2320472 h 2320472"/>
                <a:gd name="connsiteX0" fmla="*/ 0 w 3998893"/>
                <a:gd name="connsiteY0" fmla="*/ 2320472 h 2320472"/>
                <a:gd name="connsiteX1" fmla="*/ 304800 w 3998893"/>
                <a:gd name="connsiteY1" fmla="*/ 1329871 h 2320472"/>
                <a:gd name="connsiteX2" fmla="*/ 1061357 w 3998893"/>
                <a:gd name="connsiteY2" fmla="*/ 469901 h 2320472"/>
                <a:gd name="connsiteX3" fmla="*/ 1600200 w 3998893"/>
                <a:gd name="connsiteY3" fmla="*/ 110671 h 2320472"/>
                <a:gd name="connsiteX4" fmla="*/ 1937657 w 3998893"/>
                <a:gd name="connsiteY4" fmla="*/ 1815 h 2320472"/>
                <a:gd name="connsiteX5" fmla="*/ 2231571 w 3998893"/>
                <a:gd name="connsiteY5" fmla="*/ 121558 h 2320472"/>
                <a:gd name="connsiteX6" fmla="*/ 2378529 w 3998893"/>
                <a:gd name="connsiteY6" fmla="*/ 488520 h 2320472"/>
                <a:gd name="connsiteX7" fmla="*/ 3059051 w 3998893"/>
                <a:gd name="connsiteY7" fmla="*/ 1750318 h 2320472"/>
                <a:gd name="connsiteX8" fmla="*/ 3590266 w 3998893"/>
                <a:gd name="connsiteY8" fmla="*/ 1750318 h 2320472"/>
                <a:gd name="connsiteX9" fmla="*/ 3998893 w 3998893"/>
                <a:gd name="connsiteY9" fmla="*/ 2319863 h 2320472"/>
                <a:gd name="connsiteX10" fmla="*/ 0 w 3998893"/>
                <a:gd name="connsiteY10" fmla="*/ 2320472 h 2320472"/>
                <a:gd name="connsiteX0" fmla="*/ 0 w 3998893"/>
                <a:gd name="connsiteY0" fmla="*/ 2320472 h 2320472"/>
                <a:gd name="connsiteX1" fmla="*/ 304800 w 3998893"/>
                <a:gd name="connsiteY1" fmla="*/ 1329871 h 2320472"/>
                <a:gd name="connsiteX2" fmla="*/ 1061357 w 3998893"/>
                <a:gd name="connsiteY2" fmla="*/ 469901 h 2320472"/>
                <a:gd name="connsiteX3" fmla="*/ 1600200 w 3998893"/>
                <a:gd name="connsiteY3" fmla="*/ 110671 h 2320472"/>
                <a:gd name="connsiteX4" fmla="*/ 1937657 w 3998893"/>
                <a:gd name="connsiteY4" fmla="*/ 1815 h 2320472"/>
                <a:gd name="connsiteX5" fmla="*/ 2231571 w 3998893"/>
                <a:gd name="connsiteY5" fmla="*/ 121558 h 2320472"/>
                <a:gd name="connsiteX6" fmla="*/ 2378529 w 3998893"/>
                <a:gd name="connsiteY6" fmla="*/ 488520 h 2320472"/>
                <a:gd name="connsiteX7" fmla="*/ 2895600 w 3998893"/>
                <a:gd name="connsiteY7" fmla="*/ 1219481 h 2320472"/>
                <a:gd name="connsiteX8" fmla="*/ 3590266 w 3998893"/>
                <a:gd name="connsiteY8" fmla="*/ 1750318 h 2320472"/>
                <a:gd name="connsiteX9" fmla="*/ 3998893 w 3998893"/>
                <a:gd name="connsiteY9" fmla="*/ 2319863 h 2320472"/>
                <a:gd name="connsiteX10" fmla="*/ 0 w 3998893"/>
                <a:gd name="connsiteY10" fmla="*/ 2320472 h 2320472"/>
                <a:gd name="connsiteX0" fmla="*/ 0 w 3998893"/>
                <a:gd name="connsiteY0" fmla="*/ 2320472 h 2320472"/>
                <a:gd name="connsiteX1" fmla="*/ 304800 w 3998893"/>
                <a:gd name="connsiteY1" fmla="*/ 1329871 h 2320472"/>
                <a:gd name="connsiteX2" fmla="*/ 1061357 w 3998893"/>
                <a:gd name="connsiteY2" fmla="*/ 469901 h 2320472"/>
                <a:gd name="connsiteX3" fmla="*/ 1600200 w 3998893"/>
                <a:gd name="connsiteY3" fmla="*/ 110671 h 2320472"/>
                <a:gd name="connsiteX4" fmla="*/ 1937657 w 3998893"/>
                <a:gd name="connsiteY4" fmla="*/ 1815 h 2320472"/>
                <a:gd name="connsiteX5" fmla="*/ 2231571 w 3998893"/>
                <a:gd name="connsiteY5" fmla="*/ 121558 h 2320472"/>
                <a:gd name="connsiteX6" fmla="*/ 2378529 w 3998893"/>
                <a:gd name="connsiteY6" fmla="*/ 488520 h 2320472"/>
                <a:gd name="connsiteX7" fmla="*/ 2854738 w 3998893"/>
                <a:gd name="connsiteY7" fmla="*/ 1267739 h 2320472"/>
                <a:gd name="connsiteX8" fmla="*/ 3590266 w 3998893"/>
                <a:gd name="connsiteY8" fmla="*/ 1750318 h 2320472"/>
                <a:gd name="connsiteX9" fmla="*/ 3998893 w 3998893"/>
                <a:gd name="connsiteY9" fmla="*/ 2319863 h 2320472"/>
                <a:gd name="connsiteX10" fmla="*/ 0 w 3998893"/>
                <a:gd name="connsiteY10" fmla="*/ 2320472 h 2320472"/>
                <a:gd name="connsiteX0" fmla="*/ 0 w 3998893"/>
                <a:gd name="connsiteY0" fmla="*/ 2320472 h 2320472"/>
                <a:gd name="connsiteX1" fmla="*/ 304800 w 3998893"/>
                <a:gd name="connsiteY1" fmla="*/ 1329871 h 2320472"/>
                <a:gd name="connsiteX2" fmla="*/ 1061357 w 3998893"/>
                <a:gd name="connsiteY2" fmla="*/ 469901 h 2320472"/>
                <a:gd name="connsiteX3" fmla="*/ 1600200 w 3998893"/>
                <a:gd name="connsiteY3" fmla="*/ 110671 h 2320472"/>
                <a:gd name="connsiteX4" fmla="*/ 1937657 w 3998893"/>
                <a:gd name="connsiteY4" fmla="*/ 1815 h 2320472"/>
                <a:gd name="connsiteX5" fmla="*/ 2231571 w 3998893"/>
                <a:gd name="connsiteY5" fmla="*/ 121558 h 2320472"/>
                <a:gd name="connsiteX6" fmla="*/ 2378529 w 3998893"/>
                <a:gd name="connsiteY6" fmla="*/ 488520 h 2320472"/>
                <a:gd name="connsiteX7" fmla="*/ 2854738 w 3998893"/>
                <a:gd name="connsiteY7" fmla="*/ 1267739 h 2320472"/>
                <a:gd name="connsiteX8" fmla="*/ 3671991 w 3998893"/>
                <a:gd name="connsiteY8" fmla="*/ 1557286 h 2320472"/>
                <a:gd name="connsiteX9" fmla="*/ 3998893 w 3998893"/>
                <a:gd name="connsiteY9" fmla="*/ 2319863 h 2320472"/>
                <a:gd name="connsiteX10" fmla="*/ 0 w 3998893"/>
                <a:gd name="connsiteY10" fmla="*/ 2320472 h 2320472"/>
                <a:gd name="connsiteX0" fmla="*/ 0 w 3998893"/>
                <a:gd name="connsiteY0" fmla="*/ 2320472 h 2320472"/>
                <a:gd name="connsiteX1" fmla="*/ 304800 w 3998893"/>
                <a:gd name="connsiteY1" fmla="*/ 1329871 h 2320472"/>
                <a:gd name="connsiteX2" fmla="*/ 1061357 w 3998893"/>
                <a:gd name="connsiteY2" fmla="*/ 469901 h 2320472"/>
                <a:gd name="connsiteX3" fmla="*/ 1600200 w 3998893"/>
                <a:gd name="connsiteY3" fmla="*/ 110671 h 2320472"/>
                <a:gd name="connsiteX4" fmla="*/ 1937657 w 3998893"/>
                <a:gd name="connsiteY4" fmla="*/ 1815 h 2320472"/>
                <a:gd name="connsiteX5" fmla="*/ 2231571 w 3998893"/>
                <a:gd name="connsiteY5" fmla="*/ 121558 h 2320472"/>
                <a:gd name="connsiteX6" fmla="*/ 2378529 w 3998893"/>
                <a:gd name="connsiteY6" fmla="*/ 488520 h 2320472"/>
                <a:gd name="connsiteX7" fmla="*/ 2854738 w 3998893"/>
                <a:gd name="connsiteY7" fmla="*/ 1267739 h 2320472"/>
                <a:gd name="connsiteX8" fmla="*/ 3671991 w 3998893"/>
                <a:gd name="connsiteY8" fmla="*/ 1557286 h 2320472"/>
                <a:gd name="connsiteX9" fmla="*/ 3998893 w 3998893"/>
                <a:gd name="connsiteY9" fmla="*/ 2319863 h 2320472"/>
                <a:gd name="connsiteX10" fmla="*/ 0 w 3998893"/>
                <a:gd name="connsiteY10" fmla="*/ 2320472 h 2320472"/>
                <a:gd name="connsiteX0" fmla="*/ 0 w 3998893"/>
                <a:gd name="connsiteY0" fmla="*/ 2320472 h 2320472"/>
                <a:gd name="connsiteX1" fmla="*/ 304800 w 3998893"/>
                <a:gd name="connsiteY1" fmla="*/ 1329871 h 2320472"/>
                <a:gd name="connsiteX2" fmla="*/ 1061357 w 3998893"/>
                <a:gd name="connsiteY2" fmla="*/ 469901 h 2320472"/>
                <a:gd name="connsiteX3" fmla="*/ 1600200 w 3998893"/>
                <a:gd name="connsiteY3" fmla="*/ 110671 h 2320472"/>
                <a:gd name="connsiteX4" fmla="*/ 1937657 w 3998893"/>
                <a:gd name="connsiteY4" fmla="*/ 1815 h 2320472"/>
                <a:gd name="connsiteX5" fmla="*/ 2231571 w 3998893"/>
                <a:gd name="connsiteY5" fmla="*/ 121558 h 2320472"/>
                <a:gd name="connsiteX6" fmla="*/ 2378529 w 3998893"/>
                <a:gd name="connsiteY6" fmla="*/ 488520 h 2320472"/>
                <a:gd name="connsiteX7" fmla="*/ 2895600 w 3998893"/>
                <a:gd name="connsiteY7" fmla="*/ 1219481 h 2320472"/>
                <a:gd name="connsiteX8" fmla="*/ 3671991 w 3998893"/>
                <a:gd name="connsiteY8" fmla="*/ 1557286 h 2320472"/>
                <a:gd name="connsiteX9" fmla="*/ 3998893 w 3998893"/>
                <a:gd name="connsiteY9" fmla="*/ 2319863 h 2320472"/>
                <a:gd name="connsiteX10" fmla="*/ 0 w 3998893"/>
                <a:gd name="connsiteY10" fmla="*/ 2320472 h 2320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8893" h="2320472">
                  <a:moveTo>
                    <a:pt x="0" y="2320472"/>
                  </a:moveTo>
                  <a:cubicBezTo>
                    <a:pt x="47171" y="1874157"/>
                    <a:pt x="127907" y="1638299"/>
                    <a:pt x="304800" y="1329871"/>
                  </a:cubicBezTo>
                  <a:cubicBezTo>
                    <a:pt x="481693" y="1021443"/>
                    <a:pt x="663122" y="837294"/>
                    <a:pt x="1061357" y="469901"/>
                  </a:cubicBezTo>
                  <a:cubicBezTo>
                    <a:pt x="1399722" y="205921"/>
                    <a:pt x="1454150" y="188685"/>
                    <a:pt x="1600200" y="110671"/>
                  </a:cubicBezTo>
                  <a:cubicBezTo>
                    <a:pt x="1746250" y="32657"/>
                    <a:pt x="1832429" y="0"/>
                    <a:pt x="1937657" y="1815"/>
                  </a:cubicBezTo>
                  <a:cubicBezTo>
                    <a:pt x="2042886" y="3630"/>
                    <a:pt x="2158092" y="40441"/>
                    <a:pt x="2231571" y="121558"/>
                  </a:cubicBezTo>
                  <a:cubicBezTo>
                    <a:pt x="2305050" y="202675"/>
                    <a:pt x="2267858" y="305533"/>
                    <a:pt x="2378529" y="488520"/>
                  </a:cubicBezTo>
                  <a:cubicBezTo>
                    <a:pt x="2489200" y="671507"/>
                    <a:pt x="2693644" y="1009181"/>
                    <a:pt x="2895600" y="1219481"/>
                  </a:cubicBezTo>
                  <a:cubicBezTo>
                    <a:pt x="3065861" y="1348169"/>
                    <a:pt x="3544084" y="1443893"/>
                    <a:pt x="3671991" y="1557286"/>
                  </a:cubicBezTo>
                  <a:cubicBezTo>
                    <a:pt x="3865909" y="1687149"/>
                    <a:pt x="3884589" y="1877051"/>
                    <a:pt x="3998893" y="2319863"/>
                  </a:cubicBezTo>
                  <a:lnTo>
                    <a:pt x="0" y="2320472"/>
                  </a:lnTo>
                  <a:close/>
                </a:path>
              </a:pathLst>
            </a:custGeom>
            <a:solidFill>
              <a:srgbClr val="FFC9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1646237" y="665594"/>
              <a:ext cx="5825542" cy="3283308"/>
            </a:xfrm>
            <a:custGeom>
              <a:avLst/>
              <a:gdLst>
                <a:gd name="connsiteX0" fmla="*/ 399143 w 3639458"/>
                <a:gd name="connsiteY0" fmla="*/ 2254250 h 2461079"/>
                <a:gd name="connsiteX1" fmla="*/ 850901 w 3639458"/>
                <a:gd name="connsiteY1" fmla="*/ 1056821 h 2461079"/>
                <a:gd name="connsiteX2" fmla="*/ 1400629 w 3639458"/>
                <a:gd name="connsiteY2" fmla="*/ 468993 h 2461079"/>
                <a:gd name="connsiteX3" fmla="*/ 1879601 w 3639458"/>
                <a:gd name="connsiteY3" fmla="*/ 115207 h 2461079"/>
                <a:gd name="connsiteX4" fmla="*/ 2276929 w 3639458"/>
                <a:gd name="connsiteY4" fmla="*/ 907 h 2461079"/>
                <a:gd name="connsiteX5" fmla="*/ 2570843 w 3639458"/>
                <a:gd name="connsiteY5" fmla="*/ 120650 h 2461079"/>
                <a:gd name="connsiteX6" fmla="*/ 2641601 w 3639458"/>
                <a:gd name="connsiteY6" fmla="*/ 441778 h 2461079"/>
                <a:gd name="connsiteX7" fmla="*/ 2554515 w 3639458"/>
                <a:gd name="connsiteY7" fmla="*/ 801007 h 2461079"/>
                <a:gd name="connsiteX8" fmla="*/ 2478315 w 3639458"/>
                <a:gd name="connsiteY8" fmla="*/ 1149350 h 2461079"/>
                <a:gd name="connsiteX9" fmla="*/ 2467429 w 3639458"/>
                <a:gd name="connsiteY9" fmla="*/ 1639207 h 2461079"/>
                <a:gd name="connsiteX10" fmla="*/ 2766786 w 3639458"/>
                <a:gd name="connsiteY10" fmla="*/ 2107293 h 2461079"/>
                <a:gd name="connsiteX11" fmla="*/ 3245758 w 3639458"/>
                <a:gd name="connsiteY11" fmla="*/ 2297793 h 2461079"/>
                <a:gd name="connsiteX12" fmla="*/ 399143 w 3639458"/>
                <a:gd name="connsiteY12" fmla="*/ 2254250 h 2461079"/>
                <a:gd name="connsiteX0" fmla="*/ 0 w 3240315"/>
                <a:gd name="connsiteY0" fmla="*/ 2254250 h 2461079"/>
                <a:gd name="connsiteX1" fmla="*/ 451758 w 3240315"/>
                <a:gd name="connsiteY1" fmla="*/ 1056821 h 2461079"/>
                <a:gd name="connsiteX2" fmla="*/ 1001486 w 3240315"/>
                <a:gd name="connsiteY2" fmla="*/ 468993 h 2461079"/>
                <a:gd name="connsiteX3" fmla="*/ 1480458 w 3240315"/>
                <a:gd name="connsiteY3" fmla="*/ 115207 h 2461079"/>
                <a:gd name="connsiteX4" fmla="*/ 1877786 w 3240315"/>
                <a:gd name="connsiteY4" fmla="*/ 907 h 2461079"/>
                <a:gd name="connsiteX5" fmla="*/ 2171700 w 3240315"/>
                <a:gd name="connsiteY5" fmla="*/ 120650 h 2461079"/>
                <a:gd name="connsiteX6" fmla="*/ 2242458 w 3240315"/>
                <a:gd name="connsiteY6" fmla="*/ 441778 h 2461079"/>
                <a:gd name="connsiteX7" fmla="*/ 2155372 w 3240315"/>
                <a:gd name="connsiteY7" fmla="*/ 801007 h 2461079"/>
                <a:gd name="connsiteX8" fmla="*/ 2079172 w 3240315"/>
                <a:gd name="connsiteY8" fmla="*/ 1149350 h 2461079"/>
                <a:gd name="connsiteX9" fmla="*/ 2068286 w 3240315"/>
                <a:gd name="connsiteY9" fmla="*/ 1639207 h 2461079"/>
                <a:gd name="connsiteX10" fmla="*/ 2367643 w 3240315"/>
                <a:gd name="connsiteY10" fmla="*/ 2107293 h 2461079"/>
                <a:gd name="connsiteX11" fmla="*/ 2846615 w 3240315"/>
                <a:gd name="connsiteY11" fmla="*/ 2297793 h 2461079"/>
                <a:gd name="connsiteX12" fmla="*/ 0 w 3240315"/>
                <a:gd name="connsiteY12" fmla="*/ 2254250 h 2461079"/>
                <a:gd name="connsiteX0" fmla="*/ 0 w 3240315"/>
                <a:gd name="connsiteY0" fmla="*/ 2254250 h 2323193"/>
                <a:gd name="connsiteX1" fmla="*/ 451758 w 3240315"/>
                <a:gd name="connsiteY1" fmla="*/ 1056821 h 2323193"/>
                <a:gd name="connsiteX2" fmla="*/ 1001486 w 3240315"/>
                <a:gd name="connsiteY2" fmla="*/ 468993 h 2323193"/>
                <a:gd name="connsiteX3" fmla="*/ 1480458 w 3240315"/>
                <a:gd name="connsiteY3" fmla="*/ 115207 h 2323193"/>
                <a:gd name="connsiteX4" fmla="*/ 1877786 w 3240315"/>
                <a:gd name="connsiteY4" fmla="*/ 907 h 2323193"/>
                <a:gd name="connsiteX5" fmla="*/ 2171700 w 3240315"/>
                <a:gd name="connsiteY5" fmla="*/ 120650 h 2323193"/>
                <a:gd name="connsiteX6" fmla="*/ 2242458 w 3240315"/>
                <a:gd name="connsiteY6" fmla="*/ 441778 h 2323193"/>
                <a:gd name="connsiteX7" fmla="*/ 2155372 w 3240315"/>
                <a:gd name="connsiteY7" fmla="*/ 801007 h 2323193"/>
                <a:gd name="connsiteX8" fmla="*/ 2079172 w 3240315"/>
                <a:gd name="connsiteY8" fmla="*/ 1149350 h 2323193"/>
                <a:gd name="connsiteX9" fmla="*/ 2068286 w 3240315"/>
                <a:gd name="connsiteY9" fmla="*/ 1639207 h 2323193"/>
                <a:gd name="connsiteX10" fmla="*/ 2367643 w 3240315"/>
                <a:gd name="connsiteY10" fmla="*/ 2107293 h 2323193"/>
                <a:gd name="connsiteX11" fmla="*/ 2846615 w 3240315"/>
                <a:gd name="connsiteY11" fmla="*/ 2297793 h 2323193"/>
                <a:gd name="connsiteX12" fmla="*/ 0 w 3240315"/>
                <a:gd name="connsiteY12" fmla="*/ 2254250 h 2323193"/>
                <a:gd name="connsiteX0" fmla="*/ 0 w 2846615"/>
                <a:gd name="connsiteY0" fmla="*/ 2254250 h 2323193"/>
                <a:gd name="connsiteX1" fmla="*/ 451758 w 2846615"/>
                <a:gd name="connsiteY1" fmla="*/ 1056821 h 2323193"/>
                <a:gd name="connsiteX2" fmla="*/ 1001486 w 2846615"/>
                <a:gd name="connsiteY2" fmla="*/ 468993 h 2323193"/>
                <a:gd name="connsiteX3" fmla="*/ 1480458 w 2846615"/>
                <a:gd name="connsiteY3" fmla="*/ 115207 h 2323193"/>
                <a:gd name="connsiteX4" fmla="*/ 1877786 w 2846615"/>
                <a:gd name="connsiteY4" fmla="*/ 907 h 2323193"/>
                <a:gd name="connsiteX5" fmla="*/ 2171700 w 2846615"/>
                <a:gd name="connsiteY5" fmla="*/ 120650 h 2323193"/>
                <a:gd name="connsiteX6" fmla="*/ 2242458 w 2846615"/>
                <a:gd name="connsiteY6" fmla="*/ 441778 h 2323193"/>
                <a:gd name="connsiteX7" fmla="*/ 2155372 w 2846615"/>
                <a:gd name="connsiteY7" fmla="*/ 801007 h 2323193"/>
                <a:gd name="connsiteX8" fmla="*/ 2079172 w 2846615"/>
                <a:gd name="connsiteY8" fmla="*/ 1149350 h 2323193"/>
                <a:gd name="connsiteX9" fmla="*/ 2068286 w 2846615"/>
                <a:gd name="connsiteY9" fmla="*/ 1639207 h 2323193"/>
                <a:gd name="connsiteX10" fmla="*/ 2367643 w 2846615"/>
                <a:gd name="connsiteY10" fmla="*/ 2107293 h 2323193"/>
                <a:gd name="connsiteX11" fmla="*/ 2846615 w 2846615"/>
                <a:gd name="connsiteY11" fmla="*/ 2297793 h 2323193"/>
                <a:gd name="connsiteX12" fmla="*/ 0 w 2846615"/>
                <a:gd name="connsiteY12" fmla="*/ 2254250 h 2323193"/>
                <a:gd name="connsiteX0" fmla="*/ 0 w 2846615"/>
                <a:gd name="connsiteY0" fmla="*/ 2254250 h 2297793"/>
                <a:gd name="connsiteX1" fmla="*/ 451758 w 2846615"/>
                <a:gd name="connsiteY1" fmla="*/ 1056821 h 2297793"/>
                <a:gd name="connsiteX2" fmla="*/ 1001486 w 2846615"/>
                <a:gd name="connsiteY2" fmla="*/ 468993 h 2297793"/>
                <a:gd name="connsiteX3" fmla="*/ 1480458 w 2846615"/>
                <a:gd name="connsiteY3" fmla="*/ 115207 h 2297793"/>
                <a:gd name="connsiteX4" fmla="*/ 1877786 w 2846615"/>
                <a:gd name="connsiteY4" fmla="*/ 907 h 2297793"/>
                <a:gd name="connsiteX5" fmla="*/ 2171700 w 2846615"/>
                <a:gd name="connsiteY5" fmla="*/ 120650 h 2297793"/>
                <a:gd name="connsiteX6" fmla="*/ 2242458 w 2846615"/>
                <a:gd name="connsiteY6" fmla="*/ 441778 h 2297793"/>
                <a:gd name="connsiteX7" fmla="*/ 2155372 w 2846615"/>
                <a:gd name="connsiteY7" fmla="*/ 801007 h 2297793"/>
                <a:gd name="connsiteX8" fmla="*/ 2079172 w 2846615"/>
                <a:gd name="connsiteY8" fmla="*/ 1149350 h 2297793"/>
                <a:gd name="connsiteX9" fmla="*/ 2068286 w 2846615"/>
                <a:gd name="connsiteY9" fmla="*/ 1639207 h 2297793"/>
                <a:gd name="connsiteX10" fmla="*/ 2367643 w 2846615"/>
                <a:gd name="connsiteY10" fmla="*/ 2107293 h 2297793"/>
                <a:gd name="connsiteX11" fmla="*/ 2846615 w 2846615"/>
                <a:gd name="connsiteY11" fmla="*/ 2297793 h 2297793"/>
                <a:gd name="connsiteX12" fmla="*/ 0 w 2846615"/>
                <a:gd name="connsiteY12" fmla="*/ 2254250 h 2297793"/>
                <a:gd name="connsiteX0" fmla="*/ 0 w 2906486"/>
                <a:gd name="connsiteY0" fmla="*/ 2319564 h 2319564"/>
                <a:gd name="connsiteX1" fmla="*/ 511629 w 2906486"/>
                <a:gd name="connsiteY1" fmla="*/ 1056821 h 2319564"/>
                <a:gd name="connsiteX2" fmla="*/ 1061357 w 2906486"/>
                <a:gd name="connsiteY2" fmla="*/ 468993 h 2319564"/>
                <a:gd name="connsiteX3" fmla="*/ 1540329 w 2906486"/>
                <a:gd name="connsiteY3" fmla="*/ 115207 h 2319564"/>
                <a:gd name="connsiteX4" fmla="*/ 1937657 w 2906486"/>
                <a:gd name="connsiteY4" fmla="*/ 907 h 2319564"/>
                <a:gd name="connsiteX5" fmla="*/ 2231571 w 2906486"/>
                <a:gd name="connsiteY5" fmla="*/ 120650 h 2319564"/>
                <a:gd name="connsiteX6" fmla="*/ 2302329 w 2906486"/>
                <a:gd name="connsiteY6" fmla="*/ 441778 h 2319564"/>
                <a:gd name="connsiteX7" fmla="*/ 2215243 w 2906486"/>
                <a:gd name="connsiteY7" fmla="*/ 801007 h 2319564"/>
                <a:gd name="connsiteX8" fmla="*/ 2139043 w 2906486"/>
                <a:gd name="connsiteY8" fmla="*/ 1149350 h 2319564"/>
                <a:gd name="connsiteX9" fmla="*/ 2128157 w 2906486"/>
                <a:gd name="connsiteY9" fmla="*/ 1639207 h 2319564"/>
                <a:gd name="connsiteX10" fmla="*/ 2427514 w 2906486"/>
                <a:gd name="connsiteY10" fmla="*/ 2107293 h 2319564"/>
                <a:gd name="connsiteX11" fmla="*/ 2906486 w 2906486"/>
                <a:gd name="connsiteY11" fmla="*/ 2297793 h 2319564"/>
                <a:gd name="connsiteX12" fmla="*/ 0 w 2906486"/>
                <a:gd name="connsiteY12" fmla="*/ 2319564 h 2319564"/>
                <a:gd name="connsiteX0" fmla="*/ 0 w 2895600"/>
                <a:gd name="connsiteY0" fmla="*/ 2319564 h 2319564"/>
                <a:gd name="connsiteX1" fmla="*/ 511629 w 2895600"/>
                <a:gd name="connsiteY1" fmla="*/ 1056821 h 2319564"/>
                <a:gd name="connsiteX2" fmla="*/ 1061357 w 2895600"/>
                <a:gd name="connsiteY2" fmla="*/ 468993 h 2319564"/>
                <a:gd name="connsiteX3" fmla="*/ 1540329 w 2895600"/>
                <a:gd name="connsiteY3" fmla="*/ 115207 h 2319564"/>
                <a:gd name="connsiteX4" fmla="*/ 1937657 w 2895600"/>
                <a:gd name="connsiteY4" fmla="*/ 907 h 2319564"/>
                <a:gd name="connsiteX5" fmla="*/ 2231571 w 2895600"/>
                <a:gd name="connsiteY5" fmla="*/ 120650 h 2319564"/>
                <a:gd name="connsiteX6" fmla="*/ 2302329 w 2895600"/>
                <a:gd name="connsiteY6" fmla="*/ 441778 h 2319564"/>
                <a:gd name="connsiteX7" fmla="*/ 2215243 w 2895600"/>
                <a:gd name="connsiteY7" fmla="*/ 801007 h 2319564"/>
                <a:gd name="connsiteX8" fmla="*/ 2139043 w 2895600"/>
                <a:gd name="connsiteY8" fmla="*/ 1149350 h 2319564"/>
                <a:gd name="connsiteX9" fmla="*/ 2128157 w 2895600"/>
                <a:gd name="connsiteY9" fmla="*/ 1639207 h 2319564"/>
                <a:gd name="connsiteX10" fmla="*/ 2427514 w 2895600"/>
                <a:gd name="connsiteY10" fmla="*/ 2107293 h 2319564"/>
                <a:gd name="connsiteX11" fmla="*/ 2895600 w 2895600"/>
                <a:gd name="connsiteY11" fmla="*/ 2319563 h 2319564"/>
                <a:gd name="connsiteX12" fmla="*/ 0 w 2895600"/>
                <a:gd name="connsiteY12" fmla="*/ 2319564 h 2319564"/>
                <a:gd name="connsiteX0" fmla="*/ 0 w 2895600"/>
                <a:gd name="connsiteY0" fmla="*/ 2319564 h 2319564"/>
                <a:gd name="connsiteX1" fmla="*/ 457200 w 2895600"/>
                <a:gd name="connsiteY1" fmla="*/ 1176563 h 2319564"/>
                <a:gd name="connsiteX2" fmla="*/ 1061357 w 2895600"/>
                <a:gd name="connsiteY2" fmla="*/ 468993 h 2319564"/>
                <a:gd name="connsiteX3" fmla="*/ 1540329 w 2895600"/>
                <a:gd name="connsiteY3" fmla="*/ 115207 h 2319564"/>
                <a:gd name="connsiteX4" fmla="*/ 1937657 w 2895600"/>
                <a:gd name="connsiteY4" fmla="*/ 907 h 2319564"/>
                <a:gd name="connsiteX5" fmla="*/ 2231571 w 2895600"/>
                <a:gd name="connsiteY5" fmla="*/ 120650 h 2319564"/>
                <a:gd name="connsiteX6" fmla="*/ 2302329 w 2895600"/>
                <a:gd name="connsiteY6" fmla="*/ 441778 h 2319564"/>
                <a:gd name="connsiteX7" fmla="*/ 2215243 w 2895600"/>
                <a:gd name="connsiteY7" fmla="*/ 801007 h 2319564"/>
                <a:gd name="connsiteX8" fmla="*/ 2139043 w 2895600"/>
                <a:gd name="connsiteY8" fmla="*/ 1149350 h 2319564"/>
                <a:gd name="connsiteX9" fmla="*/ 2128157 w 2895600"/>
                <a:gd name="connsiteY9" fmla="*/ 1639207 h 2319564"/>
                <a:gd name="connsiteX10" fmla="*/ 2427514 w 2895600"/>
                <a:gd name="connsiteY10" fmla="*/ 2107293 h 2319564"/>
                <a:gd name="connsiteX11" fmla="*/ 2895600 w 2895600"/>
                <a:gd name="connsiteY11" fmla="*/ 2319563 h 2319564"/>
                <a:gd name="connsiteX12" fmla="*/ 0 w 2895600"/>
                <a:gd name="connsiteY12" fmla="*/ 2319564 h 2319564"/>
                <a:gd name="connsiteX0" fmla="*/ 0 w 2895600"/>
                <a:gd name="connsiteY0" fmla="*/ 2319564 h 2319564"/>
                <a:gd name="connsiteX1" fmla="*/ 457200 w 2895600"/>
                <a:gd name="connsiteY1" fmla="*/ 1176563 h 2319564"/>
                <a:gd name="connsiteX2" fmla="*/ 1061357 w 2895600"/>
                <a:gd name="connsiteY2" fmla="*/ 468993 h 2319564"/>
                <a:gd name="connsiteX3" fmla="*/ 1540329 w 2895600"/>
                <a:gd name="connsiteY3" fmla="*/ 115207 h 2319564"/>
                <a:gd name="connsiteX4" fmla="*/ 1937657 w 2895600"/>
                <a:gd name="connsiteY4" fmla="*/ 907 h 2319564"/>
                <a:gd name="connsiteX5" fmla="*/ 2231571 w 2895600"/>
                <a:gd name="connsiteY5" fmla="*/ 120650 h 2319564"/>
                <a:gd name="connsiteX6" fmla="*/ 2302329 w 2895600"/>
                <a:gd name="connsiteY6" fmla="*/ 441778 h 2319564"/>
                <a:gd name="connsiteX7" fmla="*/ 2215243 w 2895600"/>
                <a:gd name="connsiteY7" fmla="*/ 801007 h 2319564"/>
                <a:gd name="connsiteX8" fmla="*/ 2139043 w 2895600"/>
                <a:gd name="connsiteY8" fmla="*/ 1149350 h 2319564"/>
                <a:gd name="connsiteX9" fmla="*/ 2128157 w 2895600"/>
                <a:gd name="connsiteY9" fmla="*/ 1639207 h 2319564"/>
                <a:gd name="connsiteX10" fmla="*/ 2286000 w 2895600"/>
                <a:gd name="connsiteY10" fmla="*/ 2090963 h 2319564"/>
                <a:gd name="connsiteX11" fmla="*/ 2895600 w 2895600"/>
                <a:gd name="connsiteY11" fmla="*/ 2319563 h 2319564"/>
                <a:gd name="connsiteX12" fmla="*/ 0 w 2895600"/>
                <a:gd name="connsiteY12" fmla="*/ 2319564 h 2319564"/>
                <a:gd name="connsiteX0" fmla="*/ 0 w 2895600"/>
                <a:gd name="connsiteY0" fmla="*/ 2319564 h 2319564"/>
                <a:gd name="connsiteX1" fmla="*/ 457200 w 2895600"/>
                <a:gd name="connsiteY1" fmla="*/ 1176563 h 2319564"/>
                <a:gd name="connsiteX2" fmla="*/ 1061357 w 2895600"/>
                <a:gd name="connsiteY2" fmla="*/ 468993 h 2319564"/>
                <a:gd name="connsiteX3" fmla="*/ 1540329 w 2895600"/>
                <a:gd name="connsiteY3" fmla="*/ 115207 h 2319564"/>
                <a:gd name="connsiteX4" fmla="*/ 1937657 w 2895600"/>
                <a:gd name="connsiteY4" fmla="*/ 907 h 2319564"/>
                <a:gd name="connsiteX5" fmla="*/ 2231571 w 2895600"/>
                <a:gd name="connsiteY5" fmla="*/ 120650 h 2319564"/>
                <a:gd name="connsiteX6" fmla="*/ 2302329 w 2895600"/>
                <a:gd name="connsiteY6" fmla="*/ 441778 h 2319564"/>
                <a:gd name="connsiteX7" fmla="*/ 2215243 w 2895600"/>
                <a:gd name="connsiteY7" fmla="*/ 801007 h 2319564"/>
                <a:gd name="connsiteX8" fmla="*/ 2139043 w 2895600"/>
                <a:gd name="connsiteY8" fmla="*/ 1149350 h 2319564"/>
                <a:gd name="connsiteX9" fmla="*/ 2128157 w 2895600"/>
                <a:gd name="connsiteY9" fmla="*/ 1639207 h 2319564"/>
                <a:gd name="connsiteX10" fmla="*/ 2286000 w 2895600"/>
                <a:gd name="connsiteY10" fmla="*/ 2090963 h 2319564"/>
                <a:gd name="connsiteX11" fmla="*/ 2895600 w 2895600"/>
                <a:gd name="connsiteY11" fmla="*/ 2319563 h 2319564"/>
                <a:gd name="connsiteX12" fmla="*/ 0 w 2895600"/>
                <a:gd name="connsiteY12" fmla="*/ 2319564 h 2319564"/>
                <a:gd name="connsiteX0" fmla="*/ 0 w 2895600"/>
                <a:gd name="connsiteY0" fmla="*/ 2319564 h 2319564"/>
                <a:gd name="connsiteX1" fmla="*/ 457200 w 2895600"/>
                <a:gd name="connsiteY1" fmla="*/ 1176563 h 2319564"/>
                <a:gd name="connsiteX2" fmla="*/ 1061357 w 2895600"/>
                <a:gd name="connsiteY2" fmla="*/ 468993 h 2319564"/>
                <a:gd name="connsiteX3" fmla="*/ 1540329 w 2895600"/>
                <a:gd name="connsiteY3" fmla="*/ 115207 h 2319564"/>
                <a:gd name="connsiteX4" fmla="*/ 1937657 w 2895600"/>
                <a:gd name="connsiteY4" fmla="*/ 907 h 2319564"/>
                <a:gd name="connsiteX5" fmla="*/ 2231571 w 2895600"/>
                <a:gd name="connsiteY5" fmla="*/ 120650 h 2319564"/>
                <a:gd name="connsiteX6" fmla="*/ 2302329 w 2895600"/>
                <a:gd name="connsiteY6" fmla="*/ 441778 h 2319564"/>
                <a:gd name="connsiteX7" fmla="*/ 2215243 w 2895600"/>
                <a:gd name="connsiteY7" fmla="*/ 801007 h 2319564"/>
                <a:gd name="connsiteX8" fmla="*/ 2139043 w 2895600"/>
                <a:gd name="connsiteY8" fmla="*/ 1149350 h 2319564"/>
                <a:gd name="connsiteX9" fmla="*/ 2128157 w 2895600"/>
                <a:gd name="connsiteY9" fmla="*/ 1639207 h 2319564"/>
                <a:gd name="connsiteX10" fmla="*/ 2286000 w 2895600"/>
                <a:gd name="connsiteY10" fmla="*/ 2090963 h 2319564"/>
                <a:gd name="connsiteX11" fmla="*/ 2895600 w 2895600"/>
                <a:gd name="connsiteY11" fmla="*/ 2319563 h 2319564"/>
                <a:gd name="connsiteX12" fmla="*/ 0 w 2895600"/>
                <a:gd name="connsiteY12" fmla="*/ 2319564 h 2319564"/>
                <a:gd name="connsiteX0" fmla="*/ 0 w 2895600"/>
                <a:gd name="connsiteY0" fmla="*/ 2319564 h 2319564"/>
                <a:gd name="connsiteX1" fmla="*/ 457200 w 2895600"/>
                <a:gd name="connsiteY1" fmla="*/ 1176563 h 2319564"/>
                <a:gd name="connsiteX2" fmla="*/ 1061357 w 2895600"/>
                <a:gd name="connsiteY2" fmla="*/ 468993 h 2319564"/>
                <a:gd name="connsiteX3" fmla="*/ 1540329 w 2895600"/>
                <a:gd name="connsiteY3" fmla="*/ 115207 h 2319564"/>
                <a:gd name="connsiteX4" fmla="*/ 1937657 w 2895600"/>
                <a:gd name="connsiteY4" fmla="*/ 907 h 2319564"/>
                <a:gd name="connsiteX5" fmla="*/ 2231571 w 2895600"/>
                <a:gd name="connsiteY5" fmla="*/ 120650 h 2319564"/>
                <a:gd name="connsiteX6" fmla="*/ 2302329 w 2895600"/>
                <a:gd name="connsiteY6" fmla="*/ 441778 h 2319564"/>
                <a:gd name="connsiteX7" fmla="*/ 2215243 w 2895600"/>
                <a:gd name="connsiteY7" fmla="*/ 801007 h 2319564"/>
                <a:gd name="connsiteX8" fmla="*/ 2139043 w 2895600"/>
                <a:gd name="connsiteY8" fmla="*/ 1149350 h 2319564"/>
                <a:gd name="connsiteX9" fmla="*/ 2128157 w 2895600"/>
                <a:gd name="connsiteY9" fmla="*/ 1639207 h 2319564"/>
                <a:gd name="connsiteX10" fmla="*/ 2286000 w 2895600"/>
                <a:gd name="connsiteY10" fmla="*/ 2090963 h 2319564"/>
                <a:gd name="connsiteX11" fmla="*/ 2895600 w 2895600"/>
                <a:gd name="connsiteY11" fmla="*/ 2319563 h 2319564"/>
                <a:gd name="connsiteX12" fmla="*/ 0 w 2895600"/>
                <a:gd name="connsiteY12" fmla="*/ 2319564 h 2319564"/>
                <a:gd name="connsiteX0" fmla="*/ 0 w 2895600"/>
                <a:gd name="connsiteY0" fmla="*/ 2319564 h 2319564"/>
                <a:gd name="connsiteX1" fmla="*/ 457200 w 2895600"/>
                <a:gd name="connsiteY1" fmla="*/ 1176563 h 2319564"/>
                <a:gd name="connsiteX2" fmla="*/ 1061357 w 2895600"/>
                <a:gd name="connsiteY2" fmla="*/ 468993 h 2319564"/>
                <a:gd name="connsiteX3" fmla="*/ 1540329 w 2895600"/>
                <a:gd name="connsiteY3" fmla="*/ 115207 h 2319564"/>
                <a:gd name="connsiteX4" fmla="*/ 1937657 w 2895600"/>
                <a:gd name="connsiteY4" fmla="*/ 907 h 2319564"/>
                <a:gd name="connsiteX5" fmla="*/ 2231571 w 2895600"/>
                <a:gd name="connsiteY5" fmla="*/ 120650 h 2319564"/>
                <a:gd name="connsiteX6" fmla="*/ 2302329 w 2895600"/>
                <a:gd name="connsiteY6" fmla="*/ 441778 h 2319564"/>
                <a:gd name="connsiteX7" fmla="*/ 2215243 w 2895600"/>
                <a:gd name="connsiteY7" fmla="*/ 801007 h 2319564"/>
                <a:gd name="connsiteX8" fmla="*/ 2139043 w 2895600"/>
                <a:gd name="connsiteY8" fmla="*/ 1149350 h 2319564"/>
                <a:gd name="connsiteX9" fmla="*/ 2128157 w 2895600"/>
                <a:gd name="connsiteY9" fmla="*/ 1639207 h 2319564"/>
                <a:gd name="connsiteX10" fmla="*/ 2286000 w 2895600"/>
                <a:gd name="connsiteY10" fmla="*/ 2090963 h 2319564"/>
                <a:gd name="connsiteX11" fmla="*/ 2895600 w 2895600"/>
                <a:gd name="connsiteY11" fmla="*/ 2319563 h 2319564"/>
                <a:gd name="connsiteX12" fmla="*/ 0 w 2895600"/>
                <a:gd name="connsiteY12" fmla="*/ 2319564 h 2319564"/>
                <a:gd name="connsiteX0" fmla="*/ 0 w 2895600"/>
                <a:gd name="connsiteY0" fmla="*/ 2319564 h 2319564"/>
                <a:gd name="connsiteX1" fmla="*/ 457200 w 2895600"/>
                <a:gd name="connsiteY1" fmla="*/ 1176563 h 2319564"/>
                <a:gd name="connsiteX2" fmla="*/ 1061357 w 2895600"/>
                <a:gd name="connsiteY2" fmla="*/ 468993 h 2319564"/>
                <a:gd name="connsiteX3" fmla="*/ 1540329 w 2895600"/>
                <a:gd name="connsiteY3" fmla="*/ 115207 h 2319564"/>
                <a:gd name="connsiteX4" fmla="*/ 1937657 w 2895600"/>
                <a:gd name="connsiteY4" fmla="*/ 907 h 2319564"/>
                <a:gd name="connsiteX5" fmla="*/ 2231571 w 2895600"/>
                <a:gd name="connsiteY5" fmla="*/ 120650 h 2319564"/>
                <a:gd name="connsiteX6" fmla="*/ 2302329 w 2895600"/>
                <a:gd name="connsiteY6" fmla="*/ 441778 h 2319564"/>
                <a:gd name="connsiteX7" fmla="*/ 2215243 w 2895600"/>
                <a:gd name="connsiteY7" fmla="*/ 801007 h 2319564"/>
                <a:gd name="connsiteX8" fmla="*/ 2139043 w 2895600"/>
                <a:gd name="connsiteY8" fmla="*/ 1149350 h 2319564"/>
                <a:gd name="connsiteX9" fmla="*/ 2128157 w 2895600"/>
                <a:gd name="connsiteY9" fmla="*/ 1639207 h 2319564"/>
                <a:gd name="connsiteX10" fmla="*/ 2286000 w 2895600"/>
                <a:gd name="connsiteY10" fmla="*/ 2090963 h 2319564"/>
                <a:gd name="connsiteX11" fmla="*/ 2895600 w 2895600"/>
                <a:gd name="connsiteY11" fmla="*/ 2319563 h 2319564"/>
                <a:gd name="connsiteX12" fmla="*/ 0 w 2895600"/>
                <a:gd name="connsiteY12" fmla="*/ 2319564 h 2319564"/>
                <a:gd name="connsiteX0" fmla="*/ 0 w 2895600"/>
                <a:gd name="connsiteY0" fmla="*/ 2319564 h 2319564"/>
                <a:gd name="connsiteX1" fmla="*/ 304800 w 2895600"/>
                <a:gd name="connsiteY1" fmla="*/ 1328963 h 2319564"/>
                <a:gd name="connsiteX2" fmla="*/ 1061357 w 2895600"/>
                <a:gd name="connsiteY2" fmla="*/ 468993 h 2319564"/>
                <a:gd name="connsiteX3" fmla="*/ 1540329 w 2895600"/>
                <a:gd name="connsiteY3" fmla="*/ 115207 h 2319564"/>
                <a:gd name="connsiteX4" fmla="*/ 1937657 w 2895600"/>
                <a:gd name="connsiteY4" fmla="*/ 907 h 2319564"/>
                <a:gd name="connsiteX5" fmla="*/ 2231571 w 2895600"/>
                <a:gd name="connsiteY5" fmla="*/ 120650 h 2319564"/>
                <a:gd name="connsiteX6" fmla="*/ 2302329 w 2895600"/>
                <a:gd name="connsiteY6" fmla="*/ 441778 h 2319564"/>
                <a:gd name="connsiteX7" fmla="*/ 2215243 w 2895600"/>
                <a:gd name="connsiteY7" fmla="*/ 801007 h 2319564"/>
                <a:gd name="connsiteX8" fmla="*/ 2139043 w 2895600"/>
                <a:gd name="connsiteY8" fmla="*/ 1149350 h 2319564"/>
                <a:gd name="connsiteX9" fmla="*/ 2128157 w 2895600"/>
                <a:gd name="connsiteY9" fmla="*/ 1639207 h 2319564"/>
                <a:gd name="connsiteX10" fmla="*/ 2286000 w 2895600"/>
                <a:gd name="connsiteY10" fmla="*/ 2090963 h 2319564"/>
                <a:gd name="connsiteX11" fmla="*/ 2895600 w 2895600"/>
                <a:gd name="connsiteY11" fmla="*/ 2319563 h 2319564"/>
                <a:gd name="connsiteX12" fmla="*/ 0 w 2895600"/>
                <a:gd name="connsiteY12" fmla="*/ 2319564 h 2319564"/>
                <a:gd name="connsiteX0" fmla="*/ 0 w 2895600"/>
                <a:gd name="connsiteY0" fmla="*/ 2320472 h 2320472"/>
                <a:gd name="connsiteX1" fmla="*/ 304800 w 2895600"/>
                <a:gd name="connsiteY1" fmla="*/ 1329871 h 2320472"/>
                <a:gd name="connsiteX2" fmla="*/ 1061357 w 2895600"/>
                <a:gd name="connsiteY2" fmla="*/ 469901 h 2320472"/>
                <a:gd name="connsiteX3" fmla="*/ 1600200 w 2895600"/>
                <a:gd name="connsiteY3" fmla="*/ 110671 h 2320472"/>
                <a:gd name="connsiteX4" fmla="*/ 1937657 w 2895600"/>
                <a:gd name="connsiteY4" fmla="*/ 1815 h 2320472"/>
                <a:gd name="connsiteX5" fmla="*/ 2231571 w 2895600"/>
                <a:gd name="connsiteY5" fmla="*/ 121558 h 2320472"/>
                <a:gd name="connsiteX6" fmla="*/ 2302329 w 2895600"/>
                <a:gd name="connsiteY6" fmla="*/ 442686 h 2320472"/>
                <a:gd name="connsiteX7" fmla="*/ 2215243 w 2895600"/>
                <a:gd name="connsiteY7" fmla="*/ 801915 h 2320472"/>
                <a:gd name="connsiteX8" fmla="*/ 2139043 w 2895600"/>
                <a:gd name="connsiteY8" fmla="*/ 1150258 h 2320472"/>
                <a:gd name="connsiteX9" fmla="*/ 2128157 w 2895600"/>
                <a:gd name="connsiteY9" fmla="*/ 1640115 h 2320472"/>
                <a:gd name="connsiteX10" fmla="*/ 2286000 w 2895600"/>
                <a:gd name="connsiteY10" fmla="*/ 2091871 h 2320472"/>
                <a:gd name="connsiteX11" fmla="*/ 2895600 w 2895600"/>
                <a:gd name="connsiteY11" fmla="*/ 2320471 h 2320472"/>
                <a:gd name="connsiteX12" fmla="*/ 0 w 2895600"/>
                <a:gd name="connsiteY12" fmla="*/ 2320472 h 2320472"/>
                <a:gd name="connsiteX0" fmla="*/ 0 w 2771242"/>
                <a:gd name="connsiteY0" fmla="*/ 2079070 h 2320471"/>
                <a:gd name="connsiteX1" fmla="*/ 180442 w 2771242"/>
                <a:gd name="connsiteY1" fmla="*/ 1329871 h 2320471"/>
                <a:gd name="connsiteX2" fmla="*/ 936999 w 2771242"/>
                <a:gd name="connsiteY2" fmla="*/ 469901 h 2320471"/>
                <a:gd name="connsiteX3" fmla="*/ 1475842 w 2771242"/>
                <a:gd name="connsiteY3" fmla="*/ 110671 h 2320471"/>
                <a:gd name="connsiteX4" fmla="*/ 1813299 w 2771242"/>
                <a:gd name="connsiteY4" fmla="*/ 1815 h 2320471"/>
                <a:gd name="connsiteX5" fmla="*/ 2107213 w 2771242"/>
                <a:gd name="connsiteY5" fmla="*/ 121558 h 2320471"/>
                <a:gd name="connsiteX6" fmla="*/ 2177971 w 2771242"/>
                <a:gd name="connsiteY6" fmla="*/ 442686 h 2320471"/>
                <a:gd name="connsiteX7" fmla="*/ 2090885 w 2771242"/>
                <a:gd name="connsiteY7" fmla="*/ 801915 h 2320471"/>
                <a:gd name="connsiteX8" fmla="*/ 2014685 w 2771242"/>
                <a:gd name="connsiteY8" fmla="*/ 1150258 h 2320471"/>
                <a:gd name="connsiteX9" fmla="*/ 2003799 w 2771242"/>
                <a:gd name="connsiteY9" fmla="*/ 1640115 h 2320471"/>
                <a:gd name="connsiteX10" fmla="*/ 2161642 w 2771242"/>
                <a:gd name="connsiteY10" fmla="*/ 2091871 h 2320471"/>
                <a:gd name="connsiteX11" fmla="*/ 2771242 w 2771242"/>
                <a:gd name="connsiteY11" fmla="*/ 2320471 h 2320471"/>
                <a:gd name="connsiteX12" fmla="*/ 0 w 2771242"/>
                <a:gd name="connsiteY12" fmla="*/ 2079070 h 2320471"/>
                <a:gd name="connsiteX0" fmla="*/ 0 w 2743200"/>
                <a:gd name="connsiteY0" fmla="*/ 2015672 h 2320471"/>
                <a:gd name="connsiteX1" fmla="*/ 152400 w 2743200"/>
                <a:gd name="connsiteY1" fmla="*/ 1329871 h 2320471"/>
                <a:gd name="connsiteX2" fmla="*/ 908957 w 2743200"/>
                <a:gd name="connsiteY2" fmla="*/ 469901 h 2320471"/>
                <a:gd name="connsiteX3" fmla="*/ 1447800 w 2743200"/>
                <a:gd name="connsiteY3" fmla="*/ 110671 h 2320471"/>
                <a:gd name="connsiteX4" fmla="*/ 1785257 w 2743200"/>
                <a:gd name="connsiteY4" fmla="*/ 1815 h 2320471"/>
                <a:gd name="connsiteX5" fmla="*/ 2079171 w 2743200"/>
                <a:gd name="connsiteY5" fmla="*/ 121558 h 2320471"/>
                <a:gd name="connsiteX6" fmla="*/ 2149929 w 2743200"/>
                <a:gd name="connsiteY6" fmla="*/ 442686 h 2320471"/>
                <a:gd name="connsiteX7" fmla="*/ 2062843 w 2743200"/>
                <a:gd name="connsiteY7" fmla="*/ 801915 h 2320471"/>
                <a:gd name="connsiteX8" fmla="*/ 1986643 w 2743200"/>
                <a:gd name="connsiteY8" fmla="*/ 1150258 h 2320471"/>
                <a:gd name="connsiteX9" fmla="*/ 1975757 w 2743200"/>
                <a:gd name="connsiteY9" fmla="*/ 1640115 h 2320471"/>
                <a:gd name="connsiteX10" fmla="*/ 2133600 w 2743200"/>
                <a:gd name="connsiteY10" fmla="*/ 2091871 h 2320471"/>
                <a:gd name="connsiteX11" fmla="*/ 2743200 w 2743200"/>
                <a:gd name="connsiteY11" fmla="*/ 2320471 h 2320471"/>
                <a:gd name="connsiteX12" fmla="*/ 0 w 2743200"/>
                <a:gd name="connsiteY12" fmla="*/ 2015672 h 2320471"/>
                <a:gd name="connsiteX0" fmla="*/ 1042416 w 3785616"/>
                <a:gd name="connsiteY0" fmla="*/ 2015672 h 2695782"/>
                <a:gd name="connsiteX1" fmla="*/ 1194816 w 3785616"/>
                <a:gd name="connsiteY1" fmla="*/ 1329871 h 2695782"/>
                <a:gd name="connsiteX2" fmla="*/ 1951373 w 3785616"/>
                <a:gd name="connsiteY2" fmla="*/ 469901 h 2695782"/>
                <a:gd name="connsiteX3" fmla="*/ 2490216 w 3785616"/>
                <a:gd name="connsiteY3" fmla="*/ 110671 h 2695782"/>
                <a:gd name="connsiteX4" fmla="*/ 2827673 w 3785616"/>
                <a:gd name="connsiteY4" fmla="*/ 1815 h 2695782"/>
                <a:gd name="connsiteX5" fmla="*/ 3121587 w 3785616"/>
                <a:gd name="connsiteY5" fmla="*/ 121558 h 2695782"/>
                <a:gd name="connsiteX6" fmla="*/ 3192345 w 3785616"/>
                <a:gd name="connsiteY6" fmla="*/ 442686 h 2695782"/>
                <a:gd name="connsiteX7" fmla="*/ 3105259 w 3785616"/>
                <a:gd name="connsiteY7" fmla="*/ 801915 h 2695782"/>
                <a:gd name="connsiteX8" fmla="*/ 3029059 w 3785616"/>
                <a:gd name="connsiteY8" fmla="*/ 1150258 h 2695782"/>
                <a:gd name="connsiteX9" fmla="*/ 3018173 w 3785616"/>
                <a:gd name="connsiteY9" fmla="*/ 1640115 h 2695782"/>
                <a:gd name="connsiteX10" fmla="*/ 3176016 w 3785616"/>
                <a:gd name="connsiteY10" fmla="*/ 2091871 h 2695782"/>
                <a:gd name="connsiteX11" fmla="*/ 3785616 w 3785616"/>
                <a:gd name="connsiteY11" fmla="*/ 2320471 h 2695782"/>
                <a:gd name="connsiteX12" fmla="*/ 1042416 w 3785616"/>
                <a:gd name="connsiteY12" fmla="*/ 2015672 h 2695782"/>
                <a:gd name="connsiteX0" fmla="*/ 1042416 w 3785616"/>
                <a:gd name="connsiteY0" fmla="*/ 2015672 h 2695782"/>
                <a:gd name="connsiteX1" fmla="*/ 1194816 w 3785616"/>
                <a:gd name="connsiteY1" fmla="*/ 1329871 h 2695782"/>
                <a:gd name="connsiteX2" fmla="*/ 1951373 w 3785616"/>
                <a:gd name="connsiteY2" fmla="*/ 469901 h 2695782"/>
                <a:gd name="connsiteX3" fmla="*/ 2490216 w 3785616"/>
                <a:gd name="connsiteY3" fmla="*/ 110671 h 2695782"/>
                <a:gd name="connsiteX4" fmla="*/ 2827673 w 3785616"/>
                <a:gd name="connsiteY4" fmla="*/ 1815 h 2695782"/>
                <a:gd name="connsiteX5" fmla="*/ 3121587 w 3785616"/>
                <a:gd name="connsiteY5" fmla="*/ 121558 h 2695782"/>
                <a:gd name="connsiteX6" fmla="*/ 3192345 w 3785616"/>
                <a:gd name="connsiteY6" fmla="*/ 442686 h 2695782"/>
                <a:gd name="connsiteX7" fmla="*/ 3105259 w 3785616"/>
                <a:gd name="connsiteY7" fmla="*/ 801915 h 2695782"/>
                <a:gd name="connsiteX8" fmla="*/ 3029059 w 3785616"/>
                <a:gd name="connsiteY8" fmla="*/ 1150258 h 2695782"/>
                <a:gd name="connsiteX9" fmla="*/ 3018173 w 3785616"/>
                <a:gd name="connsiteY9" fmla="*/ 1640115 h 2695782"/>
                <a:gd name="connsiteX10" fmla="*/ 3176016 w 3785616"/>
                <a:gd name="connsiteY10" fmla="*/ 2091871 h 2695782"/>
                <a:gd name="connsiteX11" fmla="*/ 3785616 w 3785616"/>
                <a:gd name="connsiteY11" fmla="*/ 2320471 h 2695782"/>
                <a:gd name="connsiteX12" fmla="*/ 1042416 w 3785616"/>
                <a:gd name="connsiteY12" fmla="*/ 2015672 h 2695782"/>
                <a:gd name="connsiteX0" fmla="*/ 149055 w 2892255"/>
                <a:gd name="connsiteY0" fmla="*/ 2015672 h 2467182"/>
                <a:gd name="connsiteX1" fmla="*/ 301455 w 2892255"/>
                <a:gd name="connsiteY1" fmla="*/ 1329871 h 2467182"/>
                <a:gd name="connsiteX2" fmla="*/ 1058012 w 2892255"/>
                <a:gd name="connsiteY2" fmla="*/ 469901 h 2467182"/>
                <a:gd name="connsiteX3" fmla="*/ 1596855 w 2892255"/>
                <a:gd name="connsiteY3" fmla="*/ 110671 h 2467182"/>
                <a:gd name="connsiteX4" fmla="*/ 1934312 w 2892255"/>
                <a:gd name="connsiteY4" fmla="*/ 1815 h 2467182"/>
                <a:gd name="connsiteX5" fmla="*/ 2228226 w 2892255"/>
                <a:gd name="connsiteY5" fmla="*/ 121558 h 2467182"/>
                <a:gd name="connsiteX6" fmla="*/ 2298984 w 2892255"/>
                <a:gd name="connsiteY6" fmla="*/ 442686 h 2467182"/>
                <a:gd name="connsiteX7" fmla="*/ 2211898 w 2892255"/>
                <a:gd name="connsiteY7" fmla="*/ 801915 h 2467182"/>
                <a:gd name="connsiteX8" fmla="*/ 2135698 w 2892255"/>
                <a:gd name="connsiteY8" fmla="*/ 1150258 h 2467182"/>
                <a:gd name="connsiteX9" fmla="*/ 2124812 w 2892255"/>
                <a:gd name="connsiteY9" fmla="*/ 1640115 h 2467182"/>
                <a:gd name="connsiteX10" fmla="*/ 2282655 w 2892255"/>
                <a:gd name="connsiteY10" fmla="*/ 2091871 h 2467182"/>
                <a:gd name="connsiteX11" fmla="*/ 2892255 w 2892255"/>
                <a:gd name="connsiteY11" fmla="*/ 2320471 h 2467182"/>
                <a:gd name="connsiteX12" fmla="*/ 149055 w 2892255"/>
                <a:gd name="connsiteY12" fmla="*/ 2015672 h 2467182"/>
                <a:gd name="connsiteX0" fmla="*/ 149055 w 2892255"/>
                <a:gd name="connsiteY0" fmla="*/ 2015672 h 2350139"/>
                <a:gd name="connsiteX1" fmla="*/ 301455 w 2892255"/>
                <a:gd name="connsiteY1" fmla="*/ 1329871 h 2350139"/>
                <a:gd name="connsiteX2" fmla="*/ 1058012 w 2892255"/>
                <a:gd name="connsiteY2" fmla="*/ 469901 h 2350139"/>
                <a:gd name="connsiteX3" fmla="*/ 1596855 w 2892255"/>
                <a:gd name="connsiteY3" fmla="*/ 110671 h 2350139"/>
                <a:gd name="connsiteX4" fmla="*/ 1934312 w 2892255"/>
                <a:gd name="connsiteY4" fmla="*/ 1815 h 2350139"/>
                <a:gd name="connsiteX5" fmla="*/ 2228226 w 2892255"/>
                <a:gd name="connsiteY5" fmla="*/ 121558 h 2350139"/>
                <a:gd name="connsiteX6" fmla="*/ 2298984 w 2892255"/>
                <a:gd name="connsiteY6" fmla="*/ 442686 h 2350139"/>
                <a:gd name="connsiteX7" fmla="*/ 2211898 w 2892255"/>
                <a:gd name="connsiteY7" fmla="*/ 801915 h 2350139"/>
                <a:gd name="connsiteX8" fmla="*/ 2135698 w 2892255"/>
                <a:gd name="connsiteY8" fmla="*/ 1150258 h 2350139"/>
                <a:gd name="connsiteX9" fmla="*/ 2124812 w 2892255"/>
                <a:gd name="connsiteY9" fmla="*/ 1640115 h 2350139"/>
                <a:gd name="connsiteX10" fmla="*/ 2282655 w 2892255"/>
                <a:gd name="connsiteY10" fmla="*/ 2091871 h 2350139"/>
                <a:gd name="connsiteX11" fmla="*/ 2892255 w 2892255"/>
                <a:gd name="connsiteY11" fmla="*/ 2320471 h 2350139"/>
                <a:gd name="connsiteX12" fmla="*/ 149055 w 2892255"/>
                <a:gd name="connsiteY12" fmla="*/ 2015672 h 2350139"/>
                <a:gd name="connsiteX0" fmla="*/ 149055 w 2892255"/>
                <a:gd name="connsiteY0" fmla="*/ 2015672 h 2320471"/>
                <a:gd name="connsiteX1" fmla="*/ 301455 w 2892255"/>
                <a:gd name="connsiteY1" fmla="*/ 1329871 h 2320471"/>
                <a:gd name="connsiteX2" fmla="*/ 1058012 w 2892255"/>
                <a:gd name="connsiteY2" fmla="*/ 469901 h 2320471"/>
                <a:gd name="connsiteX3" fmla="*/ 1596855 w 2892255"/>
                <a:gd name="connsiteY3" fmla="*/ 110671 h 2320471"/>
                <a:gd name="connsiteX4" fmla="*/ 1934312 w 2892255"/>
                <a:gd name="connsiteY4" fmla="*/ 1815 h 2320471"/>
                <a:gd name="connsiteX5" fmla="*/ 2228226 w 2892255"/>
                <a:gd name="connsiteY5" fmla="*/ 121558 h 2320471"/>
                <a:gd name="connsiteX6" fmla="*/ 2298984 w 2892255"/>
                <a:gd name="connsiteY6" fmla="*/ 442686 h 2320471"/>
                <a:gd name="connsiteX7" fmla="*/ 2211898 w 2892255"/>
                <a:gd name="connsiteY7" fmla="*/ 801915 h 2320471"/>
                <a:gd name="connsiteX8" fmla="*/ 2135698 w 2892255"/>
                <a:gd name="connsiteY8" fmla="*/ 1150258 h 2320471"/>
                <a:gd name="connsiteX9" fmla="*/ 2124812 w 2892255"/>
                <a:gd name="connsiteY9" fmla="*/ 1640115 h 2320471"/>
                <a:gd name="connsiteX10" fmla="*/ 2282655 w 2892255"/>
                <a:gd name="connsiteY10" fmla="*/ 2091871 h 2320471"/>
                <a:gd name="connsiteX11" fmla="*/ 2892255 w 2892255"/>
                <a:gd name="connsiteY11" fmla="*/ 2320471 h 2320471"/>
                <a:gd name="connsiteX12" fmla="*/ 149055 w 2892255"/>
                <a:gd name="connsiteY12" fmla="*/ 2015672 h 2320471"/>
                <a:gd name="connsiteX0" fmla="*/ 149055 w 2892255"/>
                <a:gd name="connsiteY0" fmla="*/ 2015672 h 2320471"/>
                <a:gd name="connsiteX1" fmla="*/ 301455 w 2892255"/>
                <a:gd name="connsiteY1" fmla="*/ 1329871 h 2320471"/>
                <a:gd name="connsiteX2" fmla="*/ 1058012 w 2892255"/>
                <a:gd name="connsiteY2" fmla="*/ 469901 h 2320471"/>
                <a:gd name="connsiteX3" fmla="*/ 1596855 w 2892255"/>
                <a:gd name="connsiteY3" fmla="*/ 110671 h 2320471"/>
                <a:gd name="connsiteX4" fmla="*/ 1934312 w 2892255"/>
                <a:gd name="connsiteY4" fmla="*/ 1815 h 2320471"/>
                <a:gd name="connsiteX5" fmla="*/ 2228226 w 2892255"/>
                <a:gd name="connsiteY5" fmla="*/ 121558 h 2320471"/>
                <a:gd name="connsiteX6" fmla="*/ 2298984 w 2892255"/>
                <a:gd name="connsiteY6" fmla="*/ 442686 h 2320471"/>
                <a:gd name="connsiteX7" fmla="*/ 2211898 w 2892255"/>
                <a:gd name="connsiteY7" fmla="*/ 801915 h 2320471"/>
                <a:gd name="connsiteX8" fmla="*/ 2135698 w 2892255"/>
                <a:gd name="connsiteY8" fmla="*/ 1150258 h 2320471"/>
                <a:gd name="connsiteX9" fmla="*/ 2124812 w 2892255"/>
                <a:gd name="connsiteY9" fmla="*/ 1640115 h 2320471"/>
                <a:gd name="connsiteX10" fmla="*/ 2282655 w 2892255"/>
                <a:gd name="connsiteY10" fmla="*/ 2091871 h 2320471"/>
                <a:gd name="connsiteX11" fmla="*/ 2892255 w 2892255"/>
                <a:gd name="connsiteY11" fmla="*/ 2320471 h 2320471"/>
                <a:gd name="connsiteX12" fmla="*/ 149055 w 2892255"/>
                <a:gd name="connsiteY12" fmla="*/ 2015672 h 2320471"/>
                <a:gd name="connsiteX0" fmla="*/ 149055 w 2892255"/>
                <a:gd name="connsiteY0" fmla="*/ 2015672 h 2320471"/>
                <a:gd name="connsiteX1" fmla="*/ 301455 w 2892255"/>
                <a:gd name="connsiteY1" fmla="*/ 1329871 h 2320471"/>
                <a:gd name="connsiteX2" fmla="*/ 1058012 w 2892255"/>
                <a:gd name="connsiteY2" fmla="*/ 469901 h 2320471"/>
                <a:gd name="connsiteX3" fmla="*/ 1596855 w 2892255"/>
                <a:gd name="connsiteY3" fmla="*/ 110671 h 2320471"/>
                <a:gd name="connsiteX4" fmla="*/ 1934312 w 2892255"/>
                <a:gd name="connsiteY4" fmla="*/ 1815 h 2320471"/>
                <a:gd name="connsiteX5" fmla="*/ 2228226 w 2892255"/>
                <a:gd name="connsiteY5" fmla="*/ 121558 h 2320471"/>
                <a:gd name="connsiteX6" fmla="*/ 2298984 w 2892255"/>
                <a:gd name="connsiteY6" fmla="*/ 442686 h 2320471"/>
                <a:gd name="connsiteX7" fmla="*/ 2211898 w 2892255"/>
                <a:gd name="connsiteY7" fmla="*/ 801915 h 2320471"/>
                <a:gd name="connsiteX8" fmla="*/ 2135698 w 2892255"/>
                <a:gd name="connsiteY8" fmla="*/ 1150258 h 2320471"/>
                <a:gd name="connsiteX9" fmla="*/ 2124812 w 2892255"/>
                <a:gd name="connsiteY9" fmla="*/ 1640115 h 2320471"/>
                <a:gd name="connsiteX10" fmla="*/ 2282655 w 2892255"/>
                <a:gd name="connsiteY10" fmla="*/ 2091871 h 2320471"/>
                <a:gd name="connsiteX11" fmla="*/ 2892255 w 2892255"/>
                <a:gd name="connsiteY11" fmla="*/ 2320471 h 2320471"/>
                <a:gd name="connsiteX12" fmla="*/ 149055 w 2892255"/>
                <a:gd name="connsiteY12" fmla="*/ 2015672 h 2320471"/>
                <a:gd name="connsiteX0" fmla="*/ 56693 w 2792578"/>
                <a:gd name="connsiteY0" fmla="*/ 2183921 h 2320471"/>
                <a:gd name="connsiteX1" fmla="*/ 201778 w 2792578"/>
                <a:gd name="connsiteY1" fmla="*/ 1329871 h 2320471"/>
                <a:gd name="connsiteX2" fmla="*/ 958335 w 2792578"/>
                <a:gd name="connsiteY2" fmla="*/ 469901 h 2320471"/>
                <a:gd name="connsiteX3" fmla="*/ 1497178 w 2792578"/>
                <a:gd name="connsiteY3" fmla="*/ 110671 h 2320471"/>
                <a:gd name="connsiteX4" fmla="*/ 1834635 w 2792578"/>
                <a:gd name="connsiteY4" fmla="*/ 1815 h 2320471"/>
                <a:gd name="connsiteX5" fmla="*/ 2128549 w 2792578"/>
                <a:gd name="connsiteY5" fmla="*/ 121558 h 2320471"/>
                <a:gd name="connsiteX6" fmla="*/ 2199307 w 2792578"/>
                <a:gd name="connsiteY6" fmla="*/ 442686 h 2320471"/>
                <a:gd name="connsiteX7" fmla="*/ 2112221 w 2792578"/>
                <a:gd name="connsiteY7" fmla="*/ 801915 h 2320471"/>
                <a:gd name="connsiteX8" fmla="*/ 2036021 w 2792578"/>
                <a:gd name="connsiteY8" fmla="*/ 1150258 h 2320471"/>
                <a:gd name="connsiteX9" fmla="*/ 2025135 w 2792578"/>
                <a:gd name="connsiteY9" fmla="*/ 1640115 h 2320471"/>
                <a:gd name="connsiteX10" fmla="*/ 2182978 w 2792578"/>
                <a:gd name="connsiteY10" fmla="*/ 2091871 h 2320471"/>
                <a:gd name="connsiteX11" fmla="*/ 2792578 w 2792578"/>
                <a:gd name="connsiteY11" fmla="*/ 2320471 h 2320471"/>
                <a:gd name="connsiteX12" fmla="*/ 56693 w 2792578"/>
                <a:gd name="connsiteY12" fmla="*/ 2183921 h 2320471"/>
                <a:gd name="connsiteX0" fmla="*/ 300126 w 2543432"/>
                <a:gd name="connsiteY0" fmla="*/ 2183921 h 2352679"/>
                <a:gd name="connsiteX1" fmla="*/ 445211 w 2543432"/>
                <a:gd name="connsiteY1" fmla="*/ 1329871 h 2352679"/>
                <a:gd name="connsiteX2" fmla="*/ 1201768 w 2543432"/>
                <a:gd name="connsiteY2" fmla="*/ 469901 h 2352679"/>
                <a:gd name="connsiteX3" fmla="*/ 1740611 w 2543432"/>
                <a:gd name="connsiteY3" fmla="*/ 110671 h 2352679"/>
                <a:gd name="connsiteX4" fmla="*/ 2078068 w 2543432"/>
                <a:gd name="connsiteY4" fmla="*/ 1815 h 2352679"/>
                <a:gd name="connsiteX5" fmla="*/ 2371982 w 2543432"/>
                <a:gd name="connsiteY5" fmla="*/ 121558 h 2352679"/>
                <a:gd name="connsiteX6" fmla="*/ 2442740 w 2543432"/>
                <a:gd name="connsiteY6" fmla="*/ 442686 h 2352679"/>
                <a:gd name="connsiteX7" fmla="*/ 2355654 w 2543432"/>
                <a:gd name="connsiteY7" fmla="*/ 801915 h 2352679"/>
                <a:gd name="connsiteX8" fmla="*/ 2279454 w 2543432"/>
                <a:gd name="connsiteY8" fmla="*/ 1150258 h 2352679"/>
                <a:gd name="connsiteX9" fmla="*/ 2268568 w 2543432"/>
                <a:gd name="connsiteY9" fmla="*/ 1640115 h 2352679"/>
                <a:gd name="connsiteX10" fmla="*/ 2426411 w 2543432"/>
                <a:gd name="connsiteY10" fmla="*/ 2091871 h 2352679"/>
                <a:gd name="connsiteX11" fmla="*/ 2245969 w 2543432"/>
                <a:gd name="connsiteY11" fmla="*/ 2342417 h 2352679"/>
                <a:gd name="connsiteX12" fmla="*/ 300126 w 2543432"/>
                <a:gd name="connsiteY12" fmla="*/ 2183921 h 2352679"/>
                <a:gd name="connsiteX0" fmla="*/ 300126 w 3160369"/>
                <a:gd name="connsiteY0" fmla="*/ 2183921 h 2444017"/>
                <a:gd name="connsiteX1" fmla="*/ 445211 w 3160369"/>
                <a:gd name="connsiteY1" fmla="*/ 1329871 h 2444017"/>
                <a:gd name="connsiteX2" fmla="*/ 1201768 w 3160369"/>
                <a:gd name="connsiteY2" fmla="*/ 469901 h 2444017"/>
                <a:gd name="connsiteX3" fmla="*/ 1740611 w 3160369"/>
                <a:gd name="connsiteY3" fmla="*/ 110671 h 2444017"/>
                <a:gd name="connsiteX4" fmla="*/ 2078068 w 3160369"/>
                <a:gd name="connsiteY4" fmla="*/ 1815 h 2444017"/>
                <a:gd name="connsiteX5" fmla="*/ 2371982 w 3160369"/>
                <a:gd name="connsiteY5" fmla="*/ 121558 h 2444017"/>
                <a:gd name="connsiteX6" fmla="*/ 2442740 w 3160369"/>
                <a:gd name="connsiteY6" fmla="*/ 442686 h 2444017"/>
                <a:gd name="connsiteX7" fmla="*/ 2355654 w 3160369"/>
                <a:gd name="connsiteY7" fmla="*/ 801915 h 2444017"/>
                <a:gd name="connsiteX8" fmla="*/ 2279454 w 3160369"/>
                <a:gd name="connsiteY8" fmla="*/ 1150258 h 2444017"/>
                <a:gd name="connsiteX9" fmla="*/ 2268568 w 3160369"/>
                <a:gd name="connsiteY9" fmla="*/ 1640115 h 2444017"/>
                <a:gd name="connsiteX10" fmla="*/ 2426411 w 3160369"/>
                <a:gd name="connsiteY10" fmla="*/ 2091871 h 2444017"/>
                <a:gd name="connsiteX11" fmla="*/ 2245969 w 3160369"/>
                <a:gd name="connsiteY11" fmla="*/ 2342417 h 2444017"/>
                <a:gd name="connsiteX12" fmla="*/ 300126 w 3160369"/>
                <a:gd name="connsiteY12" fmla="*/ 2183921 h 2444017"/>
                <a:gd name="connsiteX0" fmla="*/ 300126 w 2543432"/>
                <a:gd name="connsiteY0" fmla="*/ 2183921 h 2496849"/>
                <a:gd name="connsiteX1" fmla="*/ 445211 w 2543432"/>
                <a:gd name="connsiteY1" fmla="*/ 1329871 h 2496849"/>
                <a:gd name="connsiteX2" fmla="*/ 1201768 w 2543432"/>
                <a:gd name="connsiteY2" fmla="*/ 469901 h 2496849"/>
                <a:gd name="connsiteX3" fmla="*/ 1740611 w 2543432"/>
                <a:gd name="connsiteY3" fmla="*/ 110671 h 2496849"/>
                <a:gd name="connsiteX4" fmla="*/ 2078068 w 2543432"/>
                <a:gd name="connsiteY4" fmla="*/ 1815 h 2496849"/>
                <a:gd name="connsiteX5" fmla="*/ 2371982 w 2543432"/>
                <a:gd name="connsiteY5" fmla="*/ 121558 h 2496849"/>
                <a:gd name="connsiteX6" fmla="*/ 2442740 w 2543432"/>
                <a:gd name="connsiteY6" fmla="*/ 442686 h 2496849"/>
                <a:gd name="connsiteX7" fmla="*/ 2355654 w 2543432"/>
                <a:gd name="connsiteY7" fmla="*/ 801915 h 2496849"/>
                <a:gd name="connsiteX8" fmla="*/ 2279454 w 2543432"/>
                <a:gd name="connsiteY8" fmla="*/ 1150258 h 2496849"/>
                <a:gd name="connsiteX9" fmla="*/ 2268568 w 2543432"/>
                <a:gd name="connsiteY9" fmla="*/ 1640115 h 2496849"/>
                <a:gd name="connsiteX10" fmla="*/ 2426411 w 2543432"/>
                <a:gd name="connsiteY10" fmla="*/ 2091871 h 2496849"/>
                <a:gd name="connsiteX11" fmla="*/ 2245969 w 2543432"/>
                <a:gd name="connsiteY11" fmla="*/ 2342417 h 2496849"/>
                <a:gd name="connsiteX12" fmla="*/ 300126 w 2543432"/>
                <a:gd name="connsiteY12" fmla="*/ 2183921 h 2496849"/>
                <a:gd name="connsiteX0" fmla="*/ 300126 w 2445461"/>
                <a:gd name="connsiteY0" fmla="*/ 2183921 h 2496849"/>
                <a:gd name="connsiteX1" fmla="*/ 445211 w 2445461"/>
                <a:gd name="connsiteY1" fmla="*/ 1329871 h 2496849"/>
                <a:gd name="connsiteX2" fmla="*/ 1201768 w 2445461"/>
                <a:gd name="connsiteY2" fmla="*/ 469901 h 2496849"/>
                <a:gd name="connsiteX3" fmla="*/ 1740611 w 2445461"/>
                <a:gd name="connsiteY3" fmla="*/ 110671 h 2496849"/>
                <a:gd name="connsiteX4" fmla="*/ 2078068 w 2445461"/>
                <a:gd name="connsiteY4" fmla="*/ 1815 h 2496849"/>
                <a:gd name="connsiteX5" fmla="*/ 2371982 w 2445461"/>
                <a:gd name="connsiteY5" fmla="*/ 121558 h 2496849"/>
                <a:gd name="connsiteX6" fmla="*/ 2442740 w 2445461"/>
                <a:gd name="connsiteY6" fmla="*/ 442686 h 2496849"/>
                <a:gd name="connsiteX7" fmla="*/ 2355654 w 2445461"/>
                <a:gd name="connsiteY7" fmla="*/ 801915 h 2496849"/>
                <a:gd name="connsiteX8" fmla="*/ 2279454 w 2445461"/>
                <a:gd name="connsiteY8" fmla="*/ 1150258 h 2496849"/>
                <a:gd name="connsiteX9" fmla="*/ 2268568 w 2445461"/>
                <a:gd name="connsiteY9" fmla="*/ 1640115 h 2496849"/>
                <a:gd name="connsiteX10" fmla="*/ 2426411 w 2445461"/>
                <a:gd name="connsiteY10" fmla="*/ 2091871 h 2496849"/>
                <a:gd name="connsiteX11" fmla="*/ 2245969 w 2445461"/>
                <a:gd name="connsiteY11" fmla="*/ 2342417 h 2496849"/>
                <a:gd name="connsiteX12" fmla="*/ 300126 w 2445461"/>
                <a:gd name="connsiteY12" fmla="*/ 2183921 h 2496849"/>
                <a:gd name="connsiteX0" fmla="*/ 298907 w 2444242"/>
                <a:gd name="connsiteY0" fmla="*/ 2183921 h 2518794"/>
                <a:gd name="connsiteX1" fmla="*/ 443992 w 2444242"/>
                <a:gd name="connsiteY1" fmla="*/ 1329871 h 2518794"/>
                <a:gd name="connsiteX2" fmla="*/ 1200549 w 2444242"/>
                <a:gd name="connsiteY2" fmla="*/ 469901 h 2518794"/>
                <a:gd name="connsiteX3" fmla="*/ 1739392 w 2444242"/>
                <a:gd name="connsiteY3" fmla="*/ 110671 h 2518794"/>
                <a:gd name="connsiteX4" fmla="*/ 2076849 w 2444242"/>
                <a:gd name="connsiteY4" fmla="*/ 1815 h 2518794"/>
                <a:gd name="connsiteX5" fmla="*/ 2370763 w 2444242"/>
                <a:gd name="connsiteY5" fmla="*/ 121558 h 2518794"/>
                <a:gd name="connsiteX6" fmla="*/ 2441521 w 2444242"/>
                <a:gd name="connsiteY6" fmla="*/ 442686 h 2518794"/>
                <a:gd name="connsiteX7" fmla="*/ 2354435 w 2444242"/>
                <a:gd name="connsiteY7" fmla="*/ 801915 h 2518794"/>
                <a:gd name="connsiteX8" fmla="*/ 2278235 w 2444242"/>
                <a:gd name="connsiteY8" fmla="*/ 1150258 h 2518794"/>
                <a:gd name="connsiteX9" fmla="*/ 2267349 w 2444242"/>
                <a:gd name="connsiteY9" fmla="*/ 1640115 h 2518794"/>
                <a:gd name="connsiteX10" fmla="*/ 2425192 w 2444242"/>
                <a:gd name="connsiteY10" fmla="*/ 2091871 h 2518794"/>
                <a:gd name="connsiteX11" fmla="*/ 2237435 w 2444242"/>
                <a:gd name="connsiteY11" fmla="*/ 2364362 h 2518794"/>
                <a:gd name="connsiteX12" fmla="*/ 298907 w 2444242"/>
                <a:gd name="connsiteY12" fmla="*/ 2183921 h 2518794"/>
                <a:gd name="connsiteX0" fmla="*/ 298907 w 2524150"/>
                <a:gd name="connsiteY0" fmla="*/ 2183921 h 2401040"/>
                <a:gd name="connsiteX1" fmla="*/ 443992 w 2524150"/>
                <a:gd name="connsiteY1" fmla="*/ 1329871 h 2401040"/>
                <a:gd name="connsiteX2" fmla="*/ 1200549 w 2524150"/>
                <a:gd name="connsiteY2" fmla="*/ 469901 h 2401040"/>
                <a:gd name="connsiteX3" fmla="*/ 1739392 w 2524150"/>
                <a:gd name="connsiteY3" fmla="*/ 110671 h 2401040"/>
                <a:gd name="connsiteX4" fmla="*/ 2076849 w 2524150"/>
                <a:gd name="connsiteY4" fmla="*/ 1815 h 2401040"/>
                <a:gd name="connsiteX5" fmla="*/ 2370763 w 2524150"/>
                <a:gd name="connsiteY5" fmla="*/ 121558 h 2401040"/>
                <a:gd name="connsiteX6" fmla="*/ 2441521 w 2524150"/>
                <a:gd name="connsiteY6" fmla="*/ 442686 h 2401040"/>
                <a:gd name="connsiteX7" fmla="*/ 2354435 w 2524150"/>
                <a:gd name="connsiteY7" fmla="*/ 801915 h 2401040"/>
                <a:gd name="connsiteX8" fmla="*/ 2278235 w 2524150"/>
                <a:gd name="connsiteY8" fmla="*/ 1150258 h 2401040"/>
                <a:gd name="connsiteX9" fmla="*/ 2267349 w 2524150"/>
                <a:gd name="connsiteY9" fmla="*/ 1640115 h 2401040"/>
                <a:gd name="connsiteX10" fmla="*/ 2425192 w 2524150"/>
                <a:gd name="connsiteY10" fmla="*/ 2091871 h 2401040"/>
                <a:gd name="connsiteX11" fmla="*/ 2237435 w 2524150"/>
                <a:gd name="connsiteY11" fmla="*/ 2364362 h 2401040"/>
                <a:gd name="connsiteX12" fmla="*/ 704901 w 2524150"/>
                <a:gd name="connsiteY12" fmla="*/ 2311937 h 2401040"/>
                <a:gd name="connsiteX13" fmla="*/ 298907 w 2524150"/>
                <a:gd name="connsiteY13" fmla="*/ 2183921 h 2401040"/>
                <a:gd name="connsiteX0" fmla="*/ 298907 w 2521508"/>
                <a:gd name="connsiteY0" fmla="*/ 2183921 h 2368020"/>
                <a:gd name="connsiteX1" fmla="*/ 443992 w 2521508"/>
                <a:gd name="connsiteY1" fmla="*/ 1329871 h 2368020"/>
                <a:gd name="connsiteX2" fmla="*/ 1200549 w 2521508"/>
                <a:gd name="connsiteY2" fmla="*/ 469901 h 2368020"/>
                <a:gd name="connsiteX3" fmla="*/ 1739392 w 2521508"/>
                <a:gd name="connsiteY3" fmla="*/ 110671 h 2368020"/>
                <a:gd name="connsiteX4" fmla="*/ 2076849 w 2521508"/>
                <a:gd name="connsiteY4" fmla="*/ 1815 h 2368020"/>
                <a:gd name="connsiteX5" fmla="*/ 2370763 w 2521508"/>
                <a:gd name="connsiteY5" fmla="*/ 121558 h 2368020"/>
                <a:gd name="connsiteX6" fmla="*/ 2441521 w 2521508"/>
                <a:gd name="connsiteY6" fmla="*/ 442686 h 2368020"/>
                <a:gd name="connsiteX7" fmla="*/ 2354435 w 2521508"/>
                <a:gd name="connsiteY7" fmla="*/ 801915 h 2368020"/>
                <a:gd name="connsiteX8" fmla="*/ 2278235 w 2521508"/>
                <a:gd name="connsiteY8" fmla="*/ 1150258 h 2368020"/>
                <a:gd name="connsiteX9" fmla="*/ 2267349 w 2521508"/>
                <a:gd name="connsiteY9" fmla="*/ 1640115 h 2368020"/>
                <a:gd name="connsiteX10" fmla="*/ 2425192 w 2521508"/>
                <a:gd name="connsiteY10" fmla="*/ 2091871 h 2368020"/>
                <a:gd name="connsiteX11" fmla="*/ 2409342 w 2521508"/>
                <a:gd name="connsiteY11" fmla="*/ 2289991 h 2368020"/>
                <a:gd name="connsiteX12" fmla="*/ 2237435 w 2521508"/>
                <a:gd name="connsiteY12" fmla="*/ 2364362 h 2368020"/>
                <a:gd name="connsiteX13" fmla="*/ 704901 w 2521508"/>
                <a:gd name="connsiteY13" fmla="*/ 2311937 h 2368020"/>
                <a:gd name="connsiteX14" fmla="*/ 298907 w 2521508"/>
                <a:gd name="connsiteY14" fmla="*/ 2183921 h 2368020"/>
                <a:gd name="connsiteX0" fmla="*/ 298907 w 2506877"/>
                <a:gd name="connsiteY0" fmla="*/ 2183921 h 2347599"/>
                <a:gd name="connsiteX1" fmla="*/ 443992 w 2506877"/>
                <a:gd name="connsiteY1" fmla="*/ 1329871 h 2347599"/>
                <a:gd name="connsiteX2" fmla="*/ 1200549 w 2506877"/>
                <a:gd name="connsiteY2" fmla="*/ 469901 h 2347599"/>
                <a:gd name="connsiteX3" fmla="*/ 1739392 w 2506877"/>
                <a:gd name="connsiteY3" fmla="*/ 110671 h 2347599"/>
                <a:gd name="connsiteX4" fmla="*/ 2076849 w 2506877"/>
                <a:gd name="connsiteY4" fmla="*/ 1815 h 2347599"/>
                <a:gd name="connsiteX5" fmla="*/ 2370763 w 2506877"/>
                <a:gd name="connsiteY5" fmla="*/ 121558 h 2347599"/>
                <a:gd name="connsiteX6" fmla="*/ 2441521 w 2506877"/>
                <a:gd name="connsiteY6" fmla="*/ 442686 h 2347599"/>
                <a:gd name="connsiteX7" fmla="*/ 2354435 w 2506877"/>
                <a:gd name="connsiteY7" fmla="*/ 801915 h 2347599"/>
                <a:gd name="connsiteX8" fmla="*/ 2278235 w 2506877"/>
                <a:gd name="connsiteY8" fmla="*/ 1150258 h 2347599"/>
                <a:gd name="connsiteX9" fmla="*/ 2267349 w 2506877"/>
                <a:gd name="connsiteY9" fmla="*/ 1640115 h 2347599"/>
                <a:gd name="connsiteX10" fmla="*/ 2425192 w 2506877"/>
                <a:gd name="connsiteY10" fmla="*/ 2091871 h 2347599"/>
                <a:gd name="connsiteX11" fmla="*/ 2409342 w 2506877"/>
                <a:gd name="connsiteY11" fmla="*/ 2289991 h 2347599"/>
                <a:gd name="connsiteX12" fmla="*/ 2222804 w 2506877"/>
                <a:gd name="connsiteY12" fmla="*/ 2320471 h 2347599"/>
                <a:gd name="connsiteX13" fmla="*/ 704901 w 2506877"/>
                <a:gd name="connsiteY13" fmla="*/ 2311937 h 2347599"/>
                <a:gd name="connsiteX14" fmla="*/ 298907 w 2506877"/>
                <a:gd name="connsiteY14" fmla="*/ 2183921 h 2347599"/>
                <a:gd name="connsiteX0" fmla="*/ 298907 w 2524555"/>
                <a:gd name="connsiteY0" fmla="*/ 2183921 h 2347599"/>
                <a:gd name="connsiteX1" fmla="*/ 443992 w 2524555"/>
                <a:gd name="connsiteY1" fmla="*/ 1329871 h 2347599"/>
                <a:gd name="connsiteX2" fmla="*/ 1200549 w 2524555"/>
                <a:gd name="connsiteY2" fmla="*/ 469901 h 2347599"/>
                <a:gd name="connsiteX3" fmla="*/ 1739392 w 2524555"/>
                <a:gd name="connsiteY3" fmla="*/ 110671 h 2347599"/>
                <a:gd name="connsiteX4" fmla="*/ 2076849 w 2524555"/>
                <a:gd name="connsiteY4" fmla="*/ 1815 h 2347599"/>
                <a:gd name="connsiteX5" fmla="*/ 2370763 w 2524555"/>
                <a:gd name="connsiteY5" fmla="*/ 121558 h 2347599"/>
                <a:gd name="connsiteX6" fmla="*/ 2441521 w 2524555"/>
                <a:gd name="connsiteY6" fmla="*/ 442686 h 2347599"/>
                <a:gd name="connsiteX7" fmla="*/ 2354435 w 2524555"/>
                <a:gd name="connsiteY7" fmla="*/ 801915 h 2347599"/>
                <a:gd name="connsiteX8" fmla="*/ 2278235 w 2524555"/>
                <a:gd name="connsiteY8" fmla="*/ 1150258 h 2347599"/>
                <a:gd name="connsiteX9" fmla="*/ 2267349 w 2524555"/>
                <a:gd name="connsiteY9" fmla="*/ 1640115 h 2347599"/>
                <a:gd name="connsiteX10" fmla="*/ 2425192 w 2524555"/>
                <a:gd name="connsiteY10" fmla="*/ 2091871 h 2347599"/>
                <a:gd name="connsiteX11" fmla="*/ 2409342 w 2524555"/>
                <a:gd name="connsiteY11" fmla="*/ 2289991 h 2347599"/>
                <a:gd name="connsiteX12" fmla="*/ 2222804 w 2524555"/>
                <a:gd name="connsiteY12" fmla="*/ 2320471 h 2347599"/>
                <a:gd name="connsiteX13" fmla="*/ 704901 w 2524555"/>
                <a:gd name="connsiteY13" fmla="*/ 2311937 h 2347599"/>
                <a:gd name="connsiteX14" fmla="*/ 298907 w 2524555"/>
                <a:gd name="connsiteY14" fmla="*/ 2183921 h 2347599"/>
                <a:gd name="connsiteX0" fmla="*/ 298907 w 2556864"/>
                <a:gd name="connsiteY0" fmla="*/ 2183921 h 2389357"/>
                <a:gd name="connsiteX1" fmla="*/ 443992 w 2556864"/>
                <a:gd name="connsiteY1" fmla="*/ 1329871 h 2389357"/>
                <a:gd name="connsiteX2" fmla="*/ 1200549 w 2556864"/>
                <a:gd name="connsiteY2" fmla="*/ 469901 h 2389357"/>
                <a:gd name="connsiteX3" fmla="*/ 1739392 w 2556864"/>
                <a:gd name="connsiteY3" fmla="*/ 110671 h 2389357"/>
                <a:gd name="connsiteX4" fmla="*/ 2076849 w 2556864"/>
                <a:gd name="connsiteY4" fmla="*/ 1815 h 2389357"/>
                <a:gd name="connsiteX5" fmla="*/ 2370763 w 2556864"/>
                <a:gd name="connsiteY5" fmla="*/ 121558 h 2389357"/>
                <a:gd name="connsiteX6" fmla="*/ 2441521 w 2556864"/>
                <a:gd name="connsiteY6" fmla="*/ 442686 h 2389357"/>
                <a:gd name="connsiteX7" fmla="*/ 2354435 w 2556864"/>
                <a:gd name="connsiteY7" fmla="*/ 801915 h 2389357"/>
                <a:gd name="connsiteX8" fmla="*/ 2278235 w 2556864"/>
                <a:gd name="connsiteY8" fmla="*/ 1150258 h 2389357"/>
                <a:gd name="connsiteX9" fmla="*/ 2267349 w 2556864"/>
                <a:gd name="connsiteY9" fmla="*/ 1640115 h 2389357"/>
                <a:gd name="connsiteX10" fmla="*/ 2425192 w 2556864"/>
                <a:gd name="connsiteY10" fmla="*/ 2091871 h 2389357"/>
                <a:gd name="connsiteX11" fmla="*/ 2409342 w 2556864"/>
                <a:gd name="connsiteY11" fmla="*/ 2289991 h 2389357"/>
                <a:gd name="connsiteX12" fmla="*/ 2222804 w 2556864"/>
                <a:gd name="connsiteY12" fmla="*/ 2320471 h 2389357"/>
                <a:gd name="connsiteX13" fmla="*/ 704901 w 2556864"/>
                <a:gd name="connsiteY13" fmla="*/ 2311937 h 2389357"/>
                <a:gd name="connsiteX14" fmla="*/ 298907 w 2556864"/>
                <a:gd name="connsiteY14" fmla="*/ 2183921 h 2389357"/>
                <a:gd name="connsiteX0" fmla="*/ 298907 w 2589173"/>
                <a:gd name="connsiteY0" fmla="*/ 2183921 h 2358267"/>
                <a:gd name="connsiteX1" fmla="*/ 443992 w 2589173"/>
                <a:gd name="connsiteY1" fmla="*/ 1329871 h 2358267"/>
                <a:gd name="connsiteX2" fmla="*/ 1200549 w 2589173"/>
                <a:gd name="connsiteY2" fmla="*/ 469901 h 2358267"/>
                <a:gd name="connsiteX3" fmla="*/ 1739392 w 2589173"/>
                <a:gd name="connsiteY3" fmla="*/ 110671 h 2358267"/>
                <a:gd name="connsiteX4" fmla="*/ 2076849 w 2589173"/>
                <a:gd name="connsiteY4" fmla="*/ 1815 h 2358267"/>
                <a:gd name="connsiteX5" fmla="*/ 2370763 w 2589173"/>
                <a:gd name="connsiteY5" fmla="*/ 121558 h 2358267"/>
                <a:gd name="connsiteX6" fmla="*/ 2441521 w 2589173"/>
                <a:gd name="connsiteY6" fmla="*/ 442686 h 2358267"/>
                <a:gd name="connsiteX7" fmla="*/ 2354435 w 2589173"/>
                <a:gd name="connsiteY7" fmla="*/ 801915 h 2358267"/>
                <a:gd name="connsiteX8" fmla="*/ 2278235 w 2589173"/>
                <a:gd name="connsiteY8" fmla="*/ 1150258 h 2358267"/>
                <a:gd name="connsiteX9" fmla="*/ 2267349 w 2589173"/>
                <a:gd name="connsiteY9" fmla="*/ 1640115 h 2358267"/>
                <a:gd name="connsiteX10" fmla="*/ 2425192 w 2589173"/>
                <a:gd name="connsiteY10" fmla="*/ 2091871 h 2358267"/>
                <a:gd name="connsiteX11" fmla="*/ 2409342 w 2589173"/>
                <a:gd name="connsiteY11" fmla="*/ 2289991 h 2358267"/>
                <a:gd name="connsiteX12" fmla="*/ 2222804 w 2589173"/>
                <a:gd name="connsiteY12" fmla="*/ 2320471 h 2358267"/>
                <a:gd name="connsiteX13" fmla="*/ 704901 w 2589173"/>
                <a:gd name="connsiteY13" fmla="*/ 2311937 h 2358267"/>
                <a:gd name="connsiteX14" fmla="*/ 298907 w 2589173"/>
                <a:gd name="connsiteY14" fmla="*/ 2183921 h 2358267"/>
                <a:gd name="connsiteX0" fmla="*/ 146507 w 2436773"/>
                <a:gd name="connsiteY0" fmla="*/ 2183921 h 2358267"/>
                <a:gd name="connsiteX1" fmla="*/ 291592 w 2436773"/>
                <a:gd name="connsiteY1" fmla="*/ 1329871 h 2358267"/>
                <a:gd name="connsiteX2" fmla="*/ 1048149 w 2436773"/>
                <a:gd name="connsiteY2" fmla="*/ 469901 h 2358267"/>
                <a:gd name="connsiteX3" fmla="*/ 1586992 w 2436773"/>
                <a:gd name="connsiteY3" fmla="*/ 110671 h 2358267"/>
                <a:gd name="connsiteX4" fmla="*/ 1924449 w 2436773"/>
                <a:gd name="connsiteY4" fmla="*/ 1815 h 2358267"/>
                <a:gd name="connsiteX5" fmla="*/ 2218363 w 2436773"/>
                <a:gd name="connsiteY5" fmla="*/ 121558 h 2358267"/>
                <a:gd name="connsiteX6" fmla="*/ 2289121 w 2436773"/>
                <a:gd name="connsiteY6" fmla="*/ 442686 h 2358267"/>
                <a:gd name="connsiteX7" fmla="*/ 2202035 w 2436773"/>
                <a:gd name="connsiteY7" fmla="*/ 801915 h 2358267"/>
                <a:gd name="connsiteX8" fmla="*/ 2125835 w 2436773"/>
                <a:gd name="connsiteY8" fmla="*/ 1150258 h 2358267"/>
                <a:gd name="connsiteX9" fmla="*/ 2114949 w 2436773"/>
                <a:gd name="connsiteY9" fmla="*/ 1640115 h 2358267"/>
                <a:gd name="connsiteX10" fmla="*/ 2272792 w 2436773"/>
                <a:gd name="connsiteY10" fmla="*/ 2091871 h 2358267"/>
                <a:gd name="connsiteX11" fmla="*/ 2256942 w 2436773"/>
                <a:gd name="connsiteY11" fmla="*/ 2289991 h 2358267"/>
                <a:gd name="connsiteX12" fmla="*/ 2070404 w 2436773"/>
                <a:gd name="connsiteY12" fmla="*/ 2320471 h 2358267"/>
                <a:gd name="connsiteX13" fmla="*/ 552501 w 2436773"/>
                <a:gd name="connsiteY13" fmla="*/ 2311937 h 2358267"/>
                <a:gd name="connsiteX14" fmla="*/ 146507 w 2436773"/>
                <a:gd name="connsiteY14" fmla="*/ 2183921 h 2358267"/>
                <a:gd name="connsiteX0" fmla="*/ 217221 w 2507487"/>
                <a:gd name="connsiteY0" fmla="*/ 2183921 h 2358267"/>
                <a:gd name="connsiteX1" fmla="*/ 362306 w 2507487"/>
                <a:gd name="connsiteY1" fmla="*/ 1329871 h 2358267"/>
                <a:gd name="connsiteX2" fmla="*/ 1118863 w 2507487"/>
                <a:gd name="connsiteY2" fmla="*/ 469901 h 2358267"/>
                <a:gd name="connsiteX3" fmla="*/ 1657706 w 2507487"/>
                <a:gd name="connsiteY3" fmla="*/ 110671 h 2358267"/>
                <a:gd name="connsiteX4" fmla="*/ 1995163 w 2507487"/>
                <a:gd name="connsiteY4" fmla="*/ 1815 h 2358267"/>
                <a:gd name="connsiteX5" fmla="*/ 2289077 w 2507487"/>
                <a:gd name="connsiteY5" fmla="*/ 121558 h 2358267"/>
                <a:gd name="connsiteX6" fmla="*/ 2359835 w 2507487"/>
                <a:gd name="connsiteY6" fmla="*/ 442686 h 2358267"/>
                <a:gd name="connsiteX7" fmla="*/ 2272749 w 2507487"/>
                <a:gd name="connsiteY7" fmla="*/ 801915 h 2358267"/>
                <a:gd name="connsiteX8" fmla="*/ 2196549 w 2507487"/>
                <a:gd name="connsiteY8" fmla="*/ 1150258 h 2358267"/>
                <a:gd name="connsiteX9" fmla="*/ 2185663 w 2507487"/>
                <a:gd name="connsiteY9" fmla="*/ 1640115 h 2358267"/>
                <a:gd name="connsiteX10" fmla="*/ 2343506 w 2507487"/>
                <a:gd name="connsiteY10" fmla="*/ 2091871 h 2358267"/>
                <a:gd name="connsiteX11" fmla="*/ 2327656 w 2507487"/>
                <a:gd name="connsiteY11" fmla="*/ 2289991 h 2358267"/>
                <a:gd name="connsiteX12" fmla="*/ 2141118 w 2507487"/>
                <a:gd name="connsiteY12" fmla="*/ 2320471 h 2358267"/>
                <a:gd name="connsiteX13" fmla="*/ 623215 w 2507487"/>
                <a:gd name="connsiteY13" fmla="*/ 2311937 h 2358267"/>
                <a:gd name="connsiteX14" fmla="*/ 217221 w 2507487"/>
                <a:gd name="connsiteY14" fmla="*/ 2183921 h 2358267"/>
                <a:gd name="connsiteX0" fmla="*/ 217221 w 2507487"/>
                <a:gd name="connsiteY0" fmla="*/ 2183921 h 2358267"/>
                <a:gd name="connsiteX1" fmla="*/ 362306 w 2507487"/>
                <a:gd name="connsiteY1" fmla="*/ 1329871 h 2358267"/>
                <a:gd name="connsiteX2" fmla="*/ 1118863 w 2507487"/>
                <a:gd name="connsiteY2" fmla="*/ 469901 h 2358267"/>
                <a:gd name="connsiteX3" fmla="*/ 1657706 w 2507487"/>
                <a:gd name="connsiteY3" fmla="*/ 110671 h 2358267"/>
                <a:gd name="connsiteX4" fmla="*/ 1995163 w 2507487"/>
                <a:gd name="connsiteY4" fmla="*/ 1815 h 2358267"/>
                <a:gd name="connsiteX5" fmla="*/ 2289077 w 2507487"/>
                <a:gd name="connsiteY5" fmla="*/ 121558 h 2358267"/>
                <a:gd name="connsiteX6" fmla="*/ 2359835 w 2507487"/>
                <a:gd name="connsiteY6" fmla="*/ 442686 h 2358267"/>
                <a:gd name="connsiteX7" fmla="*/ 2272749 w 2507487"/>
                <a:gd name="connsiteY7" fmla="*/ 801915 h 2358267"/>
                <a:gd name="connsiteX8" fmla="*/ 2196549 w 2507487"/>
                <a:gd name="connsiteY8" fmla="*/ 1150258 h 2358267"/>
                <a:gd name="connsiteX9" fmla="*/ 2185663 w 2507487"/>
                <a:gd name="connsiteY9" fmla="*/ 1640115 h 2358267"/>
                <a:gd name="connsiteX10" fmla="*/ 2343506 w 2507487"/>
                <a:gd name="connsiteY10" fmla="*/ 2091871 h 2358267"/>
                <a:gd name="connsiteX11" fmla="*/ 2327656 w 2507487"/>
                <a:gd name="connsiteY11" fmla="*/ 2289991 h 2358267"/>
                <a:gd name="connsiteX12" fmla="*/ 2141118 w 2507487"/>
                <a:gd name="connsiteY12" fmla="*/ 2320471 h 2358267"/>
                <a:gd name="connsiteX13" fmla="*/ 623215 w 2507487"/>
                <a:gd name="connsiteY13" fmla="*/ 2311937 h 2358267"/>
                <a:gd name="connsiteX14" fmla="*/ 217221 w 2507487"/>
                <a:gd name="connsiteY14" fmla="*/ 2183921 h 2358267"/>
                <a:gd name="connsiteX0" fmla="*/ 217221 w 2423972"/>
                <a:gd name="connsiteY0" fmla="*/ 2183921 h 2350037"/>
                <a:gd name="connsiteX1" fmla="*/ 362306 w 2423972"/>
                <a:gd name="connsiteY1" fmla="*/ 1329871 h 2350037"/>
                <a:gd name="connsiteX2" fmla="*/ 1118863 w 2423972"/>
                <a:gd name="connsiteY2" fmla="*/ 469901 h 2350037"/>
                <a:gd name="connsiteX3" fmla="*/ 1657706 w 2423972"/>
                <a:gd name="connsiteY3" fmla="*/ 110671 h 2350037"/>
                <a:gd name="connsiteX4" fmla="*/ 1995163 w 2423972"/>
                <a:gd name="connsiteY4" fmla="*/ 1815 h 2350037"/>
                <a:gd name="connsiteX5" fmla="*/ 2289077 w 2423972"/>
                <a:gd name="connsiteY5" fmla="*/ 121558 h 2350037"/>
                <a:gd name="connsiteX6" fmla="*/ 2359835 w 2423972"/>
                <a:gd name="connsiteY6" fmla="*/ 442686 h 2350037"/>
                <a:gd name="connsiteX7" fmla="*/ 2272749 w 2423972"/>
                <a:gd name="connsiteY7" fmla="*/ 801915 h 2350037"/>
                <a:gd name="connsiteX8" fmla="*/ 2196549 w 2423972"/>
                <a:gd name="connsiteY8" fmla="*/ 1150258 h 2350037"/>
                <a:gd name="connsiteX9" fmla="*/ 2185663 w 2423972"/>
                <a:gd name="connsiteY9" fmla="*/ 1640115 h 2350037"/>
                <a:gd name="connsiteX10" fmla="*/ 2343506 w 2423972"/>
                <a:gd name="connsiteY10" fmla="*/ 2091871 h 2350037"/>
                <a:gd name="connsiteX11" fmla="*/ 2320341 w 2423972"/>
                <a:gd name="connsiteY11" fmla="*/ 2311937 h 2350037"/>
                <a:gd name="connsiteX12" fmla="*/ 2141118 w 2423972"/>
                <a:gd name="connsiteY12" fmla="*/ 2320471 h 2350037"/>
                <a:gd name="connsiteX13" fmla="*/ 623215 w 2423972"/>
                <a:gd name="connsiteY13" fmla="*/ 2311937 h 2350037"/>
                <a:gd name="connsiteX14" fmla="*/ 217221 w 2423972"/>
                <a:gd name="connsiteY14" fmla="*/ 2183921 h 2350037"/>
                <a:gd name="connsiteX0" fmla="*/ 217221 w 2423972"/>
                <a:gd name="connsiteY0" fmla="*/ 2183921 h 2350037"/>
                <a:gd name="connsiteX1" fmla="*/ 362306 w 2423972"/>
                <a:gd name="connsiteY1" fmla="*/ 1329871 h 2350037"/>
                <a:gd name="connsiteX2" fmla="*/ 1118863 w 2423972"/>
                <a:gd name="connsiteY2" fmla="*/ 469901 h 2350037"/>
                <a:gd name="connsiteX3" fmla="*/ 1657706 w 2423972"/>
                <a:gd name="connsiteY3" fmla="*/ 110671 h 2350037"/>
                <a:gd name="connsiteX4" fmla="*/ 1995163 w 2423972"/>
                <a:gd name="connsiteY4" fmla="*/ 1815 h 2350037"/>
                <a:gd name="connsiteX5" fmla="*/ 2289077 w 2423972"/>
                <a:gd name="connsiteY5" fmla="*/ 121558 h 2350037"/>
                <a:gd name="connsiteX6" fmla="*/ 2359835 w 2423972"/>
                <a:gd name="connsiteY6" fmla="*/ 442686 h 2350037"/>
                <a:gd name="connsiteX7" fmla="*/ 2272749 w 2423972"/>
                <a:gd name="connsiteY7" fmla="*/ 801915 h 2350037"/>
                <a:gd name="connsiteX8" fmla="*/ 2196549 w 2423972"/>
                <a:gd name="connsiteY8" fmla="*/ 1150258 h 2350037"/>
                <a:gd name="connsiteX9" fmla="*/ 2185663 w 2423972"/>
                <a:gd name="connsiteY9" fmla="*/ 1640115 h 2350037"/>
                <a:gd name="connsiteX10" fmla="*/ 2343506 w 2423972"/>
                <a:gd name="connsiteY10" fmla="*/ 2091871 h 2350037"/>
                <a:gd name="connsiteX11" fmla="*/ 2320341 w 2423972"/>
                <a:gd name="connsiteY11" fmla="*/ 2311937 h 2350037"/>
                <a:gd name="connsiteX12" fmla="*/ 2141118 w 2423972"/>
                <a:gd name="connsiteY12" fmla="*/ 2320471 h 2350037"/>
                <a:gd name="connsiteX13" fmla="*/ 623215 w 2423972"/>
                <a:gd name="connsiteY13" fmla="*/ 2311937 h 2350037"/>
                <a:gd name="connsiteX14" fmla="*/ 217221 w 2423972"/>
                <a:gd name="connsiteY14" fmla="*/ 2183921 h 2350037"/>
                <a:gd name="connsiteX0" fmla="*/ 217221 w 2423972"/>
                <a:gd name="connsiteY0" fmla="*/ 2183921 h 2350037"/>
                <a:gd name="connsiteX1" fmla="*/ 362306 w 2423972"/>
                <a:gd name="connsiteY1" fmla="*/ 1329871 h 2350037"/>
                <a:gd name="connsiteX2" fmla="*/ 1118863 w 2423972"/>
                <a:gd name="connsiteY2" fmla="*/ 469901 h 2350037"/>
                <a:gd name="connsiteX3" fmla="*/ 1657706 w 2423972"/>
                <a:gd name="connsiteY3" fmla="*/ 110671 h 2350037"/>
                <a:gd name="connsiteX4" fmla="*/ 1995163 w 2423972"/>
                <a:gd name="connsiteY4" fmla="*/ 1815 h 2350037"/>
                <a:gd name="connsiteX5" fmla="*/ 2289077 w 2423972"/>
                <a:gd name="connsiteY5" fmla="*/ 121558 h 2350037"/>
                <a:gd name="connsiteX6" fmla="*/ 2359835 w 2423972"/>
                <a:gd name="connsiteY6" fmla="*/ 442686 h 2350037"/>
                <a:gd name="connsiteX7" fmla="*/ 2272749 w 2423972"/>
                <a:gd name="connsiteY7" fmla="*/ 801915 h 2350037"/>
                <a:gd name="connsiteX8" fmla="*/ 2196549 w 2423972"/>
                <a:gd name="connsiteY8" fmla="*/ 1150258 h 2350037"/>
                <a:gd name="connsiteX9" fmla="*/ 2185663 w 2423972"/>
                <a:gd name="connsiteY9" fmla="*/ 1640115 h 2350037"/>
                <a:gd name="connsiteX10" fmla="*/ 2343506 w 2423972"/>
                <a:gd name="connsiteY10" fmla="*/ 2091871 h 2350037"/>
                <a:gd name="connsiteX11" fmla="*/ 2320341 w 2423972"/>
                <a:gd name="connsiteY11" fmla="*/ 2311937 h 2350037"/>
                <a:gd name="connsiteX12" fmla="*/ 2141118 w 2423972"/>
                <a:gd name="connsiteY12" fmla="*/ 2320471 h 2350037"/>
                <a:gd name="connsiteX13" fmla="*/ 623215 w 2423972"/>
                <a:gd name="connsiteY13" fmla="*/ 2311937 h 2350037"/>
                <a:gd name="connsiteX14" fmla="*/ 217221 w 2423972"/>
                <a:gd name="connsiteY14" fmla="*/ 2183921 h 2350037"/>
                <a:gd name="connsiteX0" fmla="*/ 116637 w 2323388"/>
                <a:gd name="connsiteY0" fmla="*/ 2183921 h 2350037"/>
                <a:gd name="connsiteX1" fmla="*/ 261722 w 2323388"/>
                <a:gd name="connsiteY1" fmla="*/ 1329871 h 2350037"/>
                <a:gd name="connsiteX2" fmla="*/ 1018279 w 2323388"/>
                <a:gd name="connsiteY2" fmla="*/ 469901 h 2350037"/>
                <a:gd name="connsiteX3" fmla="*/ 1557122 w 2323388"/>
                <a:gd name="connsiteY3" fmla="*/ 110671 h 2350037"/>
                <a:gd name="connsiteX4" fmla="*/ 1894579 w 2323388"/>
                <a:gd name="connsiteY4" fmla="*/ 1815 h 2350037"/>
                <a:gd name="connsiteX5" fmla="*/ 2188493 w 2323388"/>
                <a:gd name="connsiteY5" fmla="*/ 121558 h 2350037"/>
                <a:gd name="connsiteX6" fmla="*/ 2259251 w 2323388"/>
                <a:gd name="connsiteY6" fmla="*/ 442686 h 2350037"/>
                <a:gd name="connsiteX7" fmla="*/ 2172165 w 2323388"/>
                <a:gd name="connsiteY7" fmla="*/ 801915 h 2350037"/>
                <a:gd name="connsiteX8" fmla="*/ 2095965 w 2323388"/>
                <a:gd name="connsiteY8" fmla="*/ 1150258 h 2350037"/>
                <a:gd name="connsiteX9" fmla="*/ 2085079 w 2323388"/>
                <a:gd name="connsiteY9" fmla="*/ 1640115 h 2350037"/>
                <a:gd name="connsiteX10" fmla="*/ 2242922 w 2323388"/>
                <a:gd name="connsiteY10" fmla="*/ 2091871 h 2350037"/>
                <a:gd name="connsiteX11" fmla="*/ 2219757 w 2323388"/>
                <a:gd name="connsiteY11" fmla="*/ 2311937 h 2350037"/>
                <a:gd name="connsiteX12" fmla="*/ 2040534 w 2323388"/>
                <a:gd name="connsiteY12" fmla="*/ 2320471 h 2350037"/>
                <a:gd name="connsiteX13" fmla="*/ 522631 w 2323388"/>
                <a:gd name="connsiteY13" fmla="*/ 2311937 h 2350037"/>
                <a:gd name="connsiteX14" fmla="*/ 116637 w 2323388"/>
                <a:gd name="connsiteY14" fmla="*/ 2183921 h 2350037"/>
                <a:gd name="connsiteX0" fmla="*/ 116637 w 2858468"/>
                <a:gd name="connsiteY0" fmla="*/ 2183921 h 2350037"/>
                <a:gd name="connsiteX1" fmla="*/ 261722 w 2858468"/>
                <a:gd name="connsiteY1" fmla="*/ 1329871 h 2350037"/>
                <a:gd name="connsiteX2" fmla="*/ 1018279 w 2858468"/>
                <a:gd name="connsiteY2" fmla="*/ 469901 h 2350037"/>
                <a:gd name="connsiteX3" fmla="*/ 1557122 w 2858468"/>
                <a:gd name="connsiteY3" fmla="*/ 110671 h 2350037"/>
                <a:gd name="connsiteX4" fmla="*/ 1894579 w 2858468"/>
                <a:gd name="connsiteY4" fmla="*/ 1815 h 2350037"/>
                <a:gd name="connsiteX5" fmla="*/ 2188493 w 2858468"/>
                <a:gd name="connsiteY5" fmla="*/ 121558 h 2350037"/>
                <a:gd name="connsiteX6" fmla="*/ 2259251 w 2858468"/>
                <a:gd name="connsiteY6" fmla="*/ 442686 h 2350037"/>
                <a:gd name="connsiteX7" fmla="*/ 2172165 w 2858468"/>
                <a:gd name="connsiteY7" fmla="*/ 801915 h 2350037"/>
                <a:gd name="connsiteX8" fmla="*/ 2843954 w 2858468"/>
                <a:gd name="connsiteY8" fmla="*/ 1187476 h 2350037"/>
                <a:gd name="connsiteX9" fmla="*/ 2085079 w 2858468"/>
                <a:gd name="connsiteY9" fmla="*/ 1640115 h 2350037"/>
                <a:gd name="connsiteX10" fmla="*/ 2242922 w 2858468"/>
                <a:gd name="connsiteY10" fmla="*/ 2091871 h 2350037"/>
                <a:gd name="connsiteX11" fmla="*/ 2219757 w 2858468"/>
                <a:gd name="connsiteY11" fmla="*/ 2311937 h 2350037"/>
                <a:gd name="connsiteX12" fmla="*/ 2040534 w 2858468"/>
                <a:gd name="connsiteY12" fmla="*/ 2320471 h 2350037"/>
                <a:gd name="connsiteX13" fmla="*/ 522631 w 2858468"/>
                <a:gd name="connsiteY13" fmla="*/ 2311937 h 2350037"/>
                <a:gd name="connsiteX14" fmla="*/ 116637 w 2858468"/>
                <a:gd name="connsiteY14" fmla="*/ 2183921 h 2350037"/>
                <a:gd name="connsiteX0" fmla="*/ 116637 w 2872983"/>
                <a:gd name="connsiteY0" fmla="*/ 2183921 h 2350037"/>
                <a:gd name="connsiteX1" fmla="*/ 261722 w 2872983"/>
                <a:gd name="connsiteY1" fmla="*/ 1329871 h 2350037"/>
                <a:gd name="connsiteX2" fmla="*/ 1018279 w 2872983"/>
                <a:gd name="connsiteY2" fmla="*/ 469901 h 2350037"/>
                <a:gd name="connsiteX3" fmla="*/ 1557122 w 2872983"/>
                <a:gd name="connsiteY3" fmla="*/ 110671 h 2350037"/>
                <a:gd name="connsiteX4" fmla="*/ 1894579 w 2872983"/>
                <a:gd name="connsiteY4" fmla="*/ 1815 h 2350037"/>
                <a:gd name="connsiteX5" fmla="*/ 2188493 w 2872983"/>
                <a:gd name="connsiteY5" fmla="*/ 121558 h 2350037"/>
                <a:gd name="connsiteX6" fmla="*/ 2259251 w 2872983"/>
                <a:gd name="connsiteY6" fmla="*/ 442686 h 2350037"/>
                <a:gd name="connsiteX7" fmla="*/ 2843954 w 2872983"/>
                <a:gd name="connsiteY7" fmla="*/ 1187476 h 2350037"/>
                <a:gd name="connsiteX8" fmla="*/ 2085079 w 2872983"/>
                <a:gd name="connsiteY8" fmla="*/ 1640115 h 2350037"/>
                <a:gd name="connsiteX9" fmla="*/ 2242922 w 2872983"/>
                <a:gd name="connsiteY9" fmla="*/ 2091871 h 2350037"/>
                <a:gd name="connsiteX10" fmla="*/ 2219757 w 2872983"/>
                <a:gd name="connsiteY10" fmla="*/ 2311937 h 2350037"/>
                <a:gd name="connsiteX11" fmla="*/ 2040534 w 2872983"/>
                <a:gd name="connsiteY11" fmla="*/ 2320471 h 2350037"/>
                <a:gd name="connsiteX12" fmla="*/ 522631 w 2872983"/>
                <a:gd name="connsiteY12" fmla="*/ 2311937 h 2350037"/>
                <a:gd name="connsiteX13" fmla="*/ 116637 w 2872983"/>
                <a:gd name="connsiteY13" fmla="*/ 2183921 h 2350037"/>
                <a:gd name="connsiteX0" fmla="*/ 116637 w 2920251"/>
                <a:gd name="connsiteY0" fmla="*/ 2183921 h 2350037"/>
                <a:gd name="connsiteX1" fmla="*/ 261722 w 2920251"/>
                <a:gd name="connsiteY1" fmla="*/ 1329871 h 2350037"/>
                <a:gd name="connsiteX2" fmla="*/ 1018279 w 2920251"/>
                <a:gd name="connsiteY2" fmla="*/ 469901 h 2350037"/>
                <a:gd name="connsiteX3" fmla="*/ 1557122 w 2920251"/>
                <a:gd name="connsiteY3" fmla="*/ 110671 h 2350037"/>
                <a:gd name="connsiteX4" fmla="*/ 1894579 w 2920251"/>
                <a:gd name="connsiteY4" fmla="*/ 1815 h 2350037"/>
                <a:gd name="connsiteX5" fmla="*/ 2188493 w 2920251"/>
                <a:gd name="connsiteY5" fmla="*/ 121558 h 2350037"/>
                <a:gd name="connsiteX6" fmla="*/ 2542860 w 2920251"/>
                <a:gd name="connsiteY6" fmla="*/ 404633 h 2350037"/>
                <a:gd name="connsiteX7" fmla="*/ 2843954 w 2920251"/>
                <a:gd name="connsiteY7" fmla="*/ 1187476 h 2350037"/>
                <a:gd name="connsiteX8" fmla="*/ 2085079 w 2920251"/>
                <a:gd name="connsiteY8" fmla="*/ 1640115 h 2350037"/>
                <a:gd name="connsiteX9" fmla="*/ 2242922 w 2920251"/>
                <a:gd name="connsiteY9" fmla="*/ 2091871 h 2350037"/>
                <a:gd name="connsiteX10" fmla="*/ 2219757 w 2920251"/>
                <a:gd name="connsiteY10" fmla="*/ 2311937 h 2350037"/>
                <a:gd name="connsiteX11" fmla="*/ 2040534 w 2920251"/>
                <a:gd name="connsiteY11" fmla="*/ 2320471 h 2350037"/>
                <a:gd name="connsiteX12" fmla="*/ 522631 w 2920251"/>
                <a:gd name="connsiteY12" fmla="*/ 2311937 h 2350037"/>
                <a:gd name="connsiteX13" fmla="*/ 116637 w 2920251"/>
                <a:gd name="connsiteY13" fmla="*/ 2183921 h 2350037"/>
                <a:gd name="connsiteX0" fmla="*/ 116637 w 2920251"/>
                <a:gd name="connsiteY0" fmla="*/ 2183294 h 2349410"/>
                <a:gd name="connsiteX1" fmla="*/ 261722 w 2920251"/>
                <a:gd name="connsiteY1" fmla="*/ 1329244 h 2349410"/>
                <a:gd name="connsiteX2" fmla="*/ 1018279 w 2920251"/>
                <a:gd name="connsiteY2" fmla="*/ 469274 h 2349410"/>
                <a:gd name="connsiteX3" fmla="*/ 1557122 w 2920251"/>
                <a:gd name="connsiteY3" fmla="*/ 110044 h 2349410"/>
                <a:gd name="connsiteX4" fmla="*/ 1894579 w 2920251"/>
                <a:gd name="connsiteY4" fmla="*/ 1188 h 2349410"/>
                <a:gd name="connsiteX5" fmla="*/ 2241767 w 2920251"/>
                <a:gd name="connsiteY5" fmla="*/ 102913 h 2349410"/>
                <a:gd name="connsiteX6" fmla="*/ 2542860 w 2920251"/>
                <a:gd name="connsiteY6" fmla="*/ 404006 h 2349410"/>
                <a:gd name="connsiteX7" fmla="*/ 2843954 w 2920251"/>
                <a:gd name="connsiteY7" fmla="*/ 1186849 h 2349410"/>
                <a:gd name="connsiteX8" fmla="*/ 2085079 w 2920251"/>
                <a:gd name="connsiteY8" fmla="*/ 1639488 h 2349410"/>
                <a:gd name="connsiteX9" fmla="*/ 2242922 w 2920251"/>
                <a:gd name="connsiteY9" fmla="*/ 2091244 h 2349410"/>
                <a:gd name="connsiteX10" fmla="*/ 2219757 w 2920251"/>
                <a:gd name="connsiteY10" fmla="*/ 2311310 h 2349410"/>
                <a:gd name="connsiteX11" fmla="*/ 2040534 w 2920251"/>
                <a:gd name="connsiteY11" fmla="*/ 2319844 h 2349410"/>
                <a:gd name="connsiteX12" fmla="*/ 522631 w 2920251"/>
                <a:gd name="connsiteY12" fmla="*/ 2311310 h 2349410"/>
                <a:gd name="connsiteX13" fmla="*/ 116637 w 2920251"/>
                <a:gd name="connsiteY13" fmla="*/ 2183294 h 2349410"/>
                <a:gd name="connsiteX0" fmla="*/ 116637 w 4028063"/>
                <a:gd name="connsiteY0" fmla="*/ 2183294 h 2349410"/>
                <a:gd name="connsiteX1" fmla="*/ 261722 w 4028063"/>
                <a:gd name="connsiteY1" fmla="*/ 1329244 h 2349410"/>
                <a:gd name="connsiteX2" fmla="*/ 1018279 w 4028063"/>
                <a:gd name="connsiteY2" fmla="*/ 469274 h 2349410"/>
                <a:gd name="connsiteX3" fmla="*/ 1557122 w 4028063"/>
                <a:gd name="connsiteY3" fmla="*/ 110044 h 2349410"/>
                <a:gd name="connsiteX4" fmla="*/ 1894579 w 4028063"/>
                <a:gd name="connsiteY4" fmla="*/ 1188 h 2349410"/>
                <a:gd name="connsiteX5" fmla="*/ 2241767 w 4028063"/>
                <a:gd name="connsiteY5" fmla="*/ 102913 h 2349410"/>
                <a:gd name="connsiteX6" fmla="*/ 2542860 w 4028063"/>
                <a:gd name="connsiteY6" fmla="*/ 404006 h 2349410"/>
                <a:gd name="connsiteX7" fmla="*/ 2843954 w 4028063"/>
                <a:gd name="connsiteY7" fmla="*/ 1186849 h 2349410"/>
                <a:gd name="connsiteX8" fmla="*/ 3927891 w 4028063"/>
                <a:gd name="connsiteY8" fmla="*/ 1728817 h 2349410"/>
                <a:gd name="connsiteX9" fmla="*/ 2242922 w 4028063"/>
                <a:gd name="connsiteY9" fmla="*/ 2091244 h 2349410"/>
                <a:gd name="connsiteX10" fmla="*/ 2219757 w 4028063"/>
                <a:gd name="connsiteY10" fmla="*/ 2311310 h 2349410"/>
                <a:gd name="connsiteX11" fmla="*/ 2040534 w 4028063"/>
                <a:gd name="connsiteY11" fmla="*/ 2319844 h 2349410"/>
                <a:gd name="connsiteX12" fmla="*/ 522631 w 4028063"/>
                <a:gd name="connsiteY12" fmla="*/ 2311310 h 2349410"/>
                <a:gd name="connsiteX13" fmla="*/ 116637 w 4028063"/>
                <a:gd name="connsiteY13" fmla="*/ 2183294 h 2349410"/>
                <a:gd name="connsiteX0" fmla="*/ 116637 w 4068209"/>
                <a:gd name="connsiteY0" fmla="*/ 2183294 h 2349410"/>
                <a:gd name="connsiteX1" fmla="*/ 261722 w 4068209"/>
                <a:gd name="connsiteY1" fmla="*/ 1329244 h 2349410"/>
                <a:gd name="connsiteX2" fmla="*/ 1018279 w 4068209"/>
                <a:gd name="connsiteY2" fmla="*/ 469274 h 2349410"/>
                <a:gd name="connsiteX3" fmla="*/ 1557122 w 4068209"/>
                <a:gd name="connsiteY3" fmla="*/ 110044 h 2349410"/>
                <a:gd name="connsiteX4" fmla="*/ 1894579 w 4068209"/>
                <a:gd name="connsiteY4" fmla="*/ 1188 h 2349410"/>
                <a:gd name="connsiteX5" fmla="*/ 2241767 w 4068209"/>
                <a:gd name="connsiteY5" fmla="*/ 102913 h 2349410"/>
                <a:gd name="connsiteX6" fmla="*/ 2542860 w 4068209"/>
                <a:gd name="connsiteY6" fmla="*/ 404006 h 2349410"/>
                <a:gd name="connsiteX7" fmla="*/ 3084829 w 4068209"/>
                <a:gd name="connsiteY7" fmla="*/ 1186849 h 2349410"/>
                <a:gd name="connsiteX8" fmla="*/ 3927891 w 4068209"/>
                <a:gd name="connsiteY8" fmla="*/ 1728817 h 2349410"/>
                <a:gd name="connsiteX9" fmla="*/ 2242922 w 4068209"/>
                <a:gd name="connsiteY9" fmla="*/ 2091244 h 2349410"/>
                <a:gd name="connsiteX10" fmla="*/ 2219757 w 4068209"/>
                <a:gd name="connsiteY10" fmla="*/ 2311310 h 2349410"/>
                <a:gd name="connsiteX11" fmla="*/ 2040534 w 4068209"/>
                <a:gd name="connsiteY11" fmla="*/ 2319844 h 2349410"/>
                <a:gd name="connsiteX12" fmla="*/ 522631 w 4068209"/>
                <a:gd name="connsiteY12" fmla="*/ 2311310 h 2349410"/>
                <a:gd name="connsiteX13" fmla="*/ 116637 w 4068209"/>
                <a:gd name="connsiteY13" fmla="*/ 2183294 h 2349410"/>
                <a:gd name="connsiteX0" fmla="*/ 116637 w 4068209"/>
                <a:gd name="connsiteY0" fmla="*/ 2183294 h 2319844"/>
                <a:gd name="connsiteX1" fmla="*/ 261722 w 4068209"/>
                <a:gd name="connsiteY1" fmla="*/ 1329244 h 2319844"/>
                <a:gd name="connsiteX2" fmla="*/ 1018279 w 4068209"/>
                <a:gd name="connsiteY2" fmla="*/ 469274 h 2319844"/>
                <a:gd name="connsiteX3" fmla="*/ 1557122 w 4068209"/>
                <a:gd name="connsiteY3" fmla="*/ 110044 h 2319844"/>
                <a:gd name="connsiteX4" fmla="*/ 1894579 w 4068209"/>
                <a:gd name="connsiteY4" fmla="*/ 1188 h 2319844"/>
                <a:gd name="connsiteX5" fmla="*/ 2241767 w 4068209"/>
                <a:gd name="connsiteY5" fmla="*/ 102913 h 2319844"/>
                <a:gd name="connsiteX6" fmla="*/ 2542860 w 4068209"/>
                <a:gd name="connsiteY6" fmla="*/ 404006 h 2319844"/>
                <a:gd name="connsiteX7" fmla="*/ 3084829 w 4068209"/>
                <a:gd name="connsiteY7" fmla="*/ 1186849 h 2319844"/>
                <a:gd name="connsiteX8" fmla="*/ 3927891 w 4068209"/>
                <a:gd name="connsiteY8" fmla="*/ 1728817 h 2319844"/>
                <a:gd name="connsiteX9" fmla="*/ 2242922 w 4068209"/>
                <a:gd name="connsiteY9" fmla="*/ 2091244 h 2319844"/>
                <a:gd name="connsiteX10" fmla="*/ 3867672 w 4068209"/>
                <a:gd name="connsiteY10" fmla="*/ 2210566 h 2319844"/>
                <a:gd name="connsiteX11" fmla="*/ 2040534 w 4068209"/>
                <a:gd name="connsiteY11" fmla="*/ 2319844 h 2319844"/>
                <a:gd name="connsiteX12" fmla="*/ 522631 w 4068209"/>
                <a:gd name="connsiteY12" fmla="*/ 2311310 h 2319844"/>
                <a:gd name="connsiteX13" fmla="*/ 116637 w 4068209"/>
                <a:gd name="connsiteY13" fmla="*/ 2183294 h 2319844"/>
                <a:gd name="connsiteX0" fmla="*/ 116637 w 4239020"/>
                <a:gd name="connsiteY0" fmla="*/ 2183294 h 2319844"/>
                <a:gd name="connsiteX1" fmla="*/ 261722 w 4239020"/>
                <a:gd name="connsiteY1" fmla="*/ 1329244 h 2319844"/>
                <a:gd name="connsiteX2" fmla="*/ 1018279 w 4239020"/>
                <a:gd name="connsiteY2" fmla="*/ 469274 h 2319844"/>
                <a:gd name="connsiteX3" fmla="*/ 1557122 w 4239020"/>
                <a:gd name="connsiteY3" fmla="*/ 110044 h 2319844"/>
                <a:gd name="connsiteX4" fmla="*/ 1894579 w 4239020"/>
                <a:gd name="connsiteY4" fmla="*/ 1188 h 2319844"/>
                <a:gd name="connsiteX5" fmla="*/ 2241767 w 4239020"/>
                <a:gd name="connsiteY5" fmla="*/ 102913 h 2319844"/>
                <a:gd name="connsiteX6" fmla="*/ 2542860 w 4239020"/>
                <a:gd name="connsiteY6" fmla="*/ 404006 h 2319844"/>
                <a:gd name="connsiteX7" fmla="*/ 3084829 w 4239020"/>
                <a:gd name="connsiteY7" fmla="*/ 1186849 h 2319844"/>
                <a:gd name="connsiteX8" fmla="*/ 3927891 w 4239020"/>
                <a:gd name="connsiteY8" fmla="*/ 1728817 h 2319844"/>
                <a:gd name="connsiteX9" fmla="*/ 4228984 w 4239020"/>
                <a:gd name="connsiteY9" fmla="*/ 1909472 h 2319844"/>
                <a:gd name="connsiteX10" fmla="*/ 3867672 w 4239020"/>
                <a:gd name="connsiteY10" fmla="*/ 2210566 h 2319844"/>
                <a:gd name="connsiteX11" fmla="*/ 2040534 w 4239020"/>
                <a:gd name="connsiteY11" fmla="*/ 2319844 h 2319844"/>
                <a:gd name="connsiteX12" fmla="*/ 522631 w 4239020"/>
                <a:gd name="connsiteY12" fmla="*/ 2311310 h 2319844"/>
                <a:gd name="connsiteX13" fmla="*/ 116637 w 4239020"/>
                <a:gd name="connsiteY13" fmla="*/ 2183294 h 2319844"/>
                <a:gd name="connsiteX0" fmla="*/ 116637 w 4653945"/>
                <a:gd name="connsiteY0" fmla="*/ 2183294 h 2387480"/>
                <a:gd name="connsiteX1" fmla="*/ 261722 w 4653945"/>
                <a:gd name="connsiteY1" fmla="*/ 1329244 h 2387480"/>
                <a:gd name="connsiteX2" fmla="*/ 1018279 w 4653945"/>
                <a:gd name="connsiteY2" fmla="*/ 469274 h 2387480"/>
                <a:gd name="connsiteX3" fmla="*/ 1557122 w 4653945"/>
                <a:gd name="connsiteY3" fmla="*/ 110044 h 2387480"/>
                <a:gd name="connsiteX4" fmla="*/ 1894579 w 4653945"/>
                <a:gd name="connsiteY4" fmla="*/ 1188 h 2387480"/>
                <a:gd name="connsiteX5" fmla="*/ 2241767 w 4653945"/>
                <a:gd name="connsiteY5" fmla="*/ 102913 h 2387480"/>
                <a:gd name="connsiteX6" fmla="*/ 2542860 w 4653945"/>
                <a:gd name="connsiteY6" fmla="*/ 404006 h 2387480"/>
                <a:gd name="connsiteX7" fmla="*/ 3084829 w 4653945"/>
                <a:gd name="connsiteY7" fmla="*/ 1186849 h 2387480"/>
                <a:gd name="connsiteX8" fmla="*/ 3927891 w 4653945"/>
                <a:gd name="connsiteY8" fmla="*/ 1728817 h 2387480"/>
                <a:gd name="connsiteX9" fmla="*/ 4228984 w 4653945"/>
                <a:gd name="connsiteY9" fmla="*/ 1909472 h 2387480"/>
                <a:gd name="connsiteX10" fmla="*/ 4289203 w 4653945"/>
                <a:gd name="connsiteY10" fmla="*/ 2319085 h 2387480"/>
                <a:gd name="connsiteX11" fmla="*/ 2040534 w 4653945"/>
                <a:gd name="connsiteY11" fmla="*/ 2319844 h 2387480"/>
                <a:gd name="connsiteX12" fmla="*/ 522631 w 4653945"/>
                <a:gd name="connsiteY12" fmla="*/ 2311310 h 2387480"/>
                <a:gd name="connsiteX13" fmla="*/ 116637 w 4653945"/>
                <a:gd name="connsiteY13" fmla="*/ 2183294 h 2387480"/>
                <a:gd name="connsiteX0" fmla="*/ 116637 w 4653945"/>
                <a:gd name="connsiteY0" fmla="*/ 2183294 h 2373898"/>
                <a:gd name="connsiteX1" fmla="*/ 261722 w 4653945"/>
                <a:gd name="connsiteY1" fmla="*/ 1329244 h 2373898"/>
                <a:gd name="connsiteX2" fmla="*/ 1018279 w 4653945"/>
                <a:gd name="connsiteY2" fmla="*/ 469274 h 2373898"/>
                <a:gd name="connsiteX3" fmla="*/ 1557122 w 4653945"/>
                <a:gd name="connsiteY3" fmla="*/ 110044 h 2373898"/>
                <a:gd name="connsiteX4" fmla="*/ 1894579 w 4653945"/>
                <a:gd name="connsiteY4" fmla="*/ 1188 h 2373898"/>
                <a:gd name="connsiteX5" fmla="*/ 2241767 w 4653945"/>
                <a:gd name="connsiteY5" fmla="*/ 102913 h 2373898"/>
                <a:gd name="connsiteX6" fmla="*/ 2542860 w 4653945"/>
                <a:gd name="connsiteY6" fmla="*/ 404006 h 2373898"/>
                <a:gd name="connsiteX7" fmla="*/ 3084829 w 4653945"/>
                <a:gd name="connsiteY7" fmla="*/ 1186849 h 2373898"/>
                <a:gd name="connsiteX8" fmla="*/ 3927891 w 4653945"/>
                <a:gd name="connsiteY8" fmla="*/ 1728817 h 2373898"/>
                <a:gd name="connsiteX9" fmla="*/ 4228984 w 4653945"/>
                <a:gd name="connsiteY9" fmla="*/ 1909472 h 2373898"/>
                <a:gd name="connsiteX10" fmla="*/ 4289203 w 4653945"/>
                <a:gd name="connsiteY10" fmla="*/ 2319085 h 2373898"/>
                <a:gd name="connsiteX11" fmla="*/ 2040534 w 4653945"/>
                <a:gd name="connsiteY11" fmla="*/ 2319844 h 2373898"/>
                <a:gd name="connsiteX12" fmla="*/ 522631 w 4653945"/>
                <a:gd name="connsiteY12" fmla="*/ 2311310 h 2373898"/>
                <a:gd name="connsiteX13" fmla="*/ 116637 w 4653945"/>
                <a:gd name="connsiteY13" fmla="*/ 2183294 h 2373898"/>
                <a:gd name="connsiteX0" fmla="*/ 116637 w 4653945"/>
                <a:gd name="connsiteY0" fmla="*/ 2183294 h 2332254"/>
                <a:gd name="connsiteX1" fmla="*/ 261722 w 4653945"/>
                <a:gd name="connsiteY1" fmla="*/ 1329244 h 2332254"/>
                <a:gd name="connsiteX2" fmla="*/ 1018279 w 4653945"/>
                <a:gd name="connsiteY2" fmla="*/ 469274 h 2332254"/>
                <a:gd name="connsiteX3" fmla="*/ 1557122 w 4653945"/>
                <a:gd name="connsiteY3" fmla="*/ 110044 h 2332254"/>
                <a:gd name="connsiteX4" fmla="*/ 1894579 w 4653945"/>
                <a:gd name="connsiteY4" fmla="*/ 1188 h 2332254"/>
                <a:gd name="connsiteX5" fmla="*/ 2241767 w 4653945"/>
                <a:gd name="connsiteY5" fmla="*/ 102913 h 2332254"/>
                <a:gd name="connsiteX6" fmla="*/ 2542860 w 4653945"/>
                <a:gd name="connsiteY6" fmla="*/ 404006 h 2332254"/>
                <a:gd name="connsiteX7" fmla="*/ 3084829 w 4653945"/>
                <a:gd name="connsiteY7" fmla="*/ 1186849 h 2332254"/>
                <a:gd name="connsiteX8" fmla="*/ 3927891 w 4653945"/>
                <a:gd name="connsiteY8" fmla="*/ 1728817 h 2332254"/>
                <a:gd name="connsiteX9" fmla="*/ 4228984 w 4653945"/>
                <a:gd name="connsiteY9" fmla="*/ 1909472 h 2332254"/>
                <a:gd name="connsiteX10" fmla="*/ 4289203 w 4653945"/>
                <a:gd name="connsiteY10" fmla="*/ 2319085 h 2332254"/>
                <a:gd name="connsiteX11" fmla="*/ 2040534 w 4653945"/>
                <a:gd name="connsiteY11" fmla="*/ 2319844 h 2332254"/>
                <a:gd name="connsiteX12" fmla="*/ 522631 w 4653945"/>
                <a:gd name="connsiteY12" fmla="*/ 2311310 h 2332254"/>
                <a:gd name="connsiteX13" fmla="*/ 116637 w 4653945"/>
                <a:gd name="connsiteY13" fmla="*/ 2183294 h 2332254"/>
                <a:gd name="connsiteX0" fmla="*/ 116637 w 4304777"/>
                <a:gd name="connsiteY0" fmla="*/ 2183294 h 2332254"/>
                <a:gd name="connsiteX1" fmla="*/ 261722 w 4304777"/>
                <a:gd name="connsiteY1" fmla="*/ 1329244 h 2332254"/>
                <a:gd name="connsiteX2" fmla="*/ 1018279 w 4304777"/>
                <a:gd name="connsiteY2" fmla="*/ 469274 h 2332254"/>
                <a:gd name="connsiteX3" fmla="*/ 1557122 w 4304777"/>
                <a:gd name="connsiteY3" fmla="*/ 110044 h 2332254"/>
                <a:gd name="connsiteX4" fmla="*/ 1894579 w 4304777"/>
                <a:gd name="connsiteY4" fmla="*/ 1188 h 2332254"/>
                <a:gd name="connsiteX5" fmla="*/ 2241767 w 4304777"/>
                <a:gd name="connsiteY5" fmla="*/ 102913 h 2332254"/>
                <a:gd name="connsiteX6" fmla="*/ 2542860 w 4304777"/>
                <a:gd name="connsiteY6" fmla="*/ 404006 h 2332254"/>
                <a:gd name="connsiteX7" fmla="*/ 3084829 w 4304777"/>
                <a:gd name="connsiteY7" fmla="*/ 1186849 h 2332254"/>
                <a:gd name="connsiteX8" fmla="*/ 3927891 w 4304777"/>
                <a:gd name="connsiteY8" fmla="*/ 1728817 h 2332254"/>
                <a:gd name="connsiteX9" fmla="*/ 4228984 w 4304777"/>
                <a:gd name="connsiteY9" fmla="*/ 1909472 h 2332254"/>
                <a:gd name="connsiteX10" fmla="*/ 4289203 w 4304777"/>
                <a:gd name="connsiteY10" fmla="*/ 2319085 h 2332254"/>
                <a:gd name="connsiteX11" fmla="*/ 2040534 w 4304777"/>
                <a:gd name="connsiteY11" fmla="*/ 2319844 h 2332254"/>
                <a:gd name="connsiteX12" fmla="*/ 522631 w 4304777"/>
                <a:gd name="connsiteY12" fmla="*/ 2311310 h 2332254"/>
                <a:gd name="connsiteX13" fmla="*/ 116637 w 4304777"/>
                <a:gd name="connsiteY13" fmla="*/ 2183294 h 2332254"/>
                <a:gd name="connsiteX0" fmla="*/ 116637 w 4401110"/>
                <a:gd name="connsiteY0" fmla="*/ 2183294 h 2332254"/>
                <a:gd name="connsiteX1" fmla="*/ 261722 w 4401110"/>
                <a:gd name="connsiteY1" fmla="*/ 1329244 h 2332254"/>
                <a:gd name="connsiteX2" fmla="*/ 1018279 w 4401110"/>
                <a:gd name="connsiteY2" fmla="*/ 469274 h 2332254"/>
                <a:gd name="connsiteX3" fmla="*/ 1557122 w 4401110"/>
                <a:gd name="connsiteY3" fmla="*/ 110044 h 2332254"/>
                <a:gd name="connsiteX4" fmla="*/ 1894579 w 4401110"/>
                <a:gd name="connsiteY4" fmla="*/ 1188 h 2332254"/>
                <a:gd name="connsiteX5" fmla="*/ 2241767 w 4401110"/>
                <a:gd name="connsiteY5" fmla="*/ 102913 h 2332254"/>
                <a:gd name="connsiteX6" fmla="*/ 2542860 w 4401110"/>
                <a:gd name="connsiteY6" fmla="*/ 404006 h 2332254"/>
                <a:gd name="connsiteX7" fmla="*/ 3084829 w 4401110"/>
                <a:gd name="connsiteY7" fmla="*/ 1186849 h 2332254"/>
                <a:gd name="connsiteX8" fmla="*/ 3927891 w 4401110"/>
                <a:gd name="connsiteY8" fmla="*/ 1728817 h 2332254"/>
                <a:gd name="connsiteX9" fmla="*/ 4228984 w 4401110"/>
                <a:gd name="connsiteY9" fmla="*/ 1909472 h 2332254"/>
                <a:gd name="connsiteX10" fmla="*/ 4289203 w 4401110"/>
                <a:gd name="connsiteY10" fmla="*/ 2319085 h 2332254"/>
                <a:gd name="connsiteX11" fmla="*/ 2040534 w 4401110"/>
                <a:gd name="connsiteY11" fmla="*/ 2319844 h 2332254"/>
                <a:gd name="connsiteX12" fmla="*/ 522631 w 4401110"/>
                <a:gd name="connsiteY12" fmla="*/ 2311310 h 2332254"/>
                <a:gd name="connsiteX13" fmla="*/ 116637 w 4401110"/>
                <a:gd name="connsiteY13" fmla="*/ 2183294 h 2332254"/>
                <a:gd name="connsiteX0" fmla="*/ 116637 w 4603762"/>
                <a:gd name="connsiteY0" fmla="*/ 2183294 h 2332254"/>
                <a:gd name="connsiteX1" fmla="*/ 261722 w 4603762"/>
                <a:gd name="connsiteY1" fmla="*/ 1329244 h 2332254"/>
                <a:gd name="connsiteX2" fmla="*/ 1018279 w 4603762"/>
                <a:gd name="connsiteY2" fmla="*/ 469274 h 2332254"/>
                <a:gd name="connsiteX3" fmla="*/ 1557122 w 4603762"/>
                <a:gd name="connsiteY3" fmla="*/ 110044 h 2332254"/>
                <a:gd name="connsiteX4" fmla="*/ 1894579 w 4603762"/>
                <a:gd name="connsiteY4" fmla="*/ 1188 h 2332254"/>
                <a:gd name="connsiteX5" fmla="*/ 2241767 w 4603762"/>
                <a:gd name="connsiteY5" fmla="*/ 102913 h 2332254"/>
                <a:gd name="connsiteX6" fmla="*/ 2542860 w 4603762"/>
                <a:gd name="connsiteY6" fmla="*/ 404006 h 2332254"/>
                <a:gd name="connsiteX7" fmla="*/ 3084829 w 4603762"/>
                <a:gd name="connsiteY7" fmla="*/ 1186849 h 2332254"/>
                <a:gd name="connsiteX8" fmla="*/ 3927891 w 4603762"/>
                <a:gd name="connsiteY8" fmla="*/ 1728817 h 2332254"/>
                <a:gd name="connsiteX9" fmla="*/ 4289203 w 4603762"/>
                <a:gd name="connsiteY9" fmla="*/ 2319085 h 2332254"/>
                <a:gd name="connsiteX10" fmla="*/ 2040534 w 4603762"/>
                <a:gd name="connsiteY10" fmla="*/ 2319844 h 2332254"/>
                <a:gd name="connsiteX11" fmla="*/ 522631 w 4603762"/>
                <a:gd name="connsiteY11" fmla="*/ 2311310 h 2332254"/>
                <a:gd name="connsiteX12" fmla="*/ 116637 w 4603762"/>
                <a:gd name="connsiteY12" fmla="*/ 2183294 h 2332254"/>
                <a:gd name="connsiteX0" fmla="*/ 116637 w 4603762"/>
                <a:gd name="connsiteY0" fmla="*/ 2267954 h 2416914"/>
                <a:gd name="connsiteX1" fmla="*/ 261722 w 4603762"/>
                <a:gd name="connsiteY1" fmla="*/ 1413904 h 2416914"/>
                <a:gd name="connsiteX2" fmla="*/ 1018279 w 4603762"/>
                <a:gd name="connsiteY2" fmla="*/ 553934 h 2416914"/>
                <a:gd name="connsiteX3" fmla="*/ 1557122 w 4603762"/>
                <a:gd name="connsiteY3" fmla="*/ 194704 h 2416914"/>
                <a:gd name="connsiteX4" fmla="*/ 1894579 w 4603762"/>
                <a:gd name="connsiteY4" fmla="*/ 85848 h 2416914"/>
                <a:gd name="connsiteX5" fmla="*/ 2241766 w 4603762"/>
                <a:gd name="connsiteY5" fmla="*/ 67136 h 2416914"/>
                <a:gd name="connsiteX6" fmla="*/ 2542860 w 4603762"/>
                <a:gd name="connsiteY6" fmla="*/ 488666 h 2416914"/>
                <a:gd name="connsiteX7" fmla="*/ 3084829 w 4603762"/>
                <a:gd name="connsiteY7" fmla="*/ 1271509 h 2416914"/>
                <a:gd name="connsiteX8" fmla="*/ 3927891 w 4603762"/>
                <a:gd name="connsiteY8" fmla="*/ 1813477 h 2416914"/>
                <a:gd name="connsiteX9" fmla="*/ 4289203 w 4603762"/>
                <a:gd name="connsiteY9" fmla="*/ 2403745 h 2416914"/>
                <a:gd name="connsiteX10" fmla="*/ 2040534 w 4603762"/>
                <a:gd name="connsiteY10" fmla="*/ 2404504 h 2416914"/>
                <a:gd name="connsiteX11" fmla="*/ 522631 w 4603762"/>
                <a:gd name="connsiteY11" fmla="*/ 2395970 h 2416914"/>
                <a:gd name="connsiteX12" fmla="*/ 116637 w 4603762"/>
                <a:gd name="connsiteY12" fmla="*/ 2267954 h 2416914"/>
                <a:gd name="connsiteX0" fmla="*/ 116637 w 4603762"/>
                <a:gd name="connsiteY0" fmla="*/ 2271073 h 2420033"/>
                <a:gd name="connsiteX1" fmla="*/ 261722 w 4603762"/>
                <a:gd name="connsiteY1" fmla="*/ 1417023 h 2420033"/>
                <a:gd name="connsiteX2" fmla="*/ 1018279 w 4603762"/>
                <a:gd name="connsiteY2" fmla="*/ 557053 h 2420033"/>
                <a:gd name="connsiteX3" fmla="*/ 1557122 w 4603762"/>
                <a:gd name="connsiteY3" fmla="*/ 197823 h 2420033"/>
                <a:gd name="connsiteX4" fmla="*/ 1880454 w 4603762"/>
                <a:gd name="connsiteY4" fmla="*/ 70255 h 2420033"/>
                <a:gd name="connsiteX5" fmla="*/ 2241766 w 4603762"/>
                <a:gd name="connsiteY5" fmla="*/ 70255 h 2420033"/>
                <a:gd name="connsiteX6" fmla="*/ 2542860 w 4603762"/>
                <a:gd name="connsiteY6" fmla="*/ 491785 h 2420033"/>
                <a:gd name="connsiteX7" fmla="*/ 3084829 w 4603762"/>
                <a:gd name="connsiteY7" fmla="*/ 1274628 h 2420033"/>
                <a:gd name="connsiteX8" fmla="*/ 3927891 w 4603762"/>
                <a:gd name="connsiteY8" fmla="*/ 1816596 h 2420033"/>
                <a:gd name="connsiteX9" fmla="*/ 4289203 w 4603762"/>
                <a:gd name="connsiteY9" fmla="*/ 2406864 h 2420033"/>
                <a:gd name="connsiteX10" fmla="*/ 2040534 w 4603762"/>
                <a:gd name="connsiteY10" fmla="*/ 2407623 h 2420033"/>
                <a:gd name="connsiteX11" fmla="*/ 522631 w 4603762"/>
                <a:gd name="connsiteY11" fmla="*/ 2399089 h 2420033"/>
                <a:gd name="connsiteX12" fmla="*/ 116637 w 4603762"/>
                <a:gd name="connsiteY12" fmla="*/ 2271073 h 2420033"/>
                <a:gd name="connsiteX0" fmla="*/ 116637 w 4603762"/>
                <a:gd name="connsiteY0" fmla="*/ 2271073 h 2420033"/>
                <a:gd name="connsiteX1" fmla="*/ 261722 w 4603762"/>
                <a:gd name="connsiteY1" fmla="*/ 1417023 h 2420033"/>
                <a:gd name="connsiteX2" fmla="*/ 1018279 w 4603762"/>
                <a:gd name="connsiteY2" fmla="*/ 557053 h 2420033"/>
                <a:gd name="connsiteX3" fmla="*/ 1639579 w 4603762"/>
                <a:gd name="connsiteY3" fmla="*/ 250912 h 2420033"/>
                <a:gd name="connsiteX4" fmla="*/ 1880454 w 4603762"/>
                <a:gd name="connsiteY4" fmla="*/ 70255 h 2420033"/>
                <a:gd name="connsiteX5" fmla="*/ 2241766 w 4603762"/>
                <a:gd name="connsiteY5" fmla="*/ 70255 h 2420033"/>
                <a:gd name="connsiteX6" fmla="*/ 2542860 w 4603762"/>
                <a:gd name="connsiteY6" fmla="*/ 491785 h 2420033"/>
                <a:gd name="connsiteX7" fmla="*/ 3084829 w 4603762"/>
                <a:gd name="connsiteY7" fmla="*/ 1274628 h 2420033"/>
                <a:gd name="connsiteX8" fmla="*/ 3927891 w 4603762"/>
                <a:gd name="connsiteY8" fmla="*/ 1816596 h 2420033"/>
                <a:gd name="connsiteX9" fmla="*/ 4289203 w 4603762"/>
                <a:gd name="connsiteY9" fmla="*/ 2406864 h 2420033"/>
                <a:gd name="connsiteX10" fmla="*/ 2040534 w 4603762"/>
                <a:gd name="connsiteY10" fmla="*/ 2407623 h 2420033"/>
                <a:gd name="connsiteX11" fmla="*/ 522631 w 4603762"/>
                <a:gd name="connsiteY11" fmla="*/ 2399089 h 2420033"/>
                <a:gd name="connsiteX12" fmla="*/ 116637 w 4603762"/>
                <a:gd name="connsiteY12" fmla="*/ 2271073 h 2420033"/>
                <a:gd name="connsiteX0" fmla="*/ 116637 w 4603762"/>
                <a:gd name="connsiteY0" fmla="*/ 2271073 h 2420033"/>
                <a:gd name="connsiteX1" fmla="*/ 261722 w 4603762"/>
                <a:gd name="connsiteY1" fmla="*/ 1417023 h 2420033"/>
                <a:gd name="connsiteX2" fmla="*/ 1018279 w 4603762"/>
                <a:gd name="connsiteY2" fmla="*/ 557053 h 2420033"/>
                <a:gd name="connsiteX3" fmla="*/ 1639579 w 4603762"/>
                <a:gd name="connsiteY3" fmla="*/ 250912 h 2420033"/>
                <a:gd name="connsiteX4" fmla="*/ 1880454 w 4603762"/>
                <a:gd name="connsiteY4" fmla="*/ 70255 h 2420033"/>
                <a:gd name="connsiteX5" fmla="*/ 2241766 w 4603762"/>
                <a:gd name="connsiteY5" fmla="*/ 70255 h 2420033"/>
                <a:gd name="connsiteX6" fmla="*/ 2542860 w 4603762"/>
                <a:gd name="connsiteY6" fmla="*/ 491785 h 2420033"/>
                <a:gd name="connsiteX7" fmla="*/ 3084829 w 4603762"/>
                <a:gd name="connsiteY7" fmla="*/ 1274628 h 2420033"/>
                <a:gd name="connsiteX8" fmla="*/ 3927891 w 4603762"/>
                <a:gd name="connsiteY8" fmla="*/ 1816596 h 2420033"/>
                <a:gd name="connsiteX9" fmla="*/ 4289203 w 4603762"/>
                <a:gd name="connsiteY9" fmla="*/ 2406864 h 2420033"/>
                <a:gd name="connsiteX10" fmla="*/ 2040534 w 4603762"/>
                <a:gd name="connsiteY10" fmla="*/ 2407623 h 2420033"/>
                <a:gd name="connsiteX11" fmla="*/ 522631 w 4603762"/>
                <a:gd name="connsiteY11" fmla="*/ 2399089 h 2420033"/>
                <a:gd name="connsiteX12" fmla="*/ 116637 w 4603762"/>
                <a:gd name="connsiteY12" fmla="*/ 2271073 h 2420033"/>
                <a:gd name="connsiteX0" fmla="*/ 116637 w 4603762"/>
                <a:gd name="connsiteY0" fmla="*/ 2240963 h 2389923"/>
                <a:gd name="connsiteX1" fmla="*/ 261722 w 4603762"/>
                <a:gd name="connsiteY1" fmla="*/ 1386913 h 2389923"/>
                <a:gd name="connsiteX2" fmla="*/ 1018279 w 4603762"/>
                <a:gd name="connsiteY2" fmla="*/ 526943 h 2389923"/>
                <a:gd name="connsiteX3" fmla="*/ 1639579 w 4603762"/>
                <a:gd name="connsiteY3" fmla="*/ 220802 h 2389923"/>
                <a:gd name="connsiteX4" fmla="*/ 2241766 w 4603762"/>
                <a:gd name="connsiteY4" fmla="*/ 40145 h 2389923"/>
                <a:gd name="connsiteX5" fmla="*/ 2542860 w 4603762"/>
                <a:gd name="connsiteY5" fmla="*/ 461675 h 2389923"/>
                <a:gd name="connsiteX6" fmla="*/ 3084829 w 4603762"/>
                <a:gd name="connsiteY6" fmla="*/ 1244518 h 2389923"/>
                <a:gd name="connsiteX7" fmla="*/ 3927891 w 4603762"/>
                <a:gd name="connsiteY7" fmla="*/ 1786486 h 2389923"/>
                <a:gd name="connsiteX8" fmla="*/ 4289203 w 4603762"/>
                <a:gd name="connsiteY8" fmla="*/ 2376754 h 2389923"/>
                <a:gd name="connsiteX9" fmla="*/ 2040534 w 4603762"/>
                <a:gd name="connsiteY9" fmla="*/ 2377513 h 2389923"/>
                <a:gd name="connsiteX10" fmla="*/ 522631 w 4603762"/>
                <a:gd name="connsiteY10" fmla="*/ 2368979 h 2389923"/>
                <a:gd name="connsiteX11" fmla="*/ 116637 w 4603762"/>
                <a:gd name="connsiteY11" fmla="*/ 2240963 h 2389923"/>
                <a:gd name="connsiteX0" fmla="*/ 116637 w 4603762"/>
                <a:gd name="connsiteY0" fmla="*/ 2301182 h 2450142"/>
                <a:gd name="connsiteX1" fmla="*/ 261722 w 4603762"/>
                <a:gd name="connsiteY1" fmla="*/ 1447132 h 2450142"/>
                <a:gd name="connsiteX2" fmla="*/ 1018279 w 4603762"/>
                <a:gd name="connsiteY2" fmla="*/ 587162 h 2450142"/>
                <a:gd name="connsiteX3" fmla="*/ 1639579 w 4603762"/>
                <a:gd name="connsiteY3" fmla="*/ 281021 h 2450142"/>
                <a:gd name="connsiteX4" fmla="*/ 2181547 w 4603762"/>
                <a:gd name="connsiteY4" fmla="*/ 40145 h 2450142"/>
                <a:gd name="connsiteX5" fmla="*/ 2542860 w 4603762"/>
                <a:gd name="connsiteY5" fmla="*/ 521894 h 2450142"/>
                <a:gd name="connsiteX6" fmla="*/ 3084829 w 4603762"/>
                <a:gd name="connsiteY6" fmla="*/ 1304737 h 2450142"/>
                <a:gd name="connsiteX7" fmla="*/ 3927891 w 4603762"/>
                <a:gd name="connsiteY7" fmla="*/ 1846705 h 2450142"/>
                <a:gd name="connsiteX8" fmla="*/ 4289203 w 4603762"/>
                <a:gd name="connsiteY8" fmla="*/ 2436973 h 2450142"/>
                <a:gd name="connsiteX9" fmla="*/ 2040534 w 4603762"/>
                <a:gd name="connsiteY9" fmla="*/ 2437732 h 2450142"/>
                <a:gd name="connsiteX10" fmla="*/ 522631 w 4603762"/>
                <a:gd name="connsiteY10" fmla="*/ 2429198 h 2450142"/>
                <a:gd name="connsiteX11" fmla="*/ 116637 w 4603762"/>
                <a:gd name="connsiteY11" fmla="*/ 2301182 h 2450142"/>
                <a:gd name="connsiteX0" fmla="*/ 116637 w 4603762"/>
                <a:gd name="connsiteY0" fmla="*/ 2301182 h 2450142"/>
                <a:gd name="connsiteX1" fmla="*/ 261722 w 4603762"/>
                <a:gd name="connsiteY1" fmla="*/ 1447132 h 2450142"/>
                <a:gd name="connsiteX2" fmla="*/ 1018279 w 4603762"/>
                <a:gd name="connsiteY2" fmla="*/ 587162 h 2450142"/>
                <a:gd name="connsiteX3" fmla="*/ 1639579 w 4603762"/>
                <a:gd name="connsiteY3" fmla="*/ 281021 h 2450142"/>
                <a:gd name="connsiteX4" fmla="*/ 2181547 w 4603762"/>
                <a:gd name="connsiteY4" fmla="*/ 40145 h 2450142"/>
                <a:gd name="connsiteX5" fmla="*/ 2542860 w 4603762"/>
                <a:gd name="connsiteY5" fmla="*/ 521894 h 2450142"/>
                <a:gd name="connsiteX6" fmla="*/ 3084829 w 4603762"/>
                <a:gd name="connsiteY6" fmla="*/ 1304737 h 2450142"/>
                <a:gd name="connsiteX7" fmla="*/ 3927891 w 4603762"/>
                <a:gd name="connsiteY7" fmla="*/ 1846705 h 2450142"/>
                <a:gd name="connsiteX8" fmla="*/ 4289203 w 4603762"/>
                <a:gd name="connsiteY8" fmla="*/ 2436973 h 2450142"/>
                <a:gd name="connsiteX9" fmla="*/ 2040534 w 4603762"/>
                <a:gd name="connsiteY9" fmla="*/ 2437732 h 2450142"/>
                <a:gd name="connsiteX10" fmla="*/ 522631 w 4603762"/>
                <a:gd name="connsiteY10" fmla="*/ 2429198 h 2450142"/>
                <a:gd name="connsiteX11" fmla="*/ 116637 w 4603762"/>
                <a:gd name="connsiteY11" fmla="*/ 2301182 h 2450142"/>
                <a:gd name="connsiteX0" fmla="*/ 116637 w 4603762"/>
                <a:gd name="connsiteY0" fmla="*/ 2301182 h 2450142"/>
                <a:gd name="connsiteX1" fmla="*/ 261722 w 4603762"/>
                <a:gd name="connsiteY1" fmla="*/ 1447132 h 2450142"/>
                <a:gd name="connsiteX2" fmla="*/ 1018279 w 4603762"/>
                <a:gd name="connsiteY2" fmla="*/ 587162 h 2450142"/>
                <a:gd name="connsiteX3" fmla="*/ 1639579 w 4603762"/>
                <a:gd name="connsiteY3" fmla="*/ 281021 h 2450142"/>
                <a:gd name="connsiteX4" fmla="*/ 2181547 w 4603762"/>
                <a:gd name="connsiteY4" fmla="*/ 40145 h 2450142"/>
                <a:gd name="connsiteX5" fmla="*/ 2542860 w 4603762"/>
                <a:gd name="connsiteY5" fmla="*/ 521894 h 2450142"/>
                <a:gd name="connsiteX6" fmla="*/ 3084829 w 4603762"/>
                <a:gd name="connsiteY6" fmla="*/ 1304737 h 2450142"/>
                <a:gd name="connsiteX7" fmla="*/ 3927891 w 4603762"/>
                <a:gd name="connsiteY7" fmla="*/ 1846705 h 2450142"/>
                <a:gd name="connsiteX8" fmla="*/ 4289203 w 4603762"/>
                <a:gd name="connsiteY8" fmla="*/ 2436973 h 2450142"/>
                <a:gd name="connsiteX9" fmla="*/ 2040534 w 4603762"/>
                <a:gd name="connsiteY9" fmla="*/ 2437732 h 2450142"/>
                <a:gd name="connsiteX10" fmla="*/ 522631 w 4603762"/>
                <a:gd name="connsiteY10" fmla="*/ 2429198 h 2450142"/>
                <a:gd name="connsiteX11" fmla="*/ 116637 w 4603762"/>
                <a:gd name="connsiteY11" fmla="*/ 2301182 h 2450142"/>
                <a:gd name="connsiteX0" fmla="*/ 116637 w 4603762"/>
                <a:gd name="connsiteY0" fmla="*/ 2301182 h 2450142"/>
                <a:gd name="connsiteX1" fmla="*/ 261722 w 4603762"/>
                <a:gd name="connsiteY1" fmla="*/ 1447132 h 2450142"/>
                <a:gd name="connsiteX2" fmla="*/ 1018279 w 4603762"/>
                <a:gd name="connsiteY2" fmla="*/ 587162 h 2450142"/>
                <a:gd name="connsiteX3" fmla="*/ 1639579 w 4603762"/>
                <a:gd name="connsiteY3" fmla="*/ 281021 h 2450142"/>
                <a:gd name="connsiteX4" fmla="*/ 2181547 w 4603762"/>
                <a:gd name="connsiteY4" fmla="*/ 40145 h 2450142"/>
                <a:gd name="connsiteX5" fmla="*/ 2542860 w 4603762"/>
                <a:gd name="connsiteY5" fmla="*/ 521894 h 2450142"/>
                <a:gd name="connsiteX6" fmla="*/ 3084829 w 4603762"/>
                <a:gd name="connsiteY6" fmla="*/ 1304737 h 2450142"/>
                <a:gd name="connsiteX7" fmla="*/ 3927891 w 4603762"/>
                <a:gd name="connsiteY7" fmla="*/ 1846705 h 2450142"/>
                <a:gd name="connsiteX8" fmla="*/ 4289203 w 4603762"/>
                <a:gd name="connsiteY8" fmla="*/ 2436973 h 2450142"/>
                <a:gd name="connsiteX9" fmla="*/ 2040534 w 4603762"/>
                <a:gd name="connsiteY9" fmla="*/ 2437732 h 2450142"/>
                <a:gd name="connsiteX10" fmla="*/ 522631 w 4603762"/>
                <a:gd name="connsiteY10" fmla="*/ 2429198 h 2450142"/>
                <a:gd name="connsiteX11" fmla="*/ 116637 w 4603762"/>
                <a:gd name="connsiteY11" fmla="*/ 2301182 h 2450142"/>
                <a:gd name="connsiteX0" fmla="*/ 116637 w 4603762"/>
                <a:gd name="connsiteY0" fmla="*/ 2301182 h 2450142"/>
                <a:gd name="connsiteX1" fmla="*/ 261722 w 4603762"/>
                <a:gd name="connsiteY1" fmla="*/ 1447132 h 2450142"/>
                <a:gd name="connsiteX2" fmla="*/ 1018279 w 4603762"/>
                <a:gd name="connsiteY2" fmla="*/ 587162 h 2450142"/>
                <a:gd name="connsiteX3" fmla="*/ 1639579 w 4603762"/>
                <a:gd name="connsiteY3" fmla="*/ 281021 h 2450142"/>
                <a:gd name="connsiteX4" fmla="*/ 2181547 w 4603762"/>
                <a:gd name="connsiteY4" fmla="*/ 40145 h 2450142"/>
                <a:gd name="connsiteX5" fmla="*/ 2542860 w 4603762"/>
                <a:gd name="connsiteY5" fmla="*/ 521894 h 2450142"/>
                <a:gd name="connsiteX6" fmla="*/ 3084829 w 4603762"/>
                <a:gd name="connsiteY6" fmla="*/ 1304737 h 2450142"/>
                <a:gd name="connsiteX7" fmla="*/ 3927891 w 4603762"/>
                <a:gd name="connsiteY7" fmla="*/ 1846705 h 2450142"/>
                <a:gd name="connsiteX8" fmla="*/ 4289203 w 4603762"/>
                <a:gd name="connsiteY8" fmla="*/ 2436973 h 2450142"/>
                <a:gd name="connsiteX9" fmla="*/ 2040534 w 4603762"/>
                <a:gd name="connsiteY9" fmla="*/ 2437732 h 2450142"/>
                <a:gd name="connsiteX10" fmla="*/ 522631 w 4603762"/>
                <a:gd name="connsiteY10" fmla="*/ 2429198 h 2450142"/>
                <a:gd name="connsiteX11" fmla="*/ 116637 w 4603762"/>
                <a:gd name="connsiteY11" fmla="*/ 2301182 h 2450142"/>
                <a:gd name="connsiteX0" fmla="*/ 116637 w 4603762"/>
                <a:gd name="connsiteY0" fmla="*/ 2301182 h 2450142"/>
                <a:gd name="connsiteX1" fmla="*/ 261722 w 4603762"/>
                <a:gd name="connsiteY1" fmla="*/ 1447132 h 2450142"/>
                <a:gd name="connsiteX2" fmla="*/ 1018279 w 4603762"/>
                <a:gd name="connsiteY2" fmla="*/ 587162 h 2450142"/>
                <a:gd name="connsiteX3" fmla="*/ 1639579 w 4603762"/>
                <a:gd name="connsiteY3" fmla="*/ 281021 h 2450142"/>
                <a:gd name="connsiteX4" fmla="*/ 2181547 w 4603762"/>
                <a:gd name="connsiteY4" fmla="*/ 40145 h 2450142"/>
                <a:gd name="connsiteX5" fmla="*/ 2542860 w 4603762"/>
                <a:gd name="connsiteY5" fmla="*/ 521894 h 2450142"/>
                <a:gd name="connsiteX6" fmla="*/ 3084829 w 4603762"/>
                <a:gd name="connsiteY6" fmla="*/ 1304737 h 2450142"/>
                <a:gd name="connsiteX7" fmla="*/ 3927891 w 4603762"/>
                <a:gd name="connsiteY7" fmla="*/ 1846705 h 2450142"/>
                <a:gd name="connsiteX8" fmla="*/ 4289203 w 4603762"/>
                <a:gd name="connsiteY8" fmla="*/ 2436973 h 2450142"/>
                <a:gd name="connsiteX9" fmla="*/ 2040534 w 4603762"/>
                <a:gd name="connsiteY9" fmla="*/ 2437732 h 2450142"/>
                <a:gd name="connsiteX10" fmla="*/ 522631 w 4603762"/>
                <a:gd name="connsiteY10" fmla="*/ 2429198 h 2450142"/>
                <a:gd name="connsiteX11" fmla="*/ 116637 w 4603762"/>
                <a:gd name="connsiteY11" fmla="*/ 2301182 h 2450142"/>
                <a:gd name="connsiteX0" fmla="*/ 116637 w 4603762"/>
                <a:gd name="connsiteY0" fmla="*/ 2321256 h 2470216"/>
                <a:gd name="connsiteX1" fmla="*/ 261722 w 4603762"/>
                <a:gd name="connsiteY1" fmla="*/ 1467206 h 2470216"/>
                <a:gd name="connsiteX2" fmla="*/ 1018279 w 4603762"/>
                <a:gd name="connsiteY2" fmla="*/ 607236 h 2470216"/>
                <a:gd name="connsiteX3" fmla="*/ 1625905 w 4603762"/>
                <a:gd name="connsiteY3" fmla="*/ 180656 h 2470216"/>
                <a:gd name="connsiteX4" fmla="*/ 2181547 w 4603762"/>
                <a:gd name="connsiteY4" fmla="*/ 60219 h 2470216"/>
                <a:gd name="connsiteX5" fmla="*/ 2542860 w 4603762"/>
                <a:gd name="connsiteY5" fmla="*/ 541968 h 2470216"/>
                <a:gd name="connsiteX6" fmla="*/ 3084829 w 4603762"/>
                <a:gd name="connsiteY6" fmla="*/ 1324811 h 2470216"/>
                <a:gd name="connsiteX7" fmla="*/ 3927891 w 4603762"/>
                <a:gd name="connsiteY7" fmla="*/ 1866779 h 2470216"/>
                <a:gd name="connsiteX8" fmla="*/ 4289203 w 4603762"/>
                <a:gd name="connsiteY8" fmla="*/ 2457047 h 2470216"/>
                <a:gd name="connsiteX9" fmla="*/ 2040534 w 4603762"/>
                <a:gd name="connsiteY9" fmla="*/ 2457806 h 2470216"/>
                <a:gd name="connsiteX10" fmla="*/ 522631 w 4603762"/>
                <a:gd name="connsiteY10" fmla="*/ 2449272 h 2470216"/>
                <a:gd name="connsiteX11" fmla="*/ 116637 w 4603762"/>
                <a:gd name="connsiteY11" fmla="*/ 2321256 h 2470216"/>
                <a:gd name="connsiteX0" fmla="*/ 116637 w 4603762"/>
                <a:gd name="connsiteY0" fmla="*/ 2321256 h 2470216"/>
                <a:gd name="connsiteX1" fmla="*/ 261722 w 4603762"/>
                <a:gd name="connsiteY1" fmla="*/ 1467206 h 2470216"/>
                <a:gd name="connsiteX2" fmla="*/ 1018279 w 4603762"/>
                <a:gd name="connsiteY2" fmla="*/ 607236 h 2470216"/>
                <a:gd name="connsiteX3" fmla="*/ 1625905 w 4603762"/>
                <a:gd name="connsiteY3" fmla="*/ 180656 h 2470216"/>
                <a:gd name="connsiteX4" fmla="*/ 2181547 w 4603762"/>
                <a:gd name="connsiteY4" fmla="*/ 60219 h 2470216"/>
                <a:gd name="connsiteX5" fmla="*/ 2542860 w 4603762"/>
                <a:gd name="connsiteY5" fmla="*/ 541968 h 2470216"/>
                <a:gd name="connsiteX6" fmla="*/ 3084829 w 4603762"/>
                <a:gd name="connsiteY6" fmla="*/ 1324811 h 2470216"/>
                <a:gd name="connsiteX7" fmla="*/ 3927891 w 4603762"/>
                <a:gd name="connsiteY7" fmla="*/ 1866779 h 2470216"/>
                <a:gd name="connsiteX8" fmla="*/ 4289203 w 4603762"/>
                <a:gd name="connsiteY8" fmla="*/ 2457047 h 2470216"/>
                <a:gd name="connsiteX9" fmla="*/ 2040534 w 4603762"/>
                <a:gd name="connsiteY9" fmla="*/ 2457806 h 2470216"/>
                <a:gd name="connsiteX10" fmla="*/ 522631 w 4603762"/>
                <a:gd name="connsiteY10" fmla="*/ 2449272 h 2470216"/>
                <a:gd name="connsiteX11" fmla="*/ 116637 w 4603762"/>
                <a:gd name="connsiteY11" fmla="*/ 2321256 h 2470216"/>
                <a:gd name="connsiteX0" fmla="*/ 116637 w 4603762"/>
                <a:gd name="connsiteY0" fmla="*/ 2381476 h 2530436"/>
                <a:gd name="connsiteX1" fmla="*/ 261722 w 4603762"/>
                <a:gd name="connsiteY1" fmla="*/ 1527426 h 2530436"/>
                <a:gd name="connsiteX2" fmla="*/ 1018279 w 4603762"/>
                <a:gd name="connsiteY2" fmla="*/ 667456 h 2530436"/>
                <a:gd name="connsiteX3" fmla="*/ 1625905 w 4603762"/>
                <a:gd name="connsiteY3" fmla="*/ 240876 h 2530436"/>
                <a:gd name="connsiteX4" fmla="*/ 2181547 w 4603762"/>
                <a:gd name="connsiteY4" fmla="*/ 120439 h 2530436"/>
                <a:gd name="connsiteX5" fmla="*/ 2542860 w 4603762"/>
                <a:gd name="connsiteY5" fmla="*/ 602188 h 2530436"/>
                <a:gd name="connsiteX6" fmla="*/ 3084829 w 4603762"/>
                <a:gd name="connsiteY6" fmla="*/ 1385031 h 2530436"/>
                <a:gd name="connsiteX7" fmla="*/ 3927891 w 4603762"/>
                <a:gd name="connsiteY7" fmla="*/ 1926999 h 2530436"/>
                <a:gd name="connsiteX8" fmla="*/ 4289203 w 4603762"/>
                <a:gd name="connsiteY8" fmla="*/ 2517267 h 2530436"/>
                <a:gd name="connsiteX9" fmla="*/ 2040534 w 4603762"/>
                <a:gd name="connsiteY9" fmla="*/ 2518026 h 2530436"/>
                <a:gd name="connsiteX10" fmla="*/ 522631 w 4603762"/>
                <a:gd name="connsiteY10" fmla="*/ 2509492 h 2530436"/>
                <a:gd name="connsiteX11" fmla="*/ 116637 w 4603762"/>
                <a:gd name="connsiteY11" fmla="*/ 2381476 h 2530436"/>
                <a:gd name="connsiteX0" fmla="*/ 116637 w 4603762"/>
                <a:gd name="connsiteY0" fmla="*/ 2441693 h 2590653"/>
                <a:gd name="connsiteX1" fmla="*/ 261722 w 4603762"/>
                <a:gd name="connsiteY1" fmla="*/ 1587643 h 2590653"/>
                <a:gd name="connsiteX2" fmla="*/ 1018279 w 4603762"/>
                <a:gd name="connsiteY2" fmla="*/ 727673 h 2590653"/>
                <a:gd name="connsiteX3" fmla="*/ 1625905 w 4603762"/>
                <a:gd name="connsiteY3" fmla="*/ 301093 h 2590653"/>
                <a:gd name="connsiteX4" fmla="*/ 2228093 w 4603762"/>
                <a:gd name="connsiteY4" fmla="*/ 60219 h 2590653"/>
                <a:gd name="connsiteX5" fmla="*/ 2542860 w 4603762"/>
                <a:gd name="connsiteY5" fmla="*/ 662405 h 2590653"/>
                <a:gd name="connsiteX6" fmla="*/ 3084829 w 4603762"/>
                <a:gd name="connsiteY6" fmla="*/ 1445248 h 2590653"/>
                <a:gd name="connsiteX7" fmla="*/ 3927891 w 4603762"/>
                <a:gd name="connsiteY7" fmla="*/ 1987216 h 2590653"/>
                <a:gd name="connsiteX8" fmla="*/ 4289203 w 4603762"/>
                <a:gd name="connsiteY8" fmla="*/ 2577484 h 2590653"/>
                <a:gd name="connsiteX9" fmla="*/ 2040534 w 4603762"/>
                <a:gd name="connsiteY9" fmla="*/ 2578243 h 2590653"/>
                <a:gd name="connsiteX10" fmla="*/ 522631 w 4603762"/>
                <a:gd name="connsiteY10" fmla="*/ 2569709 h 2590653"/>
                <a:gd name="connsiteX11" fmla="*/ 116637 w 4603762"/>
                <a:gd name="connsiteY11" fmla="*/ 2441693 h 2590653"/>
                <a:gd name="connsiteX0" fmla="*/ 116637 w 4603762"/>
                <a:gd name="connsiteY0" fmla="*/ 2500943 h 2649903"/>
                <a:gd name="connsiteX1" fmla="*/ 261722 w 4603762"/>
                <a:gd name="connsiteY1" fmla="*/ 1646893 h 2649903"/>
                <a:gd name="connsiteX2" fmla="*/ 1018279 w 4603762"/>
                <a:gd name="connsiteY2" fmla="*/ 786923 h 2649903"/>
                <a:gd name="connsiteX3" fmla="*/ 1625905 w 4603762"/>
                <a:gd name="connsiteY3" fmla="*/ 360343 h 2649903"/>
                <a:gd name="connsiteX4" fmla="*/ 2228093 w 4603762"/>
                <a:gd name="connsiteY4" fmla="*/ 119469 h 2649903"/>
                <a:gd name="connsiteX5" fmla="*/ 2542860 w 4603762"/>
                <a:gd name="connsiteY5" fmla="*/ 721655 h 2649903"/>
                <a:gd name="connsiteX6" fmla="*/ 3084829 w 4603762"/>
                <a:gd name="connsiteY6" fmla="*/ 1504498 h 2649903"/>
                <a:gd name="connsiteX7" fmla="*/ 3927891 w 4603762"/>
                <a:gd name="connsiteY7" fmla="*/ 2046466 h 2649903"/>
                <a:gd name="connsiteX8" fmla="*/ 4289203 w 4603762"/>
                <a:gd name="connsiteY8" fmla="*/ 2636734 h 2649903"/>
                <a:gd name="connsiteX9" fmla="*/ 2040534 w 4603762"/>
                <a:gd name="connsiteY9" fmla="*/ 2637493 h 2649903"/>
                <a:gd name="connsiteX10" fmla="*/ 522631 w 4603762"/>
                <a:gd name="connsiteY10" fmla="*/ 2628959 h 2649903"/>
                <a:gd name="connsiteX11" fmla="*/ 116637 w 4603762"/>
                <a:gd name="connsiteY11" fmla="*/ 2500943 h 2649903"/>
                <a:gd name="connsiteX0" fmla="*/ 116637 w 4603762"/>
                <a:gd name="connsiteY0" fmla="*/ 2500943 h 2649903"/>
                <a:gd name="connsiteX1" fmla="*/ 261722 w 4603762"/>
                <a:gd name="connsiteY1" fmla="*/ 1646893 h 2649903"/>
                <a:gd name="connsiteX2" fmla="*/ 782843 w 4603762"/>
                <a:gd name="connsiteY2" fmla="*/ 962530 h 2649903"/>
                <a:gd name="connsiteX3" fmla="*/ 1625905 w 4603762"/>
                <a:gd name="connsiteY3" fmla="*/ 360343 h 2649903"/>
                <a:gd name="connsiteX4" fmla="*/ 2228093 w 4603762"/>
                <a:gd name="connsiteY4" fmla="*/ 119469 h 2649903"/>
                <a:gd name="connsiteX5" fmla="*/ 2542860 w 4603762"/>
                <a:gd name="connsiteY5" fmla="*/ 721655 h 2649903"/>
                <a:gd name="connsiteX6" fmla="*/ 3084829 w 4603762"/>
                <a:gd name="connsiteY6" fmla="*/ 1504498 h 2649903"/>
                <a:gd name="connsiteX7" fmla="*/ 3927891 w 4603762"/>
                <a:gd name="connsiteY7" fmla="*/ 2046466 h 2649903"/>
                <a:gd name="connsiteX8" fmla="*/ 4289203 w 4603762"/>
                <a:gd name="connsiteY8" fmla="*/ 2636734 h 2649903"/>
                <a:gd name="connsiteX9" fmla="*/ 2040534 w 4603762"/>
                <a:gd name="connsiteY9" fmla="*/ 2637493 h 2649903"/>
                <a:gd name="connsiteX10" fmla="*/ 522631 w 4603762"/>
                <a:gd name="connsiteY10" fmla="*/ 2628959 h 2649903"/>
                <a:gd name="connsiteX11" fmla="*/ 116637 w 4603762"/>
                <a:gd name="connsiteY11" fmla="*/ 2500943 h 2649903"/>
                <a:gd name="connsiteX0" fmla="*/ 116637 w 4603762"/>
                <a:gd name="connsiteY0" fmla="*/ 2500943 h 2649903"/>
                <a:gd name="connsiteX1" fmla="*/ 261722 w 4603762"/>
                <a:gd name="connsiteY1" fmla="*/ 1646893 h 2649903"/>
                <a:gd name="connsiteX2" fmla="*/ 782843 w 4603762"/>
                <a:gd name="connsiteY2" fmla="*/ 962530 h 2649903"/>
                <a:gd name="connsiteX3" fmla="*/ 1625905 w 4603762"/>
                <a:gd name="connsiteY3" fmla="*/ 360343 h 2649903"/>
                <a:gd name="connsiteX4" fmla="*/ 2228093 w 4603762"/>
                <a:gd name="connsiteY4" fmla="*/ 119469 h 2649903"/>
                <a:gd name="connsiteX5" fmla="*/ 2542860 w 4603762"/>
                <a:gd name="connsiteY5" fmla="*/ 721655 h 2649903"/>
                <a:gd name="connsiteX6" fmla="*/ 3084829 w 4603762"/>
                <a:gd name="connsiteY6" fmla="*/ 1504498 h 2649903"/>
                <a:gd name="connsiteX7" fmla="*/ 3927891 w 4603762"/>
                <a:gd name="connsiteY7" fmla="*/ 2046466 h 2649903"/>
                <a:gd name="connsiteX8" fmla="*/ 4289203 w 4603762"/>
                <a:gd name="connsiteY8" fmla="*/ 2636734 h 2649903"/>
                <a:gd name="connsiteX9" fmla="*/ 2040534 w 4603762"/>
                <a:gd name="connsiteY9" fmla="*/ 2637493 h 2649903"/>
                <a:gd name="connsiteX10" fmla="*/ 522631 w 4603762"/>
                <a:gd name="connsiteY10" fmla="*/ 2628959 h 2649903"/>
                <a:gd name="connsiteX11" fmla="*/ 116637 w 4603762"/>
                <a:gd name="connsiteY11" fmla="*/ 2500943 h 2649903"/>
                <a:gd name="connsiteX0" fmla="*/ 116637 w 4603762"/>
                <a:gd name="connsiteY0" fmla="*/ 2500943 h 2649903"/>
                <a:gd name="connsiteX1" fmla="*/ 261722 w 4603762"/>
                <a:gd name="connsiteY1" fmla="*/ 1646893 h 2649903"/>
                <a:gd name="connsiteX2" fmla="*/ 782843 w 4603762"/>
                <a:gd name="connsiteY2" fmla="*/ 962530 h 2649903"/>
                <a:gd name="connsiteX3" fmla="*/ 1625905 w 4603762"/>
                <a:gd name="connsiteY3" fmla="*/ 360343 h 2649903"/>
                <a:gd name="connsiteX4" fmla="*/ 2228093 w 4603762"/>
                <a:gd name="connsiteY4" fmla="*/ 119469 h 2649903"/>
                <a:gd name="connsiteX5" fmla="*/ 2542860 w 4603762"/>
                <a:gd name="connsiteY5" fmla="*/ 721655 h 2649903"/>
                <a:gd name="connsiteX6" fmla="*/ 3084829 w 4603762"/>
                <a:gd name="connsiteY6" fmla="*/ 1504498 h 2649903"/>
                <a:gd name="connsiteX7" fmla="*/ 3927891 w 4603762"/>
                <a:gd name="connsiteY7" fmla="*/ 2046466 h 2649903"/>
                <a:gd name="connsiteX8" fmla="*/ 4289203 w 4603762"/>
                <a:gd name="connsiteY8" fmla="*/ 2636734 h 2649903"/>
                <a:gd name="connsiteX9" fmla="*/ 2040534 w 4603762"/>
                <a:gd name="connsiteY9" fmla="*/ 2637493 h 2649903"/>
                <a:gd name="connsiteX10" fmla="*/ 522631 w 4603762"/>
                <a:gd name="connsiteY10" fmla="*/ 2628959 h 2649903"/>
                <a:gd name="connsiteX11" fmla="*/ 116637 w 4603762"/>
                <a:gd name="connsiteY11" fmla="*/ 2500943 h 2649903"/>
                <a:gd name="connsiteX0" fmla="*/ 116637 w 4603762"/>
                <a:gd name="connsiteY0" fmla="*/ 2500943 h 2649903"/>
                <a:gd name="connsiteX1" fmla="*/ 261722 w 4603762"/>
                <a:gd name="connsiteY1" fmla="*/ 1646893 h 2649903"/>
                <a:gd name="connsiteX2" fmla="*/ 782843 w 4603762"/>
                <a:gd name="connsiteY2" fmla="*/ 962530 h 2649903"/>
                <a:gd name="connsiteX3" fmla="*/ 1625905 w 4603762"/>
                <a:gd name="connsiteY3" fmla="*/ 360343 h 2649903"/>
                <a:gd name="connsiteX4" fmla="*/ 2228093 w 4603762"/>
                <a:gd name="connsiteY4" fmla="*/ 119469 h 2649903"/>
                <a:gd name="connsiteX5" fmla="*/ 2542860 w 4603762"/>
                <a:gd name="connsiteY5" fmla="*/ 721655 h 2649903"/>
                <a:gd name="connsiteX6" fmla="*/ 3084829 w 4603762"/>
                <a:gd name="connsiteY6" fmla="*/ 1504498 h 2649903"/>
                <a:gd name="connsiteX7" fmla="*/ 3927891 w 4603762"/>
                <a:gd name="connsiteY7" fmla="*/ 2046466 h 2649903"/>
                <a:gd name="connsiteX8" fmla="*/ 4289203 w 4603762"/>
                <a:gd name="connsiteY8" fmla="*/ 2636734 h 2649903"/>
                <a:gd name="connsiteX9" fmla="*/ 2040534 w 4603762"/>
                <a:gd name="connsiteY9" fmla="*/ 2637493 h 2649903"/>
                <a:gd name="connsiteX10" fmla="*/ 522631 w 4603762"/>
                <a:gd name="connsiteY10" fmla="*/ 2628959 h 2649903"/>
                <a:gd name="connsiteX11" fmla="*/ 116637 w 4603762"/>
                <a:gd name="connsiteY11" fmla="*/ 2500943 h 2649903"/>
                <a:gd name="connsiteX0" fmla="*/ 116637 w 4603762"/>
                <a:gd name="connsiteY0" fmla="*/ 2500943 h 2649903"/>
                <a:gd name="connsiteX1" fmla="*/ 261722 w 4603762"/>
                <a:gd name="connsiteY1" fmla="*/ 1646893 h 2649903"/>
                <a:gd name="connsiteX2" fmla="*/ 782843 w 4603762"/>
                <a:gd name="connsiteY2" fmla="*/ 962530 h 2649903"/>
                <a:gd name="connsiteX3" fmla="*/ 1625905 w 4603762"/>
                <a:gd name="connsiteY3" fmla="*/ 360343 h 2649903"/>
                <a:gd name="connsiteX4" fmla="*/ 2228093 w 4603762"/>
                <a:gd name="connsiteY4" fmla="*/ 119469 h 2649903"/>
                <a:gd name="connsiteX5" fmla="*/ 2542860 w 4603762"/>
                <a:gd name="connsiteY5" fmla="*/ 721655 h 2649903"/>
                <a:gd name="connsiteX6" fmla="*/ 3084829 w 4603762"/>
                <a:gd name="connsiteY6" fmla="*/ 1504498 h 2649903"/>
                <a:gd name="connsiteX7" fmla="*/ 3927891 w 4603762"/>
                <a:gd name="connsiteY7" fmla="*/ 2046466 h 2649903"/>
                <a:gd name="connsiteX8" fmla="*/ 4289203 w 4603762"/>
                <a:gd name="connsiteY8" fmla="*/ 2636734 h 2649903"/>
                <a:gd name="connsiteX9" fmla="*/ 2040534 w 4603762"/>
                <a:gd name="connsiteY9" fmla="*/ 2637493 h 2649903"/>
                <a:gd name="connsiteX10" fmla="*/ 522631 w 4603762"/>
                <a:gd name="connsiteY10" fmla="*/ 2628959 h 2649903"/>
                <a:gd name="connsiteX11" fmla="*/ 116637 w 4603762"/>
                <a:gd name="connsiteY11" fmla="*/ 2500943 h 2649903"/>
                <a:gd name="connsiteX0" fmla="*/ 116637 w 4603762"/>
                <a:gd name="connsiteY0" fmla="*/ 2500943 h 2649903"/>
                <a:gd name="connsiteX1" fmla="*/ 261722 w 4603762"/>
                <a:gd name="connsiteY1" fmla="*/ 1646893 h 2649903"/>
                <a:gd name="connsiteX2" fmla="*/ 782843 w 4603762"/>
                <a:gd name="connsiteY2" fmla="*/ 962530 h 2649903"/>
                <a:gd name="connsiteX3" fmla="*/ 1625905 w 4603762"/>
                <a:gd name="connsiteY3" fmla="*/ 360343 h 2649903"/>
                <a:gd name="connsiteX4" fmla="*/ 2228093 w 4603762"/>
                <a:gd name="connsiteY4" fmla="*/ 119469 h 2649903"/>
                <a:gd name="connsiteX5" fmla="*/ 2542860 w 4603762"/>
                <a:gd name="connsiteY5" fmla="*/ 721655 h 2649903"/>
                <a:gd name="connsiteX6" fmla="*/ 3084829 w 4603762"/>
                <a:gd name="connsiteY6" fmla="*/ 1504498 h 2649903"/>
                <a:gd name="connsiteX7" fmla="*/ 3927891 w 4603762"/>
                <a:gd name="connsiteY7" fmla="*/ 2046466 h 2649903"/>
                <a:gd name="connsiteX8" fmla="*/ 4289203 w 4603762"/>
                <a:gd name="connsiteY8" fmla="*/ 2636734 h 2649903"/>
                <a:gd name="connsiteX9" fmla="*/ 2040534 w 4603762"/>
                <a:gd name="connsiteY9" fmla="*/ 2637493 h 2649903"/>
                <a:gd name="connsiteX10" fmla="*/ 522631 w 4603762"/>
                <a:gd name="connsiteY10" fmla="*/ 2628959 h 2649903"/>
                <a:gd name="connsiteX11" fmla="*/ 116637 w 4603762"/>
                <a:gd name="connsiteY11" fmla="*/ 2500943 h 2649903"/>
                <a:gd name="connsiteX0" fmla="*/ 116637 w 4603762"/>
                <a:gd name="connsiteY0" fmla="*/ 2445743 h 2594703"/>
                <a:gd name="connsiteX1" fmla="*/ 261722 w 4603762"/>
                <a:gd name="connsiteY1" fmla="*/ 1591693 h 2594703"/>
                <a:gd name="connsiteX2" fmla="*/ 782843 w 4603762"/>
                <a:gd name="connsiteY2" fmla="*/ 907330 h 2594703"/>
                <a:gd name="connsiteX3" fmla="*/ 1625905 w 4603762"/>
                <a:gd name="connsiteY3" fmla="*/ 305143 h 2594703"/>
                <a:gd name="connsiteX4" fmla="*/ 2228093 w 4603762"/>
                <a:gd name="connsiteY4" fmla="*/ 64269 h 2594703"/>
                <a:gd name="connsiteX5" fmla="*/ 2542860 w 4603762"/>
                <a:gd name="connsiteY5" fmla="*/ 666455 h 2594703"/>
                <a:gd name="connsiteX6" fmla="*/ 3084829 w 4603762"/>
                <a:gd name="connsiteY6" fmla="*/ 1449298 h 2594703"/>
                <a:gd name="connsiteX7" fmla="*/ 3927891 w 4603762"/>
                <a:gd name="connsiteY7" fmla="*/ 1991266 h 2594703"/>
                <a:gd name="connsiteX8" fmla="*/ 4289203 w 4603762"/>
                <a:gd name="connsiteY8" fmla="*/ 2581534 h 2594703"/>
                <a:gd name="connsiteX9" fmla="*/ 2040534 w 4603762"/>
                <a:gd name="connsiteY9" fmla="*/ 2582293 h 2594703"/>
                <a:gd name="connsiteX10" fmla="*/ 522631 w 4603762"/>
                <a:gd name="connsiteY10" fmla="*/ 2573759 h 2594703"/>
                <a:gd name="connsiteX11" fmla="*/ 116637 w 4603762"/>
                <a:gd name="connsiteY11" fmla="*/ 2445743 h 2594703"/>
                <a:gd name="connsiteX0" fmla="*/ 116637 w 4603762"/>
                <a:gd name="connsiteY0" fmla="*/ 2445743 h 2594703"/>
                <a:gd name="connsiteX1" fmla="*/ 261722 w 4603762"/>
                <a:gd name="connsiteY1" fmla="*/ 1591693 h 2594703"/>
                <a:gd name="connsiteX2" fmla="*/ 782843 w 4603762"/>
                <a:gd name="connsiteY2" fmla="*/ 907330 h 2594703"/>
                <a:gd name="connsiteX3" fmla="*/ 1625905 w 4603762"/>
                <a:gd name="connsiteY3" fmla="*/ 305143 h 2594703"/>
                <a:gd name="connsiteX4" fmla="*/ 2228093 w 4603762"/>
                <a:gd name="connsiteY4" fmla="*/ 64269 h 2594703"/>
                <a:gd name="connsiteX5" fmla="*/ 2542860 w 4603762"/>
                <a:gd name="connsiteY5" fmla="*/ 666455 h 2594703"/>
                <a:gd name="connsiteX6" fmla="*/ 3084829 w 4603762"/>
                <a:gd name="connsiteY6" fmla="*/ 1449298 h 2594703"/>
                <a:gd name="connsiteX7" fmla="*/ 3927891 w 4603762"/>
                <a:gd name="connsiteY7" fmla="*/ 1991266 h 2594703"/>
                <a:gd name="connsiteX8" fmla="*/ 4289203 w 4603762"/>
                <a:gd name="connsiteY8" fmla="*/ 2581534 h 2594703"/>
                <a:gd name="connsiteX9" fmla="*/ 2040534 w 4603762"/>
                <a:gd name="connsiteY9" fmla="*/ 2582293 h 2594703"/>
                <a:gd name="connsiteX10" fmla="*/ 522631 w 4603762"/>
                <a:gd name="connsiteY10" fmla="*/ 2573759 h 2594703"/>
                <a:gd name="connsiteX11" fmla="*/ 116637 w 4603762"/>
                <a:gd name="connsiteY11" fmla="*/ 2445743 h 2594703"/>
                <a:gd name="connsiteX0" fmla="*/ 116637 w 4603762"/>
                <a:gd name="connsiteY0" fmla="*/ 2445743 h 2594703"/>
                <a:gd name="connsiteX1" fmla="*/ 261722 w 4603762"/>
                <a:gd name="connsiteY1" fmla="*/ 1591693 h 2594703"/>
                <a:gd name="connsiteX2" fmla="*/ 782843 w 4603762"/>
                <a:gd name="connsiteY2" fmla="*/ 907330 h 2594703"/>
                <a:gd name="connsiteX3" fmla="*/ 1625905 w 4603762"/>
                <a:gd name="connsiteY3" fmla="*/ 305143 h 2594703"/>
                <a:gd name="connsiteX4" fmla="*/ 2228093 w 4603762"/>
                <a:gd name="connsiteY4" fmla="*/ 64269 h 2594703"/>
                <a:gd name="connsiteX5" fmla="*/ 2542860 w 4603762"/>
                <a:gd name="connsiteY5" fmla="*/ 666455 h 2594703"/>
                <a:gd name="connsiteX6" fmla="*/ 3084829 w 4603762"/>
                <a:gd name="connsiteY6" fmla="*/ 1449298 h 2594703"/>
                <a:gd name="connsiteX7" fmla="*/ 3927891 w 4603762"/>
                <a:gd name="connsiteY7" fmla="*/ 1991266 h 2594703"/>
                <a:gd name="connsiteX8" fmla="*/ 4289203 w 4603762"/>
                <a:gd name="connsiteY8" fmla="*/ 2581534 h 2594703"/>
                <a:gd name="connsiteX9" fmla="*/ 2040534 w 4603762"/>
                <a:gd name="connsiteY9" fmla="*/ 2582293 h 2594703"/>
                <a:gd name="connsiteX10" fmla="*/ 522631 w 4603762"/>
                <a:gd name="connsiteY10" fmla="*/ 2573759 h 2594703"/>
                <a:gd name="connsiteX11" fmla="*/ 116637 w 4603762"/>
                <a:gd name="connsiteY11" fmla="*/ 2445743 h 2594703"/>
                <a:gd name="connsiteX0" fmla="*/ 116637 w 4603762"/>
                <a:gd name="connsiteY0" fmla="*/ 2445743 h 2594703"/>
                <a:gd name="connsiteX1" fmla="*/ 261722 w 4603762"/>
                <a:gd name="connsiteY1" fmla="*/ 1591693 h 2594703"/>
                <a:gd name="connsiteX2" fmla="*/ 782843 w 4603762"/>
                <a:gd name="connsiteY2" fmla="*/ 907330 h 2594703"/>
                <a:gd name="connsiteX3" fmla="*/ 1625905 w 4603762"/>
                <a:gd name="connsiteY3" fmla="*/ 305143 h 2594703"/>
                <a:gd name="connsiteX4" fmla="*/ 2228093 w 4603762"/>
                <a:gd name="connsiteY4" fmla="*/ 64269 h 2594703"/>
                <a:gd name="connsiteX5" fmla="*/ 2542860 w 4603762"/>
                <a:gd name="connsiteY5" fmla="*/ 666455 h 2594703"/>
                <a:gd name="connsiteX6" fmla="*/ 3084829 w 4603762"/>
                <a:gd name="connsiteY6" fmla="*/ 1449298 h 2594703"/>
                <a:gd name="connsiteX7" fmla="*/ 3927891 w 4603762"/>
                <a:gd name="connsiteY7" fmla="*/ 1991266 h 2594703"/>
                <a:gd name="connsiteX8" fmla="*/ 4289203 w 4603762"/>
                <a:gd name="connsiteY8" fmla="*/ 2581534 h 2594703"/>
                <a:gd name="connsiteX9" fmla="*/ 2040534 w 4603762"/>
                <a:gd name="connsiteY9" fmla="*/ 2582293 h 2594703"/>
                <a:gd name="connsiteX10" fmla="*/ 522631 w 4603762"/>
                <a:gd name="connsiteY10" fmla="*/ 2573759 h 2594703"/>
                <a:gd name="connsiteX11" fmla="*/ 116637 w 4603762"/>
                <a:gd name="connsiteY11" fmla="*/ 2445743 h 2594703"/>
                <a:gd name="connsiteX0" fmla="*/ 116637 w 4603762"/>
                <a:gd name="connsiteY0" fmla="*/ 2445743 h 2594703"/>
                <a:gd name="connsiteX1" fmla="*/ 261722 w 4603762"/>
                <a:gd name="connsiteY1" fmla="*/ 1591693 h 2594703"/>
                <a:gd name="connsiteX2" fmla="*/ 782843 w 4603762"/>
                <a:gd name="connsiteY2" fmla="*/ 907330 h 2594703"/>
                <a:gd name="connsiteX3" fmla="*/ 1625905 w 4603762"/>
                <a:gd name="connsiteY3" fmla="*/ 305143 h 2594703"/>
                <a:gd name="connsiteX4" fmla="*/ 2228093 w 4603762"/>
                <a:gd name="connsiteY4" fmla="*/ 64269 h 2594703"/>
                <a:gd name="connsiteX5" fmla="*/ 2542860 w 4603762"/>
                <a:gd name="connsiteY5" fmla="*/ 666455 h 2594703"/>
                <a:gd name="connsiteX6" fmla="*/ 3084829 w 4603762"/>
                <a:gd name="connsiteY6" fmla="*/ 1449298 h 2594703"/>
                <a:gd name="connsiteX7" fmla="*/ 3927891 w 4603762"/>
                <a:gd name="connsiteY7" fmla="*/ 1991266 h 2594703"/>
                <a:gd name="connsiteX8" fmla="*/ 4289203 w 4603762"/>
                <a:gd name="connsiteY8" fmla="*/ 2581534 h 2594703"/>
                <a:gd name="connsiteX9" fmla="*/ 2040534 w 4603762"/>
                <a:gd name="connsiteY9" fmla="*/ 2582293 h 2594703"/>
                <a:gd name="connsiteX10" fmla="*/ 522631 w 4603762"/>
                <a:gd name="connsiteY10" fmla="*/ 2573759 h 2594703"/>
                <a:gd name="connsiteX11" fmla="*/ 116637 w 4603762"/>
                <a:gd name="connsiteY11" fmla="*/ 2445743 h 2594703"/>
                <a:gd name="connsiteX0" fmla="*/ 116637 w 4603762"/>
                <a:gd name="connsiteY0" fmla="*/ 2445743 h 2594703"/>
                <a:gd name="connsiteX1" fmla="*/ 261722 w 4603762"/>
                <a:gd name="connsiteY1" fmla="*/ 1591693 h 2594703"/>
                <a:gd name="connsiteX2" fmla="*/ 782843 w 4603762"/>
                <a:gd name="connsiteY2" fmla="*/ 907330 h 2594703"/>
                <a:gd name="connsiteX3" fmla="*/ 1625905 w 4603762"/>
                <a:gd name="connsiteY3" fmla="*/ 305143 h 2594703"/>
                <a:gd name="connsiteX4" fmla="*/ 2228093 w 4603762"/>
                <a:gd name="connsiteY4" fmla="*/ 64269 h 2594703"/>
                <a:gd name="connsiteX5" fmla="*/ 2542860 w 4603762"/>
                <a:gd name="connsiteY5" fmla="*/ 666455 h 2594703"/>
                <a:gd name="connsiteX6" fmla="*/ 3084829 w 4603762"/>
                <a:gd name="connsiteY6" fmla="*/ 1449298 h 2594703"/>
                <a:gd name="connsiteX7" fmla="*/ 3927891 w 4603762"/>
                <a:gd name="connsiteY7" fmla="*/ 1991266 h 2594703"/>
                <a:gd name="connsiteX8" fmla="*/ 4289203 w 4603762"/>
                <a:gd name="connsiteY8" fmla="*/ 2581534 h 2594703"/>
                <a:gd name="connsiteX9" fmla="*/ 2040534 w 4603762"/>
                <a:gd name="connsiteY9" fmla="*/ 2582293 h 2594703"/>
                <a:gd name="connsiteX10" fmla="*/ 522631 w 4603762"/>
                <a:gd name="connsiteY10" fmla="*/ 2573759 h 2594703"/>
                <a:gd name="connsiteX11" fmla="*/ 116637 w 4603762"/>
                <a:gd name="connsiteY11" fmla="*/ 2445743 h 2594703"/>
                <a:gd name="connsiteX0" fmla="*/ 116637 w 4603762"/>
                <a:gd name="connsiteY0" fmla="*/ 2445743 h 2594703"/>
                <a:gd name="connsiteX1" fmla="*/ 261722 w 4603762"/>
                <a:gd name="connsiteY1" fmla="*/ 1591693 h 2594703"/>
                <a:gd name="connsiteX2" fmla="*/ 782843 w 4603762"/>
                <a:gd name="connsiteY2" fmla="*/ 907330 h 2594703"/>
                <a:gd name="connsiteX3" fmla="*/ 1625905 w 4603762"/>
                <a:gd name="connsiteY3" fmla="*/ 305143 h 2594703"/>
                <a:gd name="connsiteX4" fmla="*/ 2228093 w 4603762"/>
                <a:gd name="connsiteY4" fmla="*/ 64269 h 2594703"/>
                <a:gd name="connsiteX5" fmla="*/ 2542860 w 4603762"/>
                <a:gd name="connsiteY5" fmla="*/ 666455 h 2594703"/>
                <a:gd name="connsiteX6" fmla="*/ 3084829 w 4603762"/>
                <a:gd name="connsiteY6" fmla="*/ 1449298 h 2594703"/>
                <a:gd name="connsiteX7" fmla="*/ 3927891 w 4603762"/>
                <a:gd name="connsiteY7" fmla="*/ 1991266 h 2594703"/>
                <a:gd name="connsiteX8" fmla="*/ 4289203 w 4603762"/>
                <a:gd name="connsiteY8" fmla="*/ 2581534 h 2594703"/>
                <a:gd name="connsiteX9" fmla="*/ 2040534 w 4603762"/>
                <a:gd name="connsiteY9" fmla="*/ 2582293 h 2594703"/>
                <a:gd name="connsiteX10" fmla="*/ 522631 w 4603762"/>
                <a:gd name="connsiteY10" fmla="*/ 2573759 h 2594703"/>
                <a:gd name="connsiteX11" fmla="*/ 116637 w 4603762"/>
                <a:gd name="connsiteY11" fmla="*/ 2445743 h 2594703"/>
                <a:gd name="connsiteX0" fmla="*/ 116637 w 4603762"/>
                <a:gd name="connsiteY0" fmla="*/ 2445743 h 2594703"/>
                <a:gd name="connsiteX1" fmla="*/ 261722 w 4603762"/>
                <a:gd name="connsiteY1" fmla="*/ 1591693 h 2594703"/>
                <a:gd name="connsiteX2" fmla="*/ 782843 w 4603762"/>
                <a:gd name="connsiteY2" fmla="*/ 907330 h 2594703"/>
                <a:gd name="connsiteX3" fmla="*/ 1625905 w 4603762"/>
                <a:gd name="connsiteY3" fmla="*/ 305143 h 2594703"/>
                <a:gd name="connsiteX4" fmla="*/ 2228093 w 4603762"/>
                <a:gd name="connsiteY4" fmla="*/ 64269 h 2594703"/>
                <a:gd name="connsiteX5" fmla="*/ 2542860 w 4603762"/>
                <a:gd name="connsiteY5" fmla="*/ 666455 h 2594703"/>
                <a:gd name="connsiteX6" fmla="*/ 3084829 w 4603762"/>
                <a:gd name="connsiteY6" fmla="*/ 1449298 h 2594703"/>
                <a:gd name="connsiteX7" fmla="*/ 3927891 w 4603762"/>
                <a:gd name="connsiteY7" fmla="*/ 1991266 h 2594703"/>
                <a:gd name="connsiteX8" fmla="*/ 4289203 w 4603762"/>
                <a:gd name="connsiteY8" fmla="*/ 2581534 h 2594703"/>
                <a:gd name="connsiteX9" fmla="*/ 2040534 w 4603762"/>
                <a:gd name="connsiteY9" fmla="*/ 2582293 h 2594703"/>
                <a:gd name="connsiteX10" fmla="*/ 522631 w 4603762"/>
                <a:gd name="connsiteY10" fmla="*/ 2573759 h 2594703"/>
                <a:gd name="connsiteX11" fmla="*/ 116637 w 4603762"/>
                <a:gd name="connsiteY11" fmla="*/ 2445743 h 2594703"/>
                <a:gd name="connsiteX0" fmla="*/ 116637 w 4603762"/>
                <a:gd name="connsiteY0" fmla="*/ 2445743 h 2594703"/>
                <a:gd name="connsiteX1" fmla="*/ 261722 w 4603762"/>
                <a:gd name="connsiteY1" fmla="*/ 1591693 h 2594703"/>
                <a:gd name="connsiteX2" fmla="*/ 782843 w 4603762"/>
                <a:gd name="connsiteY2" fmla="*/ 907330 h 2594703"/>
                <a:gd name="connsiteX3" fmla="*/ 1625905 w 4603762"/>
                <a:gd name="connsiteY3" fmla="*/ 305143 h 2594703"/>
                <a:gd name="connsiteX4" fmla="*/ 2228093 w 4603762"/>
                <a:gd name="connsiteY4" fmla="*/ 64269 h 2594703"/>
                <a:gd name="connsiteX5" fmla="*/ 2542860 w 4603762"/>
                <a:gd name="connsiteY5" fmla="*/ 666455 h 2594703"/>
                <a:gd name="connsiteX6" fmla="*/ 3084829 w 4603762"/>
                <a:gd name="connsiteY6" fmla="*/ 1449298 h 2594703"/>
                <a:gd name="connsiteX7" fmla="*/ 3927891 w 4603762"/>
                <a:gd name="connsiteY7" fmla="*/ 1991266 h 2594703"/>
                <a:gd name="connsiteX8" fmla="*/ 4289203 w 4603762"/>
                <a:gd name="connsiteY8" fmla="*/ 2581534 h 2594703"/>
                <a:gd name="connsiteX9" fmla="*/ 2040534 w 4603762"/>
                <a:gd name="connsiteY9" fmla="*/ 2582293 h 2594703"/>
                <a:gd name="connsiteX10" fmla="*/ 522631 w 4603762"/>
                <a:gd name="connsiteY10" fmla="*/ 2573759 h 2594703"/>
                <a:gd name="connsiteX11" fmla="*/ 116637 w 4603762"/>
                <a:gd name="connsiteY11" fmla="*/ 2445743 h 2594703"/>
                <a:gd name="connsiteX0" fmla="*/ 116637 w 4603762"/>
                <a:gd name="connsiteY0" fmla="*/ 2445743 h 2594703"/>
                <a:gd name="connsiteX1" fmla="*/ 261722 w 4603762"/>
                <a:gd name="connsiteY1" fmla="*/ 1591693 h 2594703"/>
                <a:gd name="connsiteX2" fmla="*/ 782843 w 4603762"/>
                <a:gd name="connsiteY2" fmla="*/ 907330 h 2594703"/>
                <a:gd name="connsiteX3" fmla="*/ 1625905 w 4603762"/>
                <a:gd name="connsiteY3" fmla="*/ 305143 h 2594703"/>
                <a:gd name="connsiteX4" fmla="*/ 2228093 w 4603762"/>
                <a:gd name="connsiteY4" fmla="*/ 64269 h 2594703"/>
                <a:gd name="connsiteX5" fmla="*/ 2542860 w 4603762"/>
                <a:gd name="connsiteY5" fmla="*/ 666455 h 2594703"/>
                <a:gd name="connsiteX6" fmla="*/ 3084829 w 4603762"/>
                <a:gd name="connsiteY6" fmla="*/ 1449298 h 2594703"/>
                <a:gd name="connsiteX7" fmla="*/ 3927891 w 4603762"/>
                <a:gd name="connsiteY7" fmla="*/ 1991266 h 2594703"/>
                <a:gd name="connsiteX8" fmla="*/ 4289203 w 4603762"/>
                <a:gd name="connsiteY8" fmla="*/ 2581534 h 2594703"/>
                <a:gd name="connsiteX9" fmla="*/ 2040534 w 4603762"/>
                <a:gd name="connsiteY9" fmla="*/ 2582293 h 2594703"/>
                <a:gd name="connsiteX10" fmla="*/ 522631 w 4603762"/>
                <a:gd name="connsiteY10" fmla="*/ 2573759 h 2594703"/>
                <a:gd name="connsiteX11" fmla="*/ 116637 w 4603762"/>
                <a:gd name="connsiteY11" fmla="*/ 2445743 h 2594703"/>
                <a:gd name="connsiteX0" fmla="*/ 116637 w 4603762"/>
                <a:gd name="connsiteY0" fmla="*/ 2445743 h 2594703"/>
                <a:gd name="connsiteX1" fmla="*/ 261722 w 4603762"/>
                <a:gd name="connsiteY1" fmla="*/ 1591693 h 2594703"/>
                <a:gd name="connsiteX2" fmla="*/ 782843 w 4603762"/>
                <a:gd name="connsiteY2" fmla="*/ 907330 h 2594703"/>
                <a:gd name="connsiteX3" fmla="*/ 1625905 w 4603762"/>
                <a:gd name="connsiteY3" fmla="*/ 305143 h 2594703"/>
                <a:gd name="connsiteX4" fmla="*/ 2228093 w 4603762"/>
                <a:gd name="connsiteY4" fmla="*/ 64269 h 2594703"/>
                <a:gd name="connsiteX5" fmla="*/ 2542860 w 4603762"/>
                <a:gd name="connsiteY5" fmla="*/ 666455 h 2594703"/>
                <a:gd name="connsiteX6" fmla="*/ 3084829 w 4603762"/>
                <a:gd name="connsiteY6" fmla="*/ 1449298 h 2594703"/>
                <a:gd name="connsiteX7" fmla="*/ 3927891 w 4603762"/>
                <a:gd name="connsiteY7" fmla="*/ 1991266 h 2594703"/>
                <a:gd name="connsiteX8" fmla="*/ 4289203 w 4603762"/>
                <a:gd name="connsiteY8" fmla="*/ 2581534 h 2594703"/>
                <a:gd name="connsiteX9" fmla="*/ 2040534 w 4603762"/>
                <a:gd name="connsiteY9" fmla="*/ 2582293 h 2594703"/>
                <a:gd name="connsiteX10" fmla="*/ 522631 w 4603762"/>
                <a:gd name="connsiteY10" fmla="*/ 2573759 h 2594703"/>
                <a:gd name="connsiteX11" fmla="*/ 116637 w 4603762"/>
                <a:gd name="connsiteY11" fmla="*/ 2445743 h 2594703"/>
                <a:gd name="connsiteX0" fmla="*/ 116637 w 4603762"/>
                <a:gd name="connsiteY0" fmla="*/ 2445743 h 2594703"/>
                <a:gd name="connsiteX1" fmla="*/ 261722 w 4603762"/>
                <a:gd name="connsiteY1" fmla="*/ 1591693 h 2594703"/>
                <a:gd name="connsiteX2" fmla="*/ 782843 w 4603762"/>
                <a:gd name="connsiteY2" fmla="*/ 907330 h 2594703"/>
                <a:gd name="connsiteX3" fmla="*/ 1625905 w 4603762"/>
                <a:gd name="connsiteY3" fmla="*/ 305143 h 2594703"/>
                <a:gd name="connsiteX4" fmla="*/ 2228093 w 4603762"/>
                <a:gd name="connsiteY4" fmla="*/ 64269 h 2594703"/>
                <a:gd name="connsiteX5" fmla="*/ 2542860 w 4603762"/>
                <a:gd name="connsiteY5" fmla="*/ 666455 h 2594703"/>
                <a:gd name="connsiteX6" fmla="*/ 3084829 w 4603762"/>
                <a:gd name="connsiteY6" fmla="*/ 1449298 h 2594703"/>
                <a:gd name="connsiteX7" fmla="*/ 3927891 w 4603762"/>
                <a:gd name="connsiteY7" fmla="*/ 1991266 h 2594703"/>
                <a:gd name="connsiteX8" fmla="*/ 4289203 w 4603762"/>
                <a:gd name="connsiteY8" fmla="*/ 2581534 h 2594703"/>
                <a:gd name="connsiteX9" fmla="*/ 2040534 w 4603762"/>
                <a:gd name="connsiteY9" fmla="*/ 2582293 h 2594703"/>
                <a:gd name="connsiteX10" fmla="*/ 522631 w 4603762"/>
                <a:gd name="connsiteY10" fmla="*/ 2573759 h 2594703"/>
                <a:gd name="connsiteX11" fmla="*/ 116637 w 4603762"/>
                <a:gd name="connsiteY11" fmla="*/ 2445743 h 2594703"/>
                <a:gd name="connsiteX0" fmla="*/ 116637 w 4603762"/>
                <a:gd name="connsiteY0" fmla="*/ 2445743 h 2594703"/>
                <a:gd name="connsiteX1" fmla="*/ 261722 w 4603762"/>
                <a:gd name="connsiteY1" fmla="*/ 1591693 h 2594703"/>
                <a:gd name="connsiteX2" fmla="*/ 782843 w 4603762"/>
                <a:gd name="connsiteY2" fmla="*/ 907330 h 2594703"/>
                <a:gd name="connsiteX3" fmla="*/ 1625905 w 4603762"/>
                <a:gd name="connsiteY3" fmla="*/ 305143 h 2594703"/>
                <a:gd name="connsiteX4" fmla="*/ 2228093 w 4603762"/>
                <a:gd name="connsiteY4" fmla="*/ 64269 h 2594703"/>
                <a:gd name="connsiteX5" fmla="*/ 2542860 w 4603762"/>
                <a:gd name="connsiteY5" fmla="*/ 666455 h 2594703"/>
                <a:gd name="connsiteX6" fmla="*/ 3084829 w 4603762"/>
                <a:gd name="connsiteY6" fmla="*/ 1449298 h 2594703"/>
                <a:gd name="connsiteX7" fmla="*/ 3927891 w 4603762"/>
                <a:gd name="connsiteY7" fmla="*/ 1991266 h 2594703"/>
                <a:gd name="connsiteX8" fmla="*/ 4289203 w 4603762"/>
                <a:gd name="connsiteY8" fmla="*/ 2581534 h 2594703"/>
                <a:gd name="connsiteX9" fmla="*/ 2040534 w 4603762"/>
                <a:gd name="connsiteY9" fmla="*/ 2582293 h 2594703"/>
                <a:gd name="connsiteX10" fmla="*/ 522631 w 4603762"/>
                <a:gd name="connsiteY10" fmla="*/ 2573759 h 2594703"/>
                <a:gd name="connsiteX11" fmla="*/ 116637 w 4603762"/>
                <a:gd name="connsiteY11" fmla="*/ 2445743 h 2594703"/>
                <a:gd name="connsiteX0" fmla="*/ 116637 w 4603762"/>
                <a:gd name="connsiteY0" fmla="*/ 2385525 h 2534485"/>
                <a:gd name="connsiteX1" fmla="*/ 261722 w 4603762"/>
                <a:gd name="connsiteY1" fmla="*/ 1531475 h 2534485"/>
                <a:gd name="connsiteX2" fmla="*/ 782843 w 4603762"/>
                <a:gd name="connsiteY2" fmla="*/ 847112 h 2534485"/>
                <a:gd name="connsiteX3" fmla="*/ 1625905 w 4603762"/>
                <a:gd name="connsiteY3" fmla="*/ 244925 h 2534485"/>
                <a:gd name="connsiteX4" fmla="*/ 2167874 w 4603762"/>
                <a:gd name="connsiteY4" fmla="*/ 64269 h 2534485"/>
                <a:gd name="connsiteX5" fmla="*/ 2542860 w 4603762"/>
                <a:gd name="connsiteY5" fmla="*/ 606237 h 2534485"/>
                <a:gd name="connsiteX6" fmla="*/ 3084829 w 4603762"/>
                <a:gd name="connsiteY6" fmla="*/ 1389080 h 2534485"/>
                <a:gd name="connsiteX7" fmla="*/ 3927891 w 4603762"/>
                <a:gd name="connsiteY7" fmla="*/ 1931048 h 2534485"/>
                <a:gd name="connsiteX8" fmla="*/ 4289203 w 4603762"/>
                <a:gd name="connsiteY8" fmla="*/ 2521316 h 2534485"/>
                <a:gd name="connsiteX9" fmla="*/ 2040534 w 4603762"/>
                <a:gd name="connsiteY9" fmla="*/ 2522075 h 2534485"/>
                <a:gd name="connsiteX10" fmla="*/ 522631 w 4603762"/>
                <a:gd name="connsiteY10" fmla="*/ 2513541 h 2534485"/>
                <a:gd name="connsiteX11" fmla="*/ 116637 w 4603762"/>
                <a:gd name="connsiteY11" fmla="*/ 2385525 h 2534485"/>
                <a:gd name="connsiteX0" fmla="*/ 116637 w 4603762"/>
                <a:gd name="connsiteY0" fmla="*/ 2445743 h 2594703"/>
                <a:gd name="connsiteX1" fmla="*/ 261722 w 4603762"/>
                <a:gd name="connsiteY1" fmla="*/ 1591693 h 2594703"/>
                <a:gd name="connsiteX2" fmla="*/ 782843 w 4603762"/>
                <a:gd name="connsiteY2" fmla="*/ 907330 h 2594703"/>
                <a:gd name="connsiteX3" fmla="*/ 1625905 w 4603762"/>
                <a:gd name="connsiteY3" fmla="*/ 305143 h 2594703"/>
                <a:gd name="connsiteX4" fmla="*/ 2167874 w 4603762"/>
                <a:gd name="connsiteY4" fmla="*/ 64269 h 2594703"/>
                <a:gd name="connsiteX5" fmla="*/ 2542860 w 4603762"/>
                <a:gd name="connsiteY5" fmla="*/ 666455 h 2594703"/>
                <a:gd name="connsiteX6" fmla="*/ 3084829 w 4603762"/>
                <a:gd name="connsiteY6" fmla="*/ 1449298 h 2594703"/>
                <a:gd name="connsiteX7" fmla="*/ 3927891 w 4603762"/>
                <a:gd name="connsiteY7" fmla="*/ 1991266 h 2594703"/>
                <a:gd name="connsiteX8" fmla="*/ 4289203 w 4603762"/>
                <a:gd name="connsiteY8" fmla="*/ 2581534 h 2594703"/>
                <a:gd name="connsiteX9" fmla="*/ 2040534 w 4603762"/>
                <a:gd name="connsiteY9" fmla="*/ 2582293 h 2594703"/>
                <a:gd name="connsiteX10" fmla="*/ 522631 w 4603762"/>
                <a:gd name="connsiteY10" fmla="*/ 2573759 h 2594703"/>
                <a:gd name="connsiteX11" fmla="*/ 116637 w 4603762"/>
                <a:gd name="connsiteY11" fmla="*/ 2445743 h 2594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03762" h="2594703">
                  <a:moveTo>
                    <a:pt x="116637" y="2445743"/>
                  </a:moveTo>
                  <a:cubicBezTo>
                    <a:pt x="0" y="2324737"/>
                    <a:pt x="150688" y="1848095"/>
                    <a:pt x="261722" y="1591693"/>
                  </a:cubicBezTo>
                  <a:cubicBezTo>
                    <a:pt x="372756" y="1335291"/>
                    <a:pt x="548958" y="1157422"/>
                    <a:pt x="782843" y="907330"/>
                  </a:cubicBezTo>
                  <a:cubicBezTo>
                    <a:pt x="1276150" y="443248"/>
                    <a:pt x="1378198" y="473778"/>
                    <a:pt x="1625905" y="305143"/>
                  </a:cubicBezTo>
                  <a:cubicBezTo>
                    <a:pt x="1867521" y="145186"/>
                    <a:pt x="2000280" y="0"/>
                    <a:pt x="2167874" y="64269"/>
                  </a:cubicBezTo>
                  <a:cubicBezTo>
                    <a:pt x="2320700" y="124488"/>
                    <a:pt x="2390034" y="435617"/>
                    <a:pt x="2542860" y="666455"/>
                  </a:cubicBezTo>
                  <a:cubicBezTo>
                    <a:pt x="2695686" y="897293"/>
                    <a:pt x="2853991" y="1228496"/>
                    <a:pt x="3084829" y="1449298"/>
                  </a:cubicBezTo>
                  <a:cubicBezTo>
                    <a:pt x="3315667" y="1670100"/>
                    <a:pt x="3727162" y="1802560"/>
                    <a:pt x="3927891" y="1991266"/>
                  </a:cubicBezTo>
                  <a:cubicBezTo>
                    <a:pt x="4128620" y="2179972"/>
                    <a:pt x="4603762" y="2483030"/>
                    <a:pt x="4289203" y="2581534"/>
                  </a:cubicBezTo>
                  <a:cubicBezTo>
                    <a:pt x="3927703" y="2594703"/>
                    <a:pt x="2323388" y="2582293"/>
                    <a:pt x="2040534" y="2582293"/>
                  </a:cubicBezTo>
                  <a:lnTo>
                    <a:pt x="522631" y="2573759"/>
                  </a:lnTo>
                  <a:cubicBezTo>
                    <a:pt x="370231" y="2565631"/>
                    <a:pt x="233274" y="2566749"/>
                    <a:pt x="116637" y="2445743"/>
                  </a:cubicBezTo>
                  <a:close/>
                </a:path>
              </a:pathLst>
            </a:custGeom>
            <a:solidFill>
              <a:srgbClr val="FFFF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 rot="20187939">
              <a:off x="2715014" y="1328283"/>
              <a:ext cx="2253082" cy="2148562"/>
            </a:xfrm>
            <a:custGeom>
              <a:avLst/>
              <a:gdLst>
                <a:gd name="connsiteX0" fmla="*/ 399143 w 3639458"/>
                <a:gd name="connsiteY0" fmla="*/ 2254250 h 2461079"/>
                <a:gd name="connsiteX1" fmla="*/ 850901 w 3639458"/>
                <a:gd name="connsiteY1" fmla="*/ 1056821 h 2461079"/>
                <a:gd name="connsiteX2" fmla="*/ 1400629 w 3639458"/>
                <a:gd name="connsiteY2" fmla="*/ 468993 h 2461079"/>
                <a:gd name="connsiteX3" fmla="*/ 1879601 w 3639458"/>
                <a:gd name="connsiteY3" fmla="*/ 115207 h 2461079"/>
                <a:gd name="connsiteX4" fmla="*/ 2276929 w 3639458"/>
                <a:gd name="connsiteY4" fmla="*/ 907 h 2461079"/>
                <a:gd name="connsiteX5" fmla="*/ 2570843 w 3639458"/>
                <a:gd name="connsiteY5" fmla="*/ 120650 h 2461079"/>
                <a:gd name="connsiteX6" fmla="*/ 2641601 w 3639458"/>
                <a:gd name="connsiteY6" fmla="*/ 441778 h 2461079"/>
                <a:gd name="connsiteX7" fmla="*/ 2554515 w 3639458"/>
                <a:gd name="connsiteY7" fmla="*/ 801007 h 2461079"/>
                <a:gd name="connsiteX8" fmla="*/ 2478315 w 3639458"/>
                <a:gd name="connsiteY8" fmla="*/ 1149350 h 2461079"/>
                <a:gd name="connsiteX9" fmla="*/ 2467429 w 3639458"/>
                <a:gd name="connsiteY9" fmla="*/ 1639207 h 2461079"/>
                <a:gd name="connsiteX10" fmla="*/ 2766786 w 3639458"/>
                <a:gd name="connsiteY10" fmla="*/ 2107293 h 2461079"/>
                <a:gd name="connsiteX11" fmla="*/ 3245758 w 3639458"/>
                <a:gd name="connsiteY11" fmla="*/ 2297793 h 2461079"/>
                <a:gd name="connsiteX12" fmla="*/ 399143 w 3639458"/>
                <a:gd name="connsiteY12" fmla="*/ 2254250 h 2461079"/>
                <a:gd name="connsiteX0" fmla="*/ 0 w 3240315"/>
                <a:gd name="connsiteY0" fmla="*/ 2254250 h 2461079"/>
                <a:gd name="connsiteX1" fmla="*/ 451758 w 3240315"/>
                <a:gd name="connsiteY1" fmla="*/ 1056821 h 2461079"/>
                <a:gd name="connsiteX2" fmla="*/ 1001486 w 3240315"/>
                <a:gd name="connsiteY2" fmla="*/ 468993 h 2461079"/>
                <a:gd name="connsiteX3" fmla="*/ 1480458 w 3240315"/>
                <a:gd name="connsiteY3" fmla="*/ 115207 h 2461079"/>
                <a:gd name="connsiteX4" fmla="*/ 1877786 w 3240315"/>
                <a:gd name="connsiteY4" fmla="*/ 907 h 2461079"/>
                <a:gd name="connsiteX5" fmla="*/ 2171700 w 3240315"/>
                <a:gd name="connsiteY5" fmla="*/ 120650 h 2461079"/>
                <a:gd name="connsiteX6" fmla="*/ 2242458 w 3240315"/>
                <a:gd name="connsiteY6" fmla="*/ 441778 h 2461079"/>
                <a:gd name="connsiteX7" fmla="*/ 2155372 w 3240315"/>
                <a:gd name="connsiteY7" fmla="*/ 801007 h 2461079"/>
                <a:gd name="connsiteX8" fmla="*/ 2079172 w 3240315"/>
                <a:gd name="connsiteY8" fmla="*/ 1149350 h 2461079"/>
                <a:gd name="connsiteX9" fmla="*/ 2068286 w 3240315"/>
                <a:gd name="connsiteY9" fmla="*/ 1639207 h 2461079"/>
                <a:gd name="connsiteX10" fmla="*/ 2367643 w 3240315"/>
                <a:gd name="connsiteY10" fmla="*/ 2107293 h 2461079"/>
                <a:gd name="connsiteX11" fmla="*/ 2846615 w 3240315"/>
                <a:gd name="connsiteY11" fmla="*/ 2297793 h 2461079"/>
                <a:gd name="connsiteX12" fmla="*/ 0 w 3240315"/>
                <a:gd name="connsiteY12" fmla="*/ 2254250 h 2461079"/>
                <a:gd name="connsiteX0" fmla="*/ 0 w 3240315"/>
                <a:gd name="connsiteY0" fmla="*/ 2254250 h 2323193"/>
                <a:gd name="connsiteX1" fmla="*/ 451758 w 3240315"/>
                <a:gd name="connsiteY1" fmla="*/ 1056821 h 2323193"/>
                <a:gd name="connsiteX2" fmla="*/ 1001486 w 3240315"/>
                <a:gd name="connsiteY2" fmla="*/ 468993 h 2323193"/>
                <a:gd name="connsiteX3" fmla="*/ 1480458 w 3240315"/>
                <a:gd name="connsiteY3" fmla="*/ 115207 h 2323193"/>
                <a:gd name="connsiteX4" fmla="*/ 1877786 w 3240315"/>
                <a:gd name="connsiteY4" fmla="*/ 907 h 2323193"/>
                <a:gd name="connsiteX5" fmla="*/ 2171700 w 3240315"/>
                <a:gd name="connsiteY5" fmla="*/ 120650 h 2323193"/>
                <a:gd name="connsiteX6" fmla="*/ 2242458 w 3240315"/>
                <a:gd name="connsiteY6" fmla="*/ 441778 h 2323193"/>
                <a:gd name="connsiteX7" fmla="*/ 2155372 w 3240315"/>
                <a:gd name="connsiteY7" fmla="*/ 801007 h 2323193"/>
                <a:gd name="connsiteX8" fmla="*/ 2079172 w 3240315"/>
                <a:gd name="connsiteY8" fmla="*/ 1149350 h 2323193"/>
                <a:gd name="connsiteX9" fmla="*/ 2068286 w 3240315"/>
                <a:gd name="connsiteY9" fmla="*/ 1639207 h 2323193"/>
                <a:gd name="connsiteX10" fmla="*/ 2367643 w 3240315"/>
                <a:gd name="connsiteY10" fmla="*/ 2107293 h 2323193"/>
                <a:gd name="connsiteX11" fmla="*/ 2846615 w 3240315"/>
                <a:gd name="connsiteY11" fmla="*/ 2297793 h 2323193"/>
                <a:gd name="connsiteX12" fmla="*/ 0 w 3240315"/>
                <a:gd name="connsiteY12" fmla="*/ 2254250 h 2323193"/>
                <a:gd name="connsiteX0" fmla="*/ 0 w 2846615"/>
                <a:gd name="connsiteY0" fmla="*/ 2254250 h 2323193"/>
                <a:gd name="connsiteX1" fmla="*/ 451758 w 2846615"/>
                <a:gd name="connsiteY1" fmla="*/ 1056821 h 2323193"/>
                <a:gd name="connsiteX2" fmla="*/ 1001486 w 2846615"/>
                <a:gd name="connsiteY2" fmla="*/ 468993 h 2323193"/>
                <a:gd name="connsiteX3" fmla="*/ 1480458 w 2846615"/>
                <a:gd name="connsiteY3" fmla="*/ 115207 h 2323193"/>
                <a:gd name="connsiteX4" fmla="*/ 1877786 w 2846615"/>
                <a:gd name="connsiteY4" fmla="*/ 907 h 2323193"/>
                <a:gd name="connsiteX5" fmla="*/ 2171700 w 2846615"/>
                <a:gd name="connsiteY5" fmla="*/ 120650 h 2323193"/>
                <a:gd name="connsiteX6" fmla="*/ 2242458 w 2846615"/>
                <a:gd name="connsiteY6" fmla="*/ 441778 h 2323193"/>
                <a:gd name="connsiteX7" fmla="*/ 2155372 w 2846615"/>
                <a:gd name="connsiteY7" fmla="*/ 801007 h 2323193"/>
                <a:gd name="connsiteX8" fmla="*/ 2079172 w 2846615"/>
                <a:gd name="connsiteY8" fmla="*/ 1149350 h 2323193"/>
                <a:gd name="connsiteX9" fmla="*/ 2068286 w 2846615"/>
                <a:gd name="connsiteY9" fmla="*/ 1639207 h 2323193"/>
                <a:gd name="connsiteX10" fmla="*/ 2367643 w 2846615"/>
                <a:gd name="connsiteY10" fmla="*/ 2107293 h 2323193"/>
                <a:gd name="connsiteX11" fmla="*/ 2846615 w 2846615"/>
                <a:gd name="connsiteY11" fmla="*/ 2297793 h 2323193"/>
                <a:gd name="connsiteX12" fmla="*/ 0 w 2846615"/>
                <a:gd name="connsiteY12" fmla="*/ 2254250 h 2323193"/>
                <a:gd name="connsiteX0" fmla="*/ 0 w 2846615"/>
                <a:gd name="connsiteY0" fmla="*/ 2254250 h 2297793"/>
                <a:gd name="connsiteX1" fmla="*/ 451758 w 2846615"/>
                <a:gd name="connsiteY1" fmla="*/ 1056821 h 2297793"/>
                <a:gd name="connsiteX2" fmla="*/ 1001486 w 2846615"/>
                <a:gd name="connsiteY2" fmla="*/ 468993 h 2297793"/>
                <a:gd name="connsiteX3" fmla="*/ 1480458 w 2846615"/>
                <a:gd name="connsiteY3" fmla="*/ 115207 h 2297793"/>
                <a:gd name="connsiteX4" fmla="*/ 1877786 w 2846615"/>
                <a:gd name="connsiteY4" fmla="*/ 907 h 2297793"/>
                <a:gd name="connsiteX5" fmla="*/ 2171700 w 2846615"/>
                <a:gd name="connsiteY5" fmla="*/ 120650 h 2297793"/>
                <a:gd name="connsiteX6" fmla="*/ 2242458 w 2846615"/>
                <a:gd name="connsiteY6" fmla="*/ 441778 h 2297793"/>
                <a:gd name="connsiteX7" fmla="*/ 2155372 w 2846615"/>
                <a:gd name="connsiteY7" fmla="*/ 801007 h 2297793"/>
                <a:gd name="connsiteX8" fmla="*/ 2079172 w 2846615"/>
                <a:gd name="connsiteY8" fmla="*/ 1149350 h 2297793"/>
                <a:gd name="connsiteX9" fmla="*/ 2068286 w 2846615"/>
                <a:gd name="connsiteY9" fmla="*/ 1639207 h 2297793"/>
                <a:gd name="connsiteX10" fmla="*/ 2367643 w 2846615"/>
                <a:gd name="connsiteY10" fmla="*/ 2107293 h 2297793"/>
                <a:gd name="connsiteX11" fmla="*/ 2846615 w 2846615"/>
                <a:gd name="connsiteY11" fmla="*/ 2297793 h 2297793"/>
                <a:gd name="connsiteX12" fmla="*/ 0 w 2846615"/>
                <a:gd name="connsiteY12" fmla="*/ 2254250 h 2297793"/>
                <a:gd name="connsiteX0" fmla="*/ 0 w 2906486"/>
                <a:gd name="connsiteY0" fmla="*/ 2319564 h 2319564"/>
                <a:gd name="connsiteX1" fmla="*/ 511629 w 2906486"/>
                <a:gd name="connsiteY1" fmla="*/ 1056821 h 2319564"/>
                <a:gd name="connsiteX2" fmla="*/ 1061357 w 2906486"/>
                <a:gd name="connsiteY2" fmla="*/ 468993 h 2319564"/>
                <a:gd name="connsiteX3" fmla="*/ 1540329 w 2906486"/>
                <a:gd name="connsiteY3" fmla="*/ 115207 h 2319564"/>
                <a:gd name="connsiteX4" fmla="*/ 1937657 w 2906486"/>
                <a:gd name="connsiteY4" fmla="*/ 907 h 2319564"/>
                <a:gd name="connsiteX5" fmla="*/ 2231571 w 2906486"/>
                <a:gd name="connsiteY5" fmla="*/ 120650 h 2319564"/>
                <a:gd name="connsiteX6" fmla="*/ 2302329 w 2906486"/>
                <a:gd name="connsiteY6" fmla="*/ 441778 h 2319564"/>
                <a:gd name="connsiteX7" fmla="*/ 2215243 w 2906486"/>
                <a:gd name="connsiteY7" fmla="*/ 801007 h 2319564"/>
                <a:gd name="connsiteX8" fmla="*/ 2139043 w 2906486"/>
                <a:gd name="connsiteY8" fmla="*/ 1149350 h 2319564"/>
                <a:gd name="connsiteX9" fmla="*/ 2128157 w 2906486"/>
                <a:gd name="connsiteY9" fmla="*/ 1639207 h 2319564"/>
                <a:gd name="connsiteX10" fmla="*/ 2427514 w 2906486"/>
                <a:gd name="connsiteY10" fmla="*/ 2107293 h 2319564"/>
                <a:gd name="connsiteX11" fmla="*/ 2906486 w 2906486"/>
                <a:gd name="connsiteY11" fmla="*/ 2297793 h 2319564"/>
                <a:gd name="connsiteX12" fmla="*/ 0 w 2906486"/>
                <a:gd name="connsiteY12" fmla="*/ 2319564 h 2319564"/>
                <a:gd name="connsiteX0" fmla="*/ 0 w 2895600"/>
                <a:gd name="connsiteY0" fmla="*/ 2319564 h 2319564"/>
                <a:gd name="connsiteX1" fmla="*/ 511629 w 2895600"/>
                <a:gd name="connsiteY1" fmla="*/ 1056821 h 2319564"/>
                <a:gd name="connsiteX2" fmla="*/ 1061357 w 2895600"/>
                <a:gd name="connsiteY2" fmla="*/ 468993 h 2319564"/>
                <a:gd name="connsiteX3" fmla="*/ 1540329 w 2895600"/>
                <a:gd name="connsiteY3" fmla="*/ 115207 h 2319564"/>
                <a:gd name="connsiteX4" fmla="*/ 1937657 w 2895600"/>
                <a:gd name="connsiteY4" fmla="*/ 907 h 2319564"/>
                <a:gd name="connsiteX5" fmla="*/ 2231571 w 2895600"/>
                <a:gd name="connsiteY5" fmla="*/ 120650 h 2319564"/>
                <a:gd name="connsiteX6" fmla="*/ 2302329 w 2895600"/>
                <a:gd name="connsiteY6" fmla="*/ 441778 h 2319564"/>
                <a:gd name="connsiteX7" fmla="*/ 2215243 w 2895600"/>
                <a:gd name="connsiteY7" fmla="*/ 801007 h 2319564"/>
                <a:gd name="connsiteX8" fmla="*/ 2139043 w 2895600"/>
                <a:gd name="connsiteY8" fmla="*/ 1149350 h 2319564"/>
                <a:gd name="connsiteX9" fmla="*/ 2128157 w 2895600"/>
                <a:gd name="connsiteY9" fmla="*/ 1639207 h 2319564"/>
                <a:gd name="connsiteX10" fmla="*/ 2427514 w 2895600"/>
                <a:gd name="connsiteY10" fmla="*/ 2107293 h 2319564"/>
                <a:gd name="connsiteX11" fmla="*/ 2895600 w 2895600"/>
                <a:gd name="connsiteY11" fmla="*/ 2319563 h 2319564"/>
                <a:gd name="connsiteX12" fmla="*/ 0 w 2895600"/>
                <a:gd name="connsiteY12" fmla="*/ 2319564 h 2319564"/>
                <a:gd name="connsiteX0" fmla="*/ 0 w 2895600"/>
                <a:gd name="connsiteY0" fmla="*/ 2319564 h 2319564"/>
                <a:gd name="connsiteX1" fmla="*/ 457200 w 2895600"/>
                <a:gd name="connsiteY1" fmla="*/ 1176563 h 2319564"/>
                <a:gd name="connsiteX2" fmla="*/ 1061357 w 2895600"/>
                <a:gd name="connsiteY2" fmla="*/ 468993 h 2319564"/>
                <a:gd name="connsiteX3" fmla="*/ 1540329 w 2895600"/>
                <a:gd name="connsiteY3" fmla="*/ 115207 h 2319564"/>
                <a:gd name="connsiteX4" fmla="*/ 1937657 w 2895600"/>
                <a:gd name="connsiteY4" fmla="*/ 907 h 2319564"/>
                <a:gd name="connsiteX5" fmla="*/ 2231571 w 2895600"/>
                <a:gd name="connsiteY5" fmla="*/ 120650 h 2319564"/>
                <a:gd name="connsiteX6" fmla="*/ 2302329 w 2895600"/>
                <a:gd name="connsiteY6" fmla="*/ 441778 h 2319564"/>
                <a:gd name="connsiteX7" fmla="*/ 2215243 w 2895600"/>
                <a:gd name="connsiteY7" fmla="*/ 801007 h 2319564"/>
                <a:gd name="connsiteX8" fmla="*/ 2139043 w 2895600"/>
                <a:gd name="connsiteY8" fmla="*/ 1149350 h 2319564"/>
                <a:gd name="connsiteX9" fmla="*/ 2128157 w 2895600"/>
                <a:gd name="connsiteY9" fmla="*/ 1639207 h 2319564"/>
                <a:gd name="connsiteX10" fmla="*/ 2427514 w 2895600"/>
                <a:gd name="connsiteY10" fmla="*/ 2107293 h 2319564"/>
                <a:gd name="connsiteX11" fmla="*/ 2895600 w 2895600"/>
                <a:gd name="connsiteY11" fmla="*/ 2319563 h 2319564"/>
                <a:gd name="connsiteX12" fmla="*/ 0 w 2895600"/>
                <a:gd name="connsiteY12" fmla="*/ 2319564 h 2319564"/>
                <a:gd name="connsiteX0" fmla="*/ 0 w 2895600"/>
                <a:gd name="connsiteY0" fmla="*/ 2319564 h 2319564"/>
                <a:gd name="connsiteX1" fmla="*/ 457200 w 2895600"/>
                <a:gd name="connsiteY1" fmla="*/ 1176563 h 2319564"/>
                <a:gd name="connsiteX2" fmla="*/ 1061357 w 2895600"/>
                <a:gd name="connsiteY2" fmla="*/ 468993 h 2319564"/>
                <a:gd name="connsiteX3" fmla="*/ 1540329 w 2895600"/>
                <a:gd name="connsiteY3" fmla="*/ 115207 h 2319564"/>
                <a:gd name="connsiteX4" fmla="*/ 1937657 w 2895600"/>
                <a:gd name="connsiteY4" fmla="*/ 907 h 2319564"/>
                <a:gd name="connsiteX5" fmla="*/ 2231571 w 2895600"/>
                <a:gd name="connsiteY5" fmla="*/ 120650 h 2319564"/>
                <a:gd name="connsiteX6" fmla="*/ 2302329 w 2895600"/>
                <a:gd name="connsiteY6" fmla="*/ 441778 h 2319564"/>
                <a:gd name="connsiteX7" fmla="*/ 2215243 w 2895600"/>
                <a:gd name="connsiteY7" fmla="*/ 801007 h 2319564"/>
                <a:gd name="connsiteX8" fmla="*/ 2139043 w 2895600"/>
                <a:gd name="connsiteY8" fmla="*/ 1149350 h 2319564"/>
                <a:gd name="connsiteX9" fmla="*/ 2128157 w 2895600"/>
                <a:gd name="connsiteY9" fmla="*/ 1639207 h 2319564"/>
                <a:gd name="connsiteX10" fmla="*/ 2286000 w 2895600"/>
                <a:gd name="connsiteY10" fmla="*/ 2090963 h 2319564"/>
                <a:gd name="connsiteX11" fmla="*/ 2895600 w 2895600"/>
                <a:gd name="connsiteY11" fmla="*/ 2319563 h 2319564"/>
                <a:gd name="connsiteX12" fmla="*/ 0 w 2895600"/>
                <a:gd name="connsiteY12" fmla="*/ 2319564 h 2319564"/>
                <a:gd name="connsiteX0" fmla="*/ 0 w 2895600"/>
                <a:gd name="connsiteY0" fmla="*/ 2319564 h 2319564"/>
                <a:gd name="connsiteX1" fmla="*/ 457200 w 2895600"/>
                <a:gd name="connsiteY1" fmla="*/ 1176563 h 2319564"/>
                <a:gd name="connsiteX2" fmla="*/ 1061357 w 2895600"/>
                <a:gd name="connsiteY2" fmla="*/ 468993 h 2319564"/>
                <a:gd name="connsiteX3" fmla="*/ 1540329 w 2895600"/>
                <a:gd name="connsiteY3" fmla="*/ 115207 h 2319564"/>
                <a:gd name="connsiteX4" fmla="*/ 1937657 w 2895600"/>
                <a:gd name="connsiteY4" fmla="*/ 907 h 2319564"/>
                <a:gd name="connsiteX5" fmla="*/ 2231571 w 2895600"/>
                <a:gd name="connsiteY5" fmla="*/ 120650 h 2319564"/>
                <a:gd name="connsiteX6" fmla="*/ 2302329 w 2895600"/>
                <a:gd name="connsiteY6" fmla="*/ 441778 h 2319564"/>
                <a:gd name="connsiteX7" fmla="*/ 2215243 w 2895600"/>
                <a:gd name="connsiteY7" fmla="*/ 801007 h 2319564"/>
                <a:gd name="connsiteX8" fmla="*/ 2139043 w 2895600"/>
                <a:gd name="connsiteY8" fmla="*/ 1149350 h 2319564"/>
                <a:gd name="connsiteX9" fmla="*/ 2128157 w 2895600"/>
                <a:gd name="connsiteY9" fmla="*/ 1639207 h 2319564"/>
                <a:gd name="connsiteX10" fmla="*/ 2286000 w 2895600"/>
                <a:gd name="connsiteY10" fmla="*/ 2090963 h 2319564"/>
                <a:gd name="connsiteX11" fmla="*/ 2895600 w 2895600"/>
                <a:gd name="connsiteY11" fmla="*/ 2319563 h 2319564"/>
                <a:gd name="connsiteX12" fmla="*/ 0 w 2895600"/>
                <a:gd name="connsiteY12" fmla="*/ 2319564 h 2319564"/>
                <a:gd name="connsiteX0" fmla="*/ 0 w 2895600"/>
                <a:gd name="connsiteY0" fmla="*/ 2319564 h 2319564"/>
                <a:gd name="connsiteX1" fmla="*/ 457200 w 2895600"/>
                <a:gd name="connsiteY1" fmla="*/ 1176563 h 2319564"/>
                <a:gd name="connsiteX2" fmla="*/ 1061357 w 2895600"/>
                <a:gd name="connsiteY2" fmla="*/ 468993 h 2319564"/>
                <a:gd name="connsiteX3" fmla="*/ 1540329 w 2895600"/>
                <a:gd name="connsiteY3" fmla="*/ 115207 h 2319564"/>
                <a:gd name="connsiteX4" fmla="*/ 1937657 w 2895600"/>
                <a:gd name="connsiteY4" fmla="*/ 907 h 2319564"/>
                <a:gd name="connsiteX5" fmla="*/ 2231571 w 2895600"/>
                <a:gd name="connsiteY5" fmla="*/ 120650 h 2319564"/>
                <a:gd name="connsiteX6" fmla="*/ 2302329 w 2895600"/>
                <a:gd name="connsiteY6" fmla="*/ 441778 h 2319564"/>
                <a:gd name="connsiteX7" fmla="*/ 2215243 w 2895600"/>
                <a:gd name="connsiteY7" fmla="*/ 801007 h 2319564"/>
                <a:gd name="connsiteX8" fmla="*/ 2139043 w 2895600"/>
                <a:gd name="connsiteY8" fmla="*/ 1149350 h 2319564"/>
                <a:gd name="connsiteX9" fmla="*/ 2128157 w 2895600"/>
                <a:gd name="connsiteY9" fmla="*/ 1639207 h 2319564"/>
                <a:gd name="connsiteX10" fmla="*/ 2286000 w 2895600"/>
                <a:gd name="connsiteY10" fmla="*/ 2090963 h 2319564"/>
                <a:gd name="connsiteX11" fmla="*/ 2895600 w 2895600"/>
                <a:gd name="connsiteY11" fmla="*/ 2319563 h 2319564"/>
                <a:gd name="connsiteX12" fmla="*/ 0 w 2895600"/>
                <a:gd name="connsiteY12" fmla="*/ 2319564 h 2319564"/>
                <a:gd name="connsiteX0" fmla="*/ 0 w 2895600"/>
                <a:gd name="connsiteY0" fmla="*/ 2319564 h 2319564"/>
                <a:gd name="connsiteX1" fmla="*/ 457200 w 2895600"/>
                <a:gd name="connsiteY1" fmla="*/ 1176563 h 2319564"/>
                <a:gd name="connsiteX2" fmla="*/ 1061357 w 2895600"/>
                <a:gd name="connsiteY2" fmla="*/ 468993 h 2319564"/>
                <a:gd name="connsiteX3" fmla="*/ 1540329 w 2895600"/>
                <a:gd name="connsiteY3" fmla="*/ 115207 h 2319564"/>
                <a:gd name="connsiteX4" fmla="*/ 1937657 w 2895600"/>
                <a:gd name="connsiteY4" fmla="*/ 907 h 2319564"/>
                <a:gd name="connsiteX5" fmla="*/ 2231571 w 2895600"/>
                <a:gd name="connsiteY5" fmla="*/ 120650 h 2319564"/>
                <a:gd name="connsiteX6" fmla="*/ 2302329 w 2895600"/>
                <a:gd name="connsiteY6" fmla="*/ 441778 h 2319564"/>
                <a:gd name="connsiteX7" fmla="*/ 2215243 w 2895600"/>
                <a:gd name="connsiteY7" fmla="*/ 801007 h 2319564"/>
                <a:gd name="connsiteX8" fmla="*/ 2139043 w 2895600"/>
                <a:gd name="connsiteY8" fmla="*/ 1149350 h 2319564"/>
                <a:gd name="connsiteX9" fmla="*/ 2128157 w 2895600"/>
                <a:gd name="connsiteY9" fmla="*/ 1639207 h 2319564"/>
                <a:gd name="connsiteX10" fmla="*/ 2286000 w 2895600"/>
                <a:gd name="connsiteY10" fmla="*/ 2090963 h 2319564"/>
                <a:gd name="connsiteX11" fmla="*/ 2895600 w 2895600"/>
                <a:gd name="connsiteY11" fmla="*/ 2319563 h 2319564"/>
                <a:gd name="connsiteX12" fmla="*/ 0 w 2895600"/>
                <a:gd name="connsiteY12" fmla="*/ 2319564 h 2319564"/>
                <a:gd name="connsiteX0" fmla="*/ 0 w 2895600"/>
                <a:gd name="connsiteY0" fmla="*/ 2319564 h 2319564"/>
                <a:gd name="connsiteX1" fmla="*/ 457200 w 2895600"/>
                <a:gd name="connsiteY1" fmla="*/ 1176563 h 2319564"/>
                <a:gd name="connsiteX2" fmla="*/ 1061357 w 2895600"/>
                <a:gd name="connsiteY2" fmla="*/ 468993 h 2319564"/>
                <a:gd name="connsiteX3" fmla="*/ 1540329 w 2895600"/>
                <a:gd name="connsiteY3" fmla="*/ 115207 h 2319564"/>
                <a:gd name="connsiteX4" fmla="*/ 1937657 w 2895600"/>
                <a:gd name="connsiteY4" fmla="*/ 907 h 2319564"/>
                <a:gd name="connsiteX5" fmla="*/ 2231571 w 2895600"/>
                <a:gd name="connsiteY5" fmla="*/ 120650 h 2319564"/>
                <a:gd name="connsiteX6" fmla="*/ 2302329 w 2895600"/>
                <a:gd name="connsiteY6" fmla="*/ 441778 h 2319564"/>
                <a:gd name="connsiteX7" fmla="*/ 2215243 w 2895600"/>
                <a:gd name="connsiteY7" fmla="*/ 801007 h 2319564"/>
                <a:gd name="connsiteX8" fmla="*/ 2139043 w 2895600"/>
                <a:gd name="connsiteY8" fmla="*/ 1149350 h 2319564"/>
                <a:gd name="connsiteX9" fmla="*/ 2128157 w 2895600"/>
                <a:gd name="connsiteY9" fmla="*/ 1639207 h 2319564"/>
                <a:gd name="connsiteX10" fmla="*/ 2286000 w 2895600"/>
                <a:gd name="connsiteY10" fmla="*/ 2090963 h 2319564"/>
                <a:gd name="connsiteX11" fmla="*/ 2895600 w 2895600"/>
                <a:gd name="connsiteY11" fmla="*/ 2319563 h 2319564"/>
                <a:gd name="connsiteX12" fmla="*/ 0 w 2895600"/>
                <a:gd name="connsiteY12" fmla="*/ 2319564 h 2319564"/>
                <a:gd name="connsiteX0" fmla="*/ 0 w 2895600"/>
                <a:gd name="connsiteY0" fmla="*/ 2319564 h 2319564"/>
                <a:gd name="connsiteX1" fmla="*/ 457200 w 2895600"/>
                <a:gd name="connsiteY1" fmla="*/ 1176563 h 2319564"/>
                <a:gd name="connsiteX2" fmla="*/ 1061357 w 2895600"/>
                <a:gd name="connsiteY2" fmla="*/ 468993 h 2319564"/>
                <a:gd name="connsiteX3" fmla="*/ 1540329 w 2895600"/>
                <a:gd name="connsiteY3" fmla="*/ 115207 h 2319564"/>
                <a:gd name="connsiteX4" fmla="*/ 1937657 w 2895600"/>
                <a:gd name="connsiteY4" fmla="*/ 907 h 2319564"/>
                <a:gd name="connsiteX5" fmla="*/ 2231571 w 2895600"/>
                <a:gd name="connsiteY5" fmla="*/ 120650 h 2319564"/>
                <a:gd name="connsiteX6" fmla="*/ 2302329 w 2895600"/>
                <a:gd name="connsiteY6" fmla="*/ 441778 h 2319564"/>
                <a:gd name="connsiteX7" fmla="*/ 2215243 w 2895600"/>
                <a:gd name="connsiteY7" fmla="*/ 801007 h 2319564"/>
                <a:gd name="connsiteX8" fmla="*/ 2139043 w 2895600"/>
                <a:gd name="connsiteY8" fmla="*/ 1149350 h 2319564"/>
                <a:gd name="connsiteX9" fmla="*/ 2128157 w 2895600"/>
                <a:gd name="connsiteY9" fmla="*/ 1639207 h 2319564"/>
                <a:gd name="connsiteX10" fmla="*/ 2286000 w 2895600"/>
                <a:gd name="connsiteY10" fmla="*/ 2090963 h 2319564"/>
                <a:gd name="connsiteX11" fmla="*/ 2895600 w 2895600"/>
                <a:gd name="connsiteY11" fmla="*/ 2319563 h 2319564"/>
                <a:gd name="connsiteX12" fmla="*/ 0 w 2895600"/>
                <a:gd name="connsiteY12" fmla="*/ 2319564 h 2319564"/>
                <a:gd name="connsiteX0" fmla="*/ 0 w 2895600"/>
                <a:gd name="connsiteY0" fmla="*/ 2319564 h 2319564"/>
                <a:gd name="connsiteX1" fmla="*/ 304800 w 2895600"/>
                <a:gd name="connsiteY1" fmla="*/ 1328963 h 2319564"/>
                <a:gd name="connsiteX2" fmla="*/ 1061357 w 2895600"/>
                <a:gd name="connsiteY2" fmla="*/ 468993 h 2319564"/>
                <a:gd name="connsiteX3" fmla="*/ 1540329 w 2895600"/>
                <a:gd name="connsiteY3" fmla="*/ 115207 h 2319564"/>
                <a:gd name="connsiteX4" fmla="*/ 1937657 w 2895600"/>
                <a:gd name="connsiteY4" fmla="*/ 907 h 2319564"/>
                <a:gd name="connsiteX5" fmla="*/ 2231571 w 2895600"/>
                <a:gd name="connsiteY5" fmla="*/ 120650 h 2319564"/>
                <a:gd name="connsiteX6" fmla="*/ 2302329 w 2895600"/>
                <a:gd name="connsiteY6" fmla="*/ 441778 h 2319564"/>
                <a:gd name="connsiteX7" fmla="*/ 2215243 w 2895600"/>
                <a:gd name="connsiteY7" fmla="*/ 801007 h 2319564"/>
                <a:gd name="connsiteX8" fmla="*/ 2139043 w 2895600"/>
                <a:gd name="connsiteY8" fmla="*/ 1149350 h 2319564"/>
                <a:gd name="connsiteX9" fmla="*/ 2128157 w 2895600"/>
                <a:gd name="connsiteY9" fmla="*/ 1639207 h 2319564"/>
                <a:gd name="connsiteX10" fmla="*/ 2286000 w 2895600"/>
                <a:gd name="connsiteY10" fmla="*/ 2090963 h 2319564"/>
                <a:gd name="connsiteX11" fmla="*/ 2895600 w 2895600"/>
                <a:gd name="connsiteY11" fmla="*/ 2319563 h 2319564"/>
                <a:gd name="connsiteX12" fmla="*/ 0 w 2895600"/>
                <a:gd name="connsiteY12" fmla="*/ 2319564 h 2319564"/>
                <a:gd name="connsiteX0" fmla="*/ 0 w 2895600"/>
                <a:gd name="connsiteY0" fmla="*/ 2320472 h 2320472"/>
                <a:gd name="connsiteX1" fmla="*/ 304800 w 2895600"/>
                <a:gd name="connsiteY1" fmla="*/ 1329871 h 2320472"/>
                <a:gd name="connsiteX2" fmla="*/ 1061357 w 2895600"/>
                <a:gd name="connsiteY2" fmla="*/ 469901 h 2320472"/>
                <a:gd name="connsiteX3" fmla="*/ 1600200 w 2895600"/>
                <a:gd name="connsiteY3" fmla="*/ 110671 h 2320472"/>
                <a:gd name="connsiteX4" fmla="*/ 1937657 w 2895600"/>
                <a:gd name="connsiteY4" fmla="*/ 1815 h 2320472"/>
                <a:gd name="connsiteX5" fmla="*/ 2231571 w 2895600"/>
                <a:gd name="connsiteY5" fmla="*/ 121558 h 2320472"/>
                <a:gd name="connsiteX6" fmla="*/ 2302329 w 2895600"/>
                <a:gd name="connsiteY6" fmla="*/ 442686 h 2320472"/>
                <a:gd name="connsiteX7" fmla="*/ 2215243 w 2895600"/>
                <a:gd name="connsiteY7" fmla="*/ 801915 h 2320472"/>
                <a:gd name="connsiteX8" fmla="*/ 2139043 w 2895600"/>
                <a:gd name="connsiteY8" fmla="*/ 1150258 h 2320472"/>
                <a:gd name="connsiteX9" fmla="*/ 2128157 w 2895600"/>
                <a:gd name="connsiteY9" fmla="*/ 1640115 h 2320472"/>
                <a:gd name="connsiteX10" fmla="*/ 2286000 w 2895600"/>
                <a:gd name="connsiteY10" fmla="*/ 2091871 h 2320472"/>
                <a:gd name="connsiteX11" fmla="*/ 2895600 w 2895600"/>
                <a:gd name="connsiteY11" fmla="*/ 2320471 h 2320472"/>
                <a:gd name="connsiteX12" fmla="*/ 0 w 2895600"/>
                <a:gd name="connsiteY12" fmla="*/ 2320472 h 2320472"/>
                <a:gd name="connsiteX0" fmla="*/ 0 w 2895600"/>
                <a:gd name="connsiteY0" fmla="*/ 2320472 h 2320472"/>
                <a:gd name="connsiteX1" fmla="*/ 304800 w 2895600"/>
                <a:gd name="connsiteY1" fmla="*/ 1329871 h 2320472"/>
                <a:gd name="connsiteX2" fmla="*/ 965200 w 2895600"/>
                <a:gd name="connsiteY2" fmla="*/ 343773 h 2320472"/>
                <a:gd name="connsiteX3" fmla="*/ 1600200 w 2895600"/>
                <a:gd name="connsiteY3" fmla="*/ 110671 h 2320472"/>
                <a:gd name="connsiteX4" fmla="*/ 1937657 w 2895600"/>
                <a:gd name="connsiteY4" fmla="*/ 1815 h 2320472"/>
                <a:gd name="connsiteX5" fmla="*/ 2231571 w 2895600"/>
                <a:gd name="connsiteY5" fmla="*/ 121558 h 2320472"/>
                <a:gd name="connsiteX6" fmla="*/ 2302329 w 2895600"/>
                <a:gd name="connsiteY6" fmla="*/ 442686 h 2320472"/>
                <a:gd name="connsiteX7" fmla="*/ 2215243 w 2895600"/>
                <a:gd name="connsiteY7" fmla="*/ 801915 h 2320472"/>
                <a:gd name="connsiteX8" fmla="*/ 2139043 w 2895600"/>
                <a:gd name="connsiteY8" fmla="*/ 1150258 h 2320472"/>
                <a:gd name="connsiteX9" fmla="*/ 2128157 w 2895600"/>
                <a:gd name="connsiteY9" fmla="*/ 1640115 h 2320472"/>
                <a:gd name="connsiteX10" fmla="*/ 2286000 w 2895600"/>
                <a:gd name="connsiteY10" fmla="*/ 2091871 h 2320472"/>
                <a:gd name="connsiteX11" fmla="*/ 2895600 w 2895600"/>
                <a:gd name="connsiteY11" fmla="*/ 2320471 h 2320472"/>
                <a:gd name="connsiteX12" fmla="*/ 0 w 2895600"/>
                <a:gd name="connsiteY12" fmla="*/ 2320472 h 2320472"/>
                <a:gd name="connsiteX0" fmla="*/ 0 w 2895600"/>
                <a:gd name="connsiteY0" fmla="*/ 2341369 h 2341369"/>
                <a:gd name="connsiteX1" fmla="*/ 304800 w 2895600"/>
                <a:gd name="connsiteY1" fmla="*/ 1350768 h 2341369"/>
                <a:gd name="connsiteX2" fmla="*/ 965200 w 2895600"/>
                <a:gd name="connsiteY2" fmla="*/ 364670 h 2341369"/>
                <a:gd name="connsiteX3" fmla="*/ 1608667 w 2895600"/>
                <a:gd name="connsiteY3" fmla="*/ 278727 h 2341369"/>
                <a:gd name="connsiteX4" fmla="*/ 1937657 w 2895600"/>
                <a:gd name="connsiteY4" fmla="*/ 22712 h 2341369"/>
                <a:gd name="connsiteX5" fmla="*/ 2231571 w 2895600"/>
                <a:gd name="connsiteY5" fmla="*/ 142455 h 2341369"/>
                <a:gd name="connsiteX6" fmla="*/ 2302329 w 2895600"/>
                <a:gd name="connsiteY6" fmla="*/ 463583 h 2341369"/>
                <a:gd name="connsiteX7" fmla="*/ 2215243 w 2895600"/>
                <a:gd name="connsiteY7" fmla="*/ 822812 h 2341369"/>
                <a:gd name="connsiteX8" fmla="*/ 2139043 w 2895600"/>
                <a:gd name="connsiteY8" fmla="*/ 1171155 h 2341369"/>
                <a:gd name="connsiteX9" fmla="*/ 2128157 w 2895600"/>
                <a:gd name="connsiteY9" fmla="*/ 1661012 h 2341369"/>
                <a:gd name="connsiteX10" fmla="*/ 2286000 w 2895600"/>
                <a:gd name="connsiteY10" fmla="*/ 2112768 h 2341369"/>
                <a:gd name="connsiteX11" fmla="*/ 2895600 w 2895600"/>
                <a:gd name="connsiteY11" fmla="*/ 2341368 h 2341369"/>
                <a:gd name="connsiteX12" fmla="*/ 0 w 2895600"/>
                <a:gd name="connsiteY12" fmla="*/ 2341369 h 2341369"/>
                <a:gd name="connsiteX0" fmla="*/ 160867 w 3056467"/>
                <a:gd name="connsiteY0" fmla="*/ 2341369 h 2341369"/>
                <a:gd name="connsiteX1" fmla="*/ 160867 w 3056467"/>
                <a:gd name="connsiteY1" fmla="*/ 1395991 h 2341369"/>
                <a:gd name="connsiteX2" fmla="*/ 1126067 w 3056467"/>
                <a:gd name="connsiteY2" fmla="*/ 364670 h 2341369"/>
                <a:gd name="connsiteX3" fmla="*/ 1769534 w 3056467"/>
                <a:gd name="connsiteY3" fmla="*/ 278727 h 2341369"/>
                <a:gd name="connsiteX4" fmla="*/ 2098524 w 3056467"/>
                <a:gd name="connsiteY4" fmla="*/ 22712 h 2341369"/>
                <a:gd name="connsiteX5" fmla="*/ 2392438 w 3056467"/>
                <a:gd name="connsiteY5" fmla="*/ 142455 h 2341369"/>
                <a:gd name="connsiteX6" fmla="*/ 2463196 w 3056467"/>
                <a:gd name="connsiteY6" fmla="*/ 463583 h 2341369"/>
                <a:gd name="connsiteX7" fmla="*/ 2376110 w 3056467"/>
                <a:gd name="connsiteY7" fmla="*/ 822812 h 2341369"/>
                <a:gd name="connsiteX8" fmla="*/ 2299910 w 3056467"/>
                <a:gd name="connsiteY8" fmla="*/ 1171155 h 2341369"/>
                <a:gd name="connsiteX9" fmla="*/ 2289024 w 3056467"/>
                <a:gd name="connsiteY9" fmla="*/ 1661012 h 2341369"/>
                <a:gd name="connsiteX10" fmla="*/ 2446867 w 3056467"/>
                <a:gd name="connsiteY10" fmla="*/ 2112768 h 2341369"/>
                <a:gd name="connsiteX11" fmla="*/ 3056467 w 3056467"/>
                <a:gd name="connsiteY11" fmla="*/ 2341368 h 2341369"/>
                <a:gd name="connsiteX12" fmla="*/ 160867 w 3056467"/>
                <a:gd name="connsiteY12" fmla="*/ 2341369 h 2341369"/>
                <a:gd name="connsiteX0" fmla="*/ 0 w 3217334"/>
                <a:gd name="connsiteY0" fmla="*/ 2341368 h 2341368"/>
                <a:gd name="connsiteX1" fmla="*/ 321734 w 3217334"/>
                <a:gd name="connsiteY1" fmla="*/ 1395991 h 2341368"/>
                <a:gd name="connsiteX2" fmla="*/ 1286934 w 3217334"/>
                <a:gd name="connsiteY2" fmla="*/ 364670 h 2341368"/>
                <a:gd name="connsiteX3" fmla="*/ 1930401 w 3217334"/>
                <a:gd name="connsiteY3" fmla="*/ 278727 h 2341368"/>
                <a:gd name="connsiteX4" fmla="*/ 2259391 w 3217334"/>
                <a:gd name="connsiteY4" fmla="*/ 22712 h 2341368"/>
                <a:gd name="connsiteX5" fmla="*/ 2553305 w 3217334"/>
                <a:gd name="connsiteY5" fmla="*/ 142455 h 2341368"/>
                <a:gd name="connsiteX6" fmla="*/ 2624063 w 3217334"/>
                <a:gd name="connsiteY6" fmla="*/ 463583 h 2341368"/>
                <a:gd name="connsiteX7" fmla="*/ 2536977 w 3217334"/>
                <a:gd name="connsiteY7" fmla="*/ 822812 h 2341368"/>
                <a:gd name="connsiteX8" fmla="*/ 2460777 w 3217334"/>
                <a:gd name="connsiteY8" fmla="*/ 1171155 h 2341368"/>
                <a:gd name="connsiteX9" fmla="*/ 2449891 w 3217334"/>
                <a:gd name="connsiteY9" fmla="*/ 1661012 h 2341368"/>
                <a:gd name="connsiteX10" fmla="*/ 2607734 w 3217334"/>
                <a:gd name="connsiteY10" fmla="*/ 2112768 h 2341368"/>
                <a:gd name="connsiteX11" fmla="*/ 3217334 w 3217334"/>
                <a:gd name="connsiteY11" fmla="*/ 2341368 h 2341368"/>
                <a:gd name="connsiteX12" fmla="*/ 0 w 3217334"/>
                <a:gd name="connsiteY12" fmla="*/ 2341368 h 2341368"/>
                <a:gd name="connsiteX0" fmla="*/ 0 w 2724755"/>
                <a:gd name="connsiteY0" fmla="*/ 2341368 h 2341368"/>
                <a:gd name="connsiteX1" fmla="*/ 321734 w 2724755"/>
                <a:gd name="connsiteY1" fmla="*/ 1395991 h 2341368"/>
                <a:gd name="connsiteX2" fmla="*/ 1286934 w 2724755"/>
                <a:gd name="connsiteY2" fmla="*/ 364670 h 2341368"/>
                <a:gd name="connsiteX3" fmla="*/ 1930401 w 2724755"/>
                <a:gd name="connsiteY3" fmla="*/ 278727 h 2341368"/>
                <a:gd name="connsiteX4" fmla="*/ 2259391 w 2724755"/>
                <a:gd name="connsiteY4" fmla="*/ 22712 h 2341368"/>
                <a:gd name="connsiteX5" fmla="*/ 2553305 w 2724755"/>
                <a:gd name="connsiteY5" fmla="*/ 142455 h 2341368"/>
                <a:gd name="connsiteX6" fmla="*/ 2624063 w 2724755"/>
                <a:gd name="connsiteY6" fmla="*/ 463583 h 2341368"/>
                <a:gd name="connsiteX7" fmla="*/ 2536977 w 2724755"/>
                <a:gd name="connsiteY7" fmla="*/ 822812 h 2341368"/>
                <a:gd name="connsiteX8" fmla="*/ 2460777 w 2724755"/>
                <a:gd name="connsiteY8" fmla="*/ 1171155 h 2341368"/>
                <a:gd name="connsiteX9" fmla="*/ 2449891 w 2724755"/>
                <a:gd name="connsiteY9" fmla="*/ 1661012 h 2341368"/>
                <a:gd name="connsiteX10" fmla="*/ 2607734 w 2724755"/>
                <a:gd name="connsiteY10" fmla="*/ 2112768 h 2341368"/>
                <a:gd name="connsiteX11" fmla="*/ 2466623 w 2724755"/>
                <a:gd name="connsiteY11" fmla="*/ 2255425 h 2341368"/>
                <a:gd name="connsiteX12" fmla="*/ 0 w 2724755"/>
                <a:gd name="connsiteY12" fmla="*/ 2341368 h 2341368"/>
                <a:gd name="connsiteX0" fmla="*/ 0 w 2724755"/>
                <a:gd name="connsiteY0" fmla="*/ 2341368 h 2341368"/>
                <a:gd name="connsiteX1" fmla="*/ 321734 w 2724755"/>
                <a:gd name="connsiteY1" fmla="*/ 1395991 h 2341368"/>
                <a:gd name="connsiteX2" fmla="*/ 1286934 w 2724755"/>
                <a:gd name="connsiteY2" fmla="*/ 364670 h 2341368"/>
                <a:gd name="connsiteX3" fmla="*/ 1930401 w 2724755"/>
                <a:gd name="connsiteY3" fmla="*/ 278727 h 2341368"/>
                <a:gd name="connsiteX4" fmla="*/ 2259391 w 2724755"/>
                <a:gd name="connsiteY4" fmla="*/ 22712 h 2341368"/>
                <a:gd name="connsiteX5" fmla="*/ 2553305 w 2724755"/>
                <a:gd name="connsiteY5" fmla="*/ 142455 h 2341368"/>
                <a:gd name="connsiteX6" fmla="*/ 2624063 w 2724755"/>
                <a:gd name="connsiteY6" fmla="*/ 463583 h 2341368"/>
                <a:gd name="connsiteX7" fmla="*/ 2536977 w 2724755"/>
                <a:gd name="connsiteY7" fmla="*/ 822812 h 2341368"/>
                <a:gd name="connsiteX8" fmla="*/ 2460777 w 2724755"/>
                <a:gd name="connsiteY8" fmla="*/ 1171155 h 2341368"/>
                <a:gd name="connsiteX9" fmla="*/ 2449891 w 2724755"/>
                <a:gd name="connsiteY9" fmla="*/ 1661012 h 2341368"/>
                <a:gd name="connsiteX10" fmla="*/ 2607734 w 2724755"/>
                <a:gd name="connsiteY10" fmla="*/ 2112768 h 2341368"/>
                <a:gd name="connsiteX11" fmla="*/ 2466623 w 2724755"/>
                <a:gd name="connsiteY11" fmla="*/ 2255425 h 2341368"/>
                <a:gd name="connsiteX12" fmla="*/ 0 w 2724755"/>
                <a:gd name="connsiteY12" fmla="*/ 2341368 h 2341368"/>
                <a:gd name="connsiteX0" fmla="*/ 0 w 2724755"/>
                <a:gd name="connsiteY0" fmla="*/ 2341368 h 2341368"/>
                <a:gd name="connsiteX1" fmla="*/ 321734 w 2724755"/>
                <a:gd name="connsiteY1" fmla="*/ 1395991 h 2341368"/>
                <a:gd name="connsiteX2" fmla="*/ 1286934 w 2724755"/>
                <a:gd name="connsiteY2" fmla="*/ 364670 h 2341368"/>
                <a:gd name="connsiteX3" fmla="*/ 1930401 w 2724755"/>
                <a:gd name="connsiteY3" fmla="*/ 278727 h 2341368"/>
                <a:gd name="connsiteX4" fmla="*/ 2259391 w 2724755"/>
                <a:gd name="connsiteY4" fmla="*/ 22712 h 2341368"/>
                <a:gd name="connsiteX5" fmla="*/ 2553305 w 2724755"/>
                <a:gd name="connsiteY5" fmla="*/ 142455 h 2341368"/>
                <a:gd name="connsiteX6" fmla="*/ 2624063 w 2724755"/>
                <a:gd name="connsiteY6" fmla="*/ 463583 h 2341368"/>
                <a:gd name="connsiteX7" fmla="*/ 2536977 w 2724755"/>
                <a:gd name="connsiteY7" fmla="*/ 822812 h 2341368"/>
                <a:gd name="connsiteX8" fmla="*/ 2460777 w 2724755"/>
                <a:gd name="connsiteY8" fmla="*/ 1171155 h 2341368"/>
                <a:gd name="connsiteX9" fmla="*/ 2449891 w 2724755"/>
                <a:gd name="connsiteY9" fmla="*/ 1661012 h 2341368"/>
                <a:gd name="connsiteX10" fmla="*/ 2607734 w 2724755"/>
                <a:gd name="connsiteY10" fmla="*/ 2112768 h 2341368"/>
                <a:gd name="connsiteX11" fmla="*/ 2359378 w 2724755"/>
                <a:gd name="connsiteY11" fmla="*/ 2255425 h 2341368"/>
                <a:gd name="connsiteX12" fmla="*/ 0 w 2724755"/>
                <a:gd name="connsiteY12" fmla="*/ 2341368 h 2341368"/>
                <a:gd name="connsiteX0" fmla="*/ 0 w 2724755"/>
                <a:gd name="connsiteY0" fmla="*/ 2341368 h 2341368"/>
                <a:gd name="connsiteX1" fmla="*/ 321734 w 2724755"/>
                <a:gd name="connsiteY1" fmla="*/ 1395991 h 2341368"/>
                <a:gd name="connsiteX2" fmla="*/ 1286934 w 2724755"/>
                <a:gd name="connsiteY2" fmla="*/ 364670 h 2341368"/>
                <a:gd name="connsiteX3" fmla="*/ 1930401 w 2724755"/>
                <a:gd name="connsiteY3" fmla="*/ 278727 h 2341368"/>
                <a:gd name="connsiteX4" fmla="*/ 2259391 w 2724755"/>
                <a:gd name="connsiteY4" fmla="*/ 22712 h 2341368"/>
                <a:gd name="connsiteX5" fmla="*/ 2553305 w 2724755"/>
                <a:gd name="connsiteY5" fmla="*/ 142455 h 2341368"/>
                <a:gd name="connsiteX6" fmla="*/ 2624063 w 2724755"/>
                <a:gd name="connsiteY6" fmla="*/ 463583 h 2341368"/>
                <a:gd name="connsiteX7" fmla="*/ 2536977 w 2724755"/>
                <a:gd name="connsiteY7" fmla="*/ 822812 h 2341368"/>
                <a:gd name="connsiteX8" fmla="*/ 2460777 w 2724755"/>
                <a:gd name="connsiteY8" fmla="*/ 1171155 h 2341368"/>
                <a:gd name="connsiteX9" fmla="*/ 2449891 w 2724755"/>
                <a:gd name="connsiteY9" fmla="*/ 1661012 h 2341368"/>
                <a:gd name="connsiteX10" fmla="*/ 2607734 w 2724755"/>
                <a:gd name="connsiteY10" fmla="*/ 2112768 h 2341368"/>
                <a:gd name="connsiteX11" fmla="*/ 2359378 w 2724755"/>
                <a:gd name="connsiteY11" fmla="*/ 2255425 h 2341368"/>
                <a:gd name="connsiteX12" fmla="*/ 0 w 2724755"/>
                <a:gd name="connsiteY12" fmla="*/ 2341368 h 2341368"/>
                <a:gd name="connsiteX0" fmla="*/ 0 w 2626784"/>
                <a:gd name="connsiteY0" fmla="*/ 2341368 h 2341368"/>
                <a:gd name="connsiteX1" fmla="*/ 321734 w 2626784"/>
                <a:gd name="connsiteY1" fmla="*/ 1395991 h 2341368"/>
                <a:gd name="connsiteX2" fmla="*/ 1286934 w 2626784"/>
                <a:gd name="connsiteY2" fmla="*/ 364670 h 2341368"/>
                <a:gd name="connsiteX3" fmla="*/ 1930401 w 2626784"/>
                <a:gd name="connsiteY3" fmla="*/ 278727 h 2341368"/>
                <a:gd name="connsiteX4" fmla="*/ 2259391 w 2626784"/>
                <a:gd name="connsiteY4" fmla="*/ 22712 h 2341368"/>
                <a:gd name="connsiteX5" fmla="*/ 2553305 w 2626784"/>
                <a:gd name="connsiteY5" fmla="*/ 142455 h 2341368"/>
                <a:gd name="connsiteX6" fmla="*/ 2624063 w 2626784"/>
                <a:gd name="connsiteY6" fmla="*/ 463583 h 2341368"/>
                <a:gd name="connsiteX7" fmla="*/ 2536977 w 2626784"/>
                <a:gd name="connsiteY7" fmla="*/ 822812 h 2341368"/>
                <a:gd name="connsiteX8" fmla="*/ 2460777 w 2626784"/>
                <a:gd name="connsiteY8" fmla="*/ 1171155 h 2341368"/>
                <a:gd name="connsiteX9" fmla="*/ 2449891 w 2626784"/>
                <a:gd name="connsiteY9" fmla="*/ 1661012 h 2341368"/>
                <a:gd name="connsiteX10" fmla="*/ 2607734 w 2626784"/>
                <a:gd name="connsiteY10" fmla="*/ 2112768 h 2341368"/>
                <a:gd name="connsiteX11" fmla="*/ 2359378 w 2626784"/>
                <a:gd name="connsiteY11" fmla="*/ 2255425 h 2341368"/>
                <a:gd name="connsiteX12" fmla="*/ 0 w 2626784"/>
                <a:gd name="connsiteY12" fmla="*/ 2341368 h 2341368"/>
                <a:gd name="connsiteX0" fmla="*/ 0 w 2626784"/>
                <a:gd name="connsiteY0" fmla="*/ 2341368 h 2341368"/>
                <a:gd name="connsiteX1" fmla="*/ 321734 w 2626784"/>
                <a:gd name="connsiteY1" fmla="*/ 1395991 h 2341368"/>
                <a:gd name="connsiteX2" fmla="*/ 1286934 w 2626784"/>
                <a:gd name="connsiteY2" fmla="*/ 364670 h 2341368"/>
                <a:gd name="connsiteX3" fmla="*/ 1930401 w 2626784"/>
                <a:gd name="connsiteY3" fmla="*/ 278727 h 2341368"/>
                <a:gd name="connsiteX4" fmla="*/ 2259391 w 2626784"/>
                <a:gd name="connsiteY4" fmla="*/ 22712 h 2341368"/>
                <a:gd name="connsiteX5" fmla="*/ 2553305 w 2626784"/>
                <a:gd name="connsiteY5" fmla="*/ 142455 h 2341368"/>
                <a:gd name="connsiteX6" fmla="*/ 2624063 w 2626784"/>
                <a:gd name="connsiteY6" fmla="*/ 463583 h 2341368"/>
                <a:gd name="connsiteX7" fmla="*/ 2536977 w 2626784"/>
                <a:gd name="connsiteY7" fmla="*/ 822812 h 2341368"/>
                <a:gd name="connsiteX8" fmla="*/ 2460777 w 2626784"/>
                <a:gd name="connsiteY8" fmla="*/ 1171155 h 2341368"/>
                <a:gd name="connsiteX9" fmla="*/ 2449891 w 2626784"/>
                <a:gd name="connsiteY9" fmla="*/ 1661012 h 2341368"/>
                <a:gd name="connsiteX10" fmla="*/ 2607734 w 2626784"/>
                <a:gd name="connsiteY10" fmla="*/ 2112768 h 2341368"/>
                <a:gd name="connsiteX11" fmla="*/ 2359378 w 2626784"/>
                <a:gd name="connsiteY11" fmla="*/ 2255425 h 2341368"/>
                <a:gd name="connsiteX12" fmla="*/ 0 w 2626784"/>
                <a:gd name="connsiteY12" fmla="*/ 2341368 h 2341368"/>
                <a:gd name="connsiteX0" fmla="*/ 0 w 2626784"/>
                <a:gd name="connsiteY0" fmla="*/ 2341368 h 2341368"/>
                <a:gd name="connsiteX1" fmla="*/ 321734 w 2626784"/>
                <a:gd name="connsiteY1" fmla="*/ 1395991 h 2341368"/>
                <a:gd name="connsiteX2" fmla="*/ 1286934 w 2626784"/>
                <a:gd name="connsiteY2" fmla="*/ 364670 h 2341368"/>
                <a:gd name="connsiteX3" fmla="*/ 1930401 w 2626784"/>
                <a:gd name="connsiteY3" fmla="*/ 278727 h 2341368"/>
                <a:gd name="connsiteX4" fmla="*/ 2259391 w 2626784"/>
                <a:gd name="connsiteY4" fmla="*/ 22712 h 2341368"/>
                <a:gd name="connsiteX5" fmla="*/ 2553305 w 2626784"/>
                <a:gd name="connsiteY5" fmla="*/ 142455 h 2341368"/>
                <a:gd name="connsiteX6" fmla="*/ 2624063 w 2626784"/>
                <a:gd name="connsiteY6" fmla="*/ 463583 h 2341368"/>
                <a:gd name="connsiteX7" fmla="*/ 2536977 w 2626784"/>
                <a:gd name="connsiteY7" fmla="*/ 822812 h 2341368"/>
                <a:gd name="connsiteX8" fmla="*/ 2460777 w 2626784"/>
                <a:gd name="connsiteY8" fmla="*/ 1171155 h 2341368"/>
                <a:gd name="connsiteX9" fmla="*/ 2449891 w 2626784"/>
                <a:gd name="connsiteY9" fmla="*/ 1661012 h 2341368"/>
                <a:gd name="connsiteX10" fmla="*/ 2573868 w 2626784"/>
                <a:gd name="connsiteY10" fmla="*/ 2083538 h 2341368"/>
                <a:gd name="connsiteX11" fmla="*/ 2359378 w 2626784"/>
                <a:gd name="connsiteY11" fmla="*/ 2255425 h 2341368"/>
                <a:gd name="connsiteX12" fmla="*/ 0 w 2626784"/>
                <a:gd name="connsiteY12" fmla="*/ 2341368 h 2341368"/>
                <a:gd name="connsiteX0" fmla="*/ 0 w 2626784"/>
                <a:gd name="connsiteY0" fmla="*/ 2341368 h 2341368"/>
                <a:gd name="connsiteX1" fmla="*/ 321734 w 2626784"/>
                <a:gd name="connsiteY1" fmla="*/ 1395991 h 2341368"/>
                <a:gd name="connsiteX2" fmla="*/ 1286934 w 2626784"/>
                <a:gd name="connsiteY2" fmla="*/ 364670 h 2341368"/>
                <a:gd name="connsiteX3" fmla="*/ 1930401 w 2626784"/>
                <a:gd name="connsiteY3" fmla="*/ 278727 h 2341368"/>
                <a:gd name="connsiteX4" fmla="*/ 2259391 w 2626784"/>
                <a:gd name="connsiteY4" fmla="*/ 22712 h 2341368"/>
                <a:gd name="connsiteX5" fmla="*/ 2553305 w 2626784"/>
                <a:gd name="connsiteY5" fmla="*/ 142455 h 2341368"/>
                <a:gd name="connsiteX6" fmla="*/ 2624063 w 2626784"/>
                <a:gd name="connsiteY6" fmla="*/ 463583 h 2341368"/>
                <a:gd name="connsiteX7" fmla="*/ 2536977 w 2626784"/>
                <a:gd name="connsiteY7" fmla="*/ 822812 h 2341368"/>
                <a:gd name="connsiteX8" fmla="*/ 2460777 w 2626784"/>
                <a:gd name="connsiteY8" fmla="*/ 1171155 h 2341368"/>
                <a:gd name="connsiteX9" fmla="*/ 2449891 w 2626784"/>
                <a:gd name="connsiteY9" fmla="*/ 1661012 h 2341368"/>
                <a:gd name="connsiteX10" fmla="*/ 2573868 w 2626784"/>
                <a:gd name="connsiteY10" fmla="*/ 2083538 h 2341368"/>
                <a:gd name="connsiteX11" fmla="*/ 2252135 w 2626784"/>
                <a:gd name="connsiteY11" fmla="*/ 2255425 h 2341368"/>
                <a:gd name="connsiteX12" fmla="*/ 0 w 2626784"/>
                <a:gd name="connsiteY12" fmla="*/ 2341368 h 2341368"/>
                <a:gd name="connsiteX0" fmla="*/ 0 w 2626784"/>
                <a:gd name="connsiteY0" fmla="*/ 2341368 h 2341368"/>
                <a:gd name="connsiteX1" fmla="*/ 321734 w 2626784"/>
                <a:gd name="connsiteY1" fmla="*/ 1395991 h 2341368"/>
                <a:gd name="connsiteX2" fmla="*/ 1286934 w 2626784"/>
                <a:gd name="connsiteY2" fmla="*/ 364670 h 2341368"/>
                <a:gd name="connsiteX3" fmla="*/ 1930401 w 2626784"/>
                <a:gd name="connsiteY3" fmla="*/ 278727 h 2341368"/>
                <a:gd name="connsiteX4" fmla="*/ 2259391 w 2626784"/>
                <a:gd name="connsiteY4" fmla="*/ 22712 h 2341368"/>
                <a:gd name="connsiteX5" fmla="*/ 2553305 w 2626784"/>
                <a:gd name="connsiteY5" fmla="*/ 142455 h 2341368"/>
                <a:gd name="connsiteX6" fmla="*/ 2624063 w 2626784"/>
                <a:gd name="connsiteY6" fmla="*/ 463583 h 2341368"/>
                <a:gd name="connsiteX7" fmla="*/ 2536977 w 2626784"/>
                <a:gd name="connsiteY7" fmla="*/ 822812 h 2341368"/>
                <a:gd name="connsiteX8" fmla="*/ 2460777 w 2626784"/>
                <a:gd name="connsiteY8" fmla="*/ 1171155 h 2341368"/>
                <a:gd name="connsiteX9" fmla="*/ 2449891 w 2626784"/>
                <a:gd name="connsiteY9" fmla="*/ 1661012 h 2341368"/>
                <a:gd name="connsiteX10" fmla="*/ 2573868 w 2626784"/>
                <a:gd name="connsiteY10" fmla="*/ 2083538 h 2341368"/>
                <a:gd name="connsiteX11" fmla="*/ 2241840 w 2626784"/>
                <a:gd name="connsiteY11" fmla="*/ 2222422 h 2341368"/>
                <a:gd name="connsiteX12" fmla="*/ 0 w 2626784"/>
                <a:gd name="connsiteY12" fmla="*/ 2341368 h 2341368"/>
                <a:gd name="connsiteX0" fmla="*/ 0 w 2626784"/>
                <a:gd name="connsiteY0" fmla="*/ 2341368 h 2418301"/>
                <a:gd name="connsiteX1" fmla="*/ 321734 w 2626784"/>
                <a:gd name="connsiteY1" fmla="*/ 1395991 h 2418301"/>
                <a:gd name="connsiteX2" fmla="*/ 1286934 w 2626784"/>
                <a:gd name="connsiteY2" fmla="*/ 364670 h 2418301"/>
                <a:gd name="connsiteX3" fmla="*/ 1930401 w 2626784"/>
                <a:gd name="connsiteY3" fmla="*/ 278727 h 2418301"/>
                <a:gd name="connsiteX4" fmla="*/ 2259391 w 2626784"/>
                <a:gd name="connsiteY4" fmla="*/ 22712 h 2418301"/>
                <a:gd name="connsiteX5" fmla="*/ 2553305 w 2626784"/>
                <a:gd name="connsiteY5" fmla="*/ 142455 h 2418301"/>
                <a:gd name="connsiteX6" fmla="*/ 2624063 w 2626784"/>
                <a:gd name="connsiteY6" fmla="*/ 463583 h 2418301"/>
                <a:gd name="connsiteX7" fmla="*/ 2536977 w 2626784"/>
                <a:gd name="connsiteY7" fmla="*/ 822812 h 2418301"/>
                <a:gd name="connsiteX8" fmla="*/ 2460777 w 2626784"/>
                <a:gd name="connsiteY8" fmla="*/ 1171155 h 2418301"/>
                <a:gd name="connsiteX9" fmla="*/ 2449891 w 2626784"/>
                <a:gd name="connsiteY9" fmla="*/ 1661012 h 2418301"/>
                <a:gd name="connsiteX10" fmla="*/ 2573868 w 2626784"/>
                <a:gd name="connsiteY10" fmla="*/ 2083538 h 2418301"/>
                <a:gd name="connsiteX11" fmla="*/ 2241840 w 2626784"/>
                <a:gd name="connsiteY11" fmla="*/ 2222422 h 2418301"/>
                <a:gd name="connsiteX12" fmla="*/ 0 w 2626784"/>
                <a:gd name="connsiteY12" fmla="*/ 2341368 h 2418301"/>
                <a:gd name="connsiteX0" fmla="*/ 0 w 2626784"/>
                <a:gd name="connsiteY0" fmla="*/ 2341368 h 2479106"/>
                <a:gd name="connsiteX1" fmla="*/ 321734 w 2626784"/>
                <a:gd name="connsiteY1" fmla="*/ 1395991 h 2479106"/>
                <a:gd name="connsiteX2" fmla="*/ 1286934 w 2626784"/>
                <a:gd name="connsiteY2" fmla="*/ 364670 h 2479106"/>
                <a:gd name="connsiteX3" fmla="*/ 1930401 w 2626784"/>
                <a:gd name="connsiteY3" fmla="*/ 278727 h 2479106"/>
                <a:gd name="connsiteX4" fmla="*/ 2259391 w 2626784"/>
                <a:gd name="connsiteY4" fmla="*/ 22712 h 2479106"/>
                <a:gd name="connsiteX5" fmla="*/ 2553305 w 2626784"/>
                <a:gd name="connsiteY5" fmla="*/ 142455 h 2479106"/>
                <a:gd name="connsiteX6" fmla="*/ 2624063 w 2626784"/>
                <a:gd name="connsiteY6" fmla="*/ 463583 h 2479106"/>
                <a:gd name="connsiteX7" fmla="*/ 2536977 w 2626784"/>
                <a:gd name="connsiteY7" fmla="*/ 822812 h 2479106"/>
                <a:gd name="connsiteX8" fmla="*/ 2460777 w 2626784"/>
                <a:gd name="connsiteY8" fmla="*/ 1171155 h 2479106"/>
                <a:gd name="connsiteX9" fmla="*/ 2449891 w 2626784"/>
                <a:gd name="connsiteY9" fmla="*/ 1661012 h 2479106"/>
                <a:gd name="connsiteX10" fmla="*/ 2573868 w 2626784"/>
                <a:gd name="connsiteY10" fmla="*/ 2083538 h 2479106"/>
                <a:gd name="connsiteX11" fmla="*/ 2241840 w 2626784"/>
                <a:gd name="connsiteY11" fmla="*/ 2222422 h 2479106"/>
                <a:gd name="connsiteX12" fmla="*/ 0 w 2626784"/>
                <a:gd name="connsiteY12" fmla="*/ 2341368 h 2479106"/>
                <a:gd name="connsiteX0" fmla="*/ 0 w 2626784"/>
                <a:gd name="connsiteY0" fmla="*/ 2341368 h 2479106"/>
                <a:gd name="connsiteX1" fmla="*/ 321734 w 2626784"/>
                <a:gd name="connsiteY1" fmla="*/ 1395991 h 2479106"/>
                <a:gd name="connsiteX2" fmla="*/ 1286934 w 2626784"/>
                <a:gd name="connsiteY2" fmla="*/ 364670 h 2479106"/>
                <a:gd name="connsiteX3" fmla="*/ 1930401 w 2626784"/>
                <a:gd name="connsiteY3" fmla="*/ 278727 h 2479106"/>
                <a:gd name="connsiteX4" fmla="*/ 2259391 w 2626784"/>
                <a:gd name="connsiteY4" fmla="*/ 22712 h 2479106"/>
                <a:gd name="connsiteX5" fmla="*/ 2553305 w 2626784"/>
                <a:gd name="connsiteY5" fmla="*/ 142455 h 2479106"/>
                <a:gd name="connsiteX6" fmla="*/ 2624063 w 2626784"/>
                <a:gd name="connsiteY6" fmla="*/ 463583 h 2479106"/>
                <a:gd name="connsiteX7" fmla="*/ 2536977 w 2626784"/>
                <a:gd name="connsiteY7" fmla="*/ 822812 h 2479106"/>
                <a:gd name="connsiteX8" fmla="*/ 2460777 w 2626784"/>
                <a:gd name="connsiteY8" fmla="*/ 1171155 h 2479106"/>
                <a:gd name="connsiteX9" fmla="*/ 2449891 w 2626784"/>
                <a:gd name="connsiteY9" fmla="*/ 1661012 h 2479106"/>
                <a:gd name="connsiteX10" fmla="*/ 2573868 w 2626784"/>
                <a:gd name="connsiteY10" fmla="*/ 2083538 h 2479106"/>
                <a:gd name="connsiteX11" fmla="*/ 2241840 w 2626784"/>
                <a:gd name="connsiteY11" fmla="*/ 2222422 h 2479106"/>
                <a:gd name="connsiteX12" fmla="*/ 0 w 2626784"/>
                <a:gd name="connsiteY12" fmla="*/ 2341368 h 2479106"/>
                <a:gd name="connsiteX0" fmla="*/ 0 w 2626784"/>
                <a:gd name="connsiteY0" fmla="*/ 2341368 h 2341368"/>
                <a:gd name="connsiteX1" fmla="*/ 321734 w 2626784"/>
                <a:gd name="connsiteY1" fmla="*/ 1395991 h 2341368"/>
                <a:gd name="connsiteX2" fmla="*/ 1286934 w 2626784"/>
                <a:gd name="connsiteY2" fmla="*/ 364670 h 2341368"/>
                <a:gd name="connsiteX3" fmla="*/ 1930401 w 2626784"/>
                <a:gd name="connsiteY3" fmla="*/ 278727 h 2341368"/>
                <a:gd name="connsiteX4" fmla="*/ 2259391 w 2626784"/>
                <a:gd name="connsiteY4" fmla="*/ 22712 h 2341368"/>
                <a:gd name="connsiteX5" fmla="*/ 2553305 w 2626784"/>
                <a:gd name="connsiteY5" fmla="*/ 142455 h 2341368"/>
                <a:gd name="connsiteX6" fmla="*/ 2624063 w 2626784"/>
                <a:gd name="connsiteY6" fmla="*/ 463583 h 2341368"/>
                <a:gd name="connsiteX7" fmla="*/ 2536977 w 2626784"/>
                <a:gd name="connsiteY7" fmla="*/ 822812 h 2341368"/>
                <a:gd name="connsiteX8" fmla="*/ 2460777 w 2626784"/>
                <a:gd name="connsiteY8" fmla="*/ 1171155 h 2341368"/>
                <a:gd name="connsiteX9" fmla="*/ 2449891 w 2626784"/>
                <a:gd name="connsiteY9" fmla="*/ 1661012 h 2341368"/>
                <a:gd name="connsiteX10" fmla="*/ 2573868 w 2626784"/>
                <a:gd name="connsiteY10" fmla="*/ 2083538 h 2341368"/>
                <a:gd name="connsiteX11" fmla="*/ 2241840 w 2626784"/>
                <a:gd name="connsiteY11" fmla="*/ 2222422 h 2341368"/>
                <a:gd name="connsiteX12" fmla="*/ 0 w 2626784"/>
                <a:gd name="connsiteY12" fmla="*/ 2341368 h 2341368"/>
                <a:gd name="connsiteX0" fmla="*/ 0 w 2626784"/>
                <a:gd name="connsiteY0" fmla="*/ 2341368 h 2341368"/>
                <a:gd name="connsiteX1" fmla="*/ 321734 w 2626784"/>
                <a:gd name="connsiteY1" fmla="*/ 1395991 h 2341368"/>
                <a:gd name="connsiteX2" fmla="*/ 1286934 w 2626784"/>
                <a:gd name="connsiteY2" fmla="*/ 364670 h 2341368"/>
                <a:gd name="connsiteX3" fmla="*/ 1930401 w 2626784"/>
                <a:gd name="connsiteY3" fmla="*/ 278727 h 2341368"/>
                <a:gd name="connsiteX4" fmla="*/ 2259391 w 2626784"/>
                <a:gd name="connsiteY4" fmla="*/ 22712 h 2341368"/>
                <a:gd name="connsiteX5" fmla="*/ 2553305 w 2626784"/>
                <a:gd name="connsiteY5" fmla="*/ 142455 h 2341368"/>
                <a:gd name="connsiteX6" fmla="*/ 2624063 w 2626784"/>
                <a:gd name="connsiteY6" fmla="*/ 463583 h 2341368"/>
                <a:gd name="connsiteX7" fmla="*/ 2536977 w 2626784"/>
                <a:gd name="connsiteY7" fmla="*/ 822812 h 2341368"/>
                <a:gd name="connsiteX8" fmla="*/ 2460777 w 2626784"/>
                <a:gd name="connsiteY8" fmla="*/ 1171155 h 2341368"/>
                <a:gd name="connsiteX9" fmla="*/ 2449891 w 2626784"/>
                <a:gd name="connsiteY9" fmla="*/ 1661012 h 2341368"/>
                <a:gd name="connsiteX10" fmla="*/ 2573868 w 2626784"/>
                <a:gd name="connsiteY10" fmla="*/ 2083538 h 2341368"/>
                <a:gd name="connsiteX11" fmla="*/ 2024777 w 2626784"/>
                <a:gd name="connsiteY11" fmla="*/ 2158480 h 2341368"/>
                <a:gd name="connsiteX12" fmla="*/ 0 w 2626784"/>
                <a:gd name="connsiteY12" fmla="*/ 2341368 h 2341368"/>
                <a:gd name="connsiteX0" fmla="*/ 0 w 2626784"/>
                <a:gd name="connsiteY0" fmla="*/ 2341368 h 2468449"/>
                <a:gd name="connsiteX1" fmla="*/ 321734 w 2626784"/>
                <a:gd name="connsiteY1" fmla="*/ 1395991 h 2468449"/>
                <a:gd name="connsiteX2" fmla="*/ 1286934 w 2626784"/>
                <a:gd name="connsiteY2" fmla="*/ 364670 h 2468449"/>
                <a:gd name="connsiteX3" fmla="*/ 1930401 w 2626784"/>
                <a:gd name="connsiteY3" fmla="*/ 278727 h 2468449"/>
                <a:gd name="connsiteX4" fmla="*/ 2259391 w 2626784"/>
                <a:gd name="connsiteY4" fmla="*/ 22712 h 2468449"/>
                <a:gd name="connsiteX5" fmla="*/ 2553305 w 2626784"/>
                <a:gd name="connsiteY5" fmla="*/ 142455 h 2468449"/>
                <a:gd name="connsiteX6" fmla="*/ 2624063 w 2626784"/>
                <a:gd name="connsiteY6" fmla="*/ 463583 h 2468449"/>
                <a:gd name="connsiteX7" fmla="*/ 2536977 w 2626784"/>
                <a:gd name="connsiteY7" fmla="*/ 822812 h 2468449"/>
                <a:gd name="connsiteX8" fmla="*/ 2460777 w 2626784"/>
                <a:gd name="connsiteY8" fmla="*/ 1171155 h 2468449"/>
                <a:gd name="connsiteX9" fmla="*/ 2449891 w 2626784"/>
                <a:gd name="connsiteY9" fmla="*/ 1661012 h 2468449"/>
                <a:gd name="connsiteX10" fmla="*/ 2573868 w 2626784"/>
                <a:gd name="connsiteY10" fmla="*/ 2083538 h 2468449"/>
                <a:gd name="connsiteX11" fmla="*/ 2024777 w 2626784"/>
                <a:gd name="connsiteY11" fmla="*/ 2158480 h 2468449"/>
                <a:gd name="connsiteX12" fmla="*/ 0 w 2626784"/>
                <a:gd name="connsiteY12" fmla="*/ 2341368 h 2468449"/>
                <a:gd name="connsiteX0" fmla="*/ 0 w 2777721"/>
                <a:gd name="connsiteY0" fmla="*/ 2341368 h 2468449"/>
                <a:gd name="connsiteX1" fmla="*/ 321734 w 2777721"/>
                <a:gd name="connsiteY1" fmla="*/ 1395991 h 2468449"/>
                <a:gd name="connsiteX2" fmla="*/ 1286934 w 2777721"/>
                <a:gd name="connsiteY2" fmla="*/ 364670 h 2468449"/>
                <a:gd name="connsiteX3" fmla="*/ 1930401 w 2777721"/>
                <a:gd name="connsiteY3" fmla="*/ 278727 h 2468449"/>
                <a:gd name="connsiteX4" fmla="*/ 2259391 w 2777721"/>
                <a:gd name="connsiteY4" fmla="*/ 22712 h 2468449"/>
                <a:gd name="connsiteX5" fmla="*/ 2553305 w 2777721"/>
                <a:gd name="connsiteY5" fmla="*/ 142455 h 2468449"/>
                <a:gd name="connsiteX6" fmla="*/ 2624063 w 2777721"/>
                <a:gd name="connsiteY6" fmla="*/ 463583 h 2468449"/>
                <a:gd name="connsiteX7" fmla="*/ 2536977 w 2777721"/>
                <a:gd name="connsiteY7" fmla="*/ 822812 h 2468449"/>
                <a:gd name="connsiteX8" fmla="*/ 2460777 w 2777721"/>
                <a:gd name="connsiteY8" fmla="*/ 1171155 h 2468449"/>
                <a:gd name="connsiteX9" fmla="*/ 2449891 w 2777721"/>
                <a:gd name="connsiteY9" fmla="*/ 1661012 h 2468449"/>
                <a:gd name="connsiteX10" fmla="*/ 2573868 w 2777721"/>
                <a:gd name="connsiteY10" fmla="*/ 2083538 h 2468449"/>
                <a:gd name="connsiteX11" fmla="*/ 2024777 w 2777721"/>
                <a:gd name="connsiteY11" fmla="*/ 2158480 h 2468449"/>
                <a:gd name="connsiteX12" fmla="*/ 0 w 2777721"/>
                <a:gd name="connsiteY12" fmla="*/ 2341368 h 2468449"/>
                <a:gd name="connsiteX0" fmla="*/ 0 w 2626784"/>
                <a:gd name="connsiteY0" fmla="*/ 2341368 h 2468449"/>
                <a:gd name="connsiteX1" fmla="*/ 321734 w 2626784"/>
                <a:gd name="connsiteY1" fmla="*/ 1395991 h 2468449"/>
                <a:gd name="connsiteX2" fmla="*/ 1286934 w 2626784"/>
                <a:gd name="connsiteY2" fmla="*/ 364670 h 2468449"/>
                <a:gd name="connsiteX3" fmla="*/ 1930401 w 2626784"/>
                <a:gd name="connsiteY3" fmla="*/ 278727 h 2468449"/>
                <a:gd name="connsiteX4" fmla="*/ 2259391 w 2626784"/>
                <a:gd name="connsiteY4" fmla="*/ 22712 h 2468449"/>
                <a:gd name="connsiteX5" fmla="*/ 2553305 w 2626784"/>
                <a:gd name="connsiteY5" fmla="*/ 142455 h 2468449"/>
                <a:gd name="connsiteX6" fmla="*/ 2624063 w 2626784"/>
                <a:gd name="connsiteY6" fmla="*/ 463583 h 2468449"/>
                <a:gd name="connsiteX7" fmla="*/ 2536977 w 2626784"/>
                <a:gd name="connsiteY7" fmla="*/ 822812 h 2468449"/>
                <a:gd name="connsiteX8" fmla="*/ 2460777 w 2626784"/>
                <a:gd name="connsiteY8" fmla="*/ 1171155 h 2468449"/>
                <a:gd name="connsiteX9" fmla="*/ 2449891 w 2626784"/>
                <a:gd name="connsiteY9" fmla="*/ 1661012 h 2468449"/>
                <a:gd name="connsiteX10" fmla="*/ 2416005 w 2626784"/>
                <a:gd name="connsiteY10" fmla="*/ 2075974 h 2468449"/>
                <a:gd name="connsiteX11" fmla="*/ 2024777 w 2626784"/>
                <a:gd name="connsiteY11" fmla="*/ 2158480 h 2468449"/>
                <a:gd name="connsiteX12" fmla="*/ 0 w 2626784"/>
                <a:gd name="connsiteY12" fmla="*/ 2341368 h 2468449"/>
                <a:gd name="connsiteX0" fmla="*/ 0 w 2626784"/>
                <a:gd name="connsiteY0" fmla="*/ 2341368 h 2468449"/>
                <a:gd name="connsiteX1" fmla="*/ 321734 w 2626784"/>
                <a:gd name="connsiteY1" fmla="*/ 1395991 h 2468449"/>
                <a:gd name="connsiteX2" fmla="*/ 1286934 w 2626784"/>
                <a:gd name="connsiteY2" fmla="*/ 364670 h 2468449"/>
                <a:gd name="connsiteX3" fmla="*/ 1930401 w 2626784"/>
                <a:gd name="connsiteY3" fmla="*/ 278727 h 2468449"/>
                <a:gd name="connsiteX4" fmla="*/ 2259391 w 2626784"/>
                <a:gd name="connsiteY4" fmla="*/ 22712 h 2468449"/>
                <a:gd name="connsiteX5" fmla="*/ 2553305 w 2626784"/>
                <a:gd name="connsiteY5" fmla="*/ 142455 h 2468449"/>
                <a:gd name="connsiteX6" fmla="*/ 2624063 w 2626784"/>
                <a:gd name="connsiteY6" fmla="*/ 463583 h 2468449"/>
                <a:gd name="connsiteX7" fmla="*/ 2536977 w 2626784"/>
                <a:gd name="connsiteY7" fmla="*/ 822812 h 2468449"/>
                <a:gd name="connsiteX8" fmla="*/ 2460777 w 2626784"/>
                <a:gd name="connsiteY8" fmla="*/ 1171155 h 2468449"/>
                <a:gd name="connsiteX9" fmla="*/ 2449891 w 2626784"/>
                <a:gd name="connsiteY9" fmla="*/ 1661012 h 2468449"/>
                <a:gd name="connsiteX10" fmla="*/ 2024777 w 2626784"/>
                <a:gd name="connsiteY10" fmla="*/ 2158480 h 2468449"/>
                <a:gd name="connsiteX11" fmla="*/ 0 w 2626784"/>
                <a:gd name="connsiteY11" fmla="*/ 2341368 h 2468449"/>
                <a:gd name="connsiteX0" fmla="*/ 121543 w 2473781"/>
                <a:gd name="connsiteY0" fmla="*/ 2034722 h 2202711"/>
                <a:gd name="connsiteX1" fmla="*/ 168731 w 2473781"/>
                <a:gd name="connsiteY1" fmla="*/ 1395991 h 2202711"/>
                <a:gd name="connsiteX2" fmla="*/ 1133931 w 2473781"/>
                <a:gd name="connsiteY2" fmla="*/ 364670 h 2202711"/>
                <a:gd name="connsiteX3" fmla="*/ 1777398 w 2473781"/>
                <a:gd name="connsiteY3" fmla="*/ 278727 h 2202711"/>
                <a:gd name="connsiteX4" fmla="*/ 2106388 w 2473781"/>
                <a:gd name="connsiteY4" fmla="*/ 22712 h 2202711"/>
                <a:gd name="connsiteX5" fmla="*/ 2400302 w 2473781"/>
                <a:gd name="connsiteY5" fmla="*/ 142455 h 2202711"/>
                <a:gd name="connsiteX6" fmla="*/ 2471060 w 2473781"/>
                <a:gd name="connsiteY6" fmla="*/ 463583 h 2202711"/>
                <a:gd name="connsiteX7" fmla="*/ 2383974 w 2473781"/>
                <a:gd name="connsiteY7" fmla="*/ 822812 h 2202711"/>
                <a:gd name="connsiteX8" fmla="*/ 2307774 w 2473781"/>
                <a:gd name="connsiteY8" fmla="*/ 1171155 h 2202711"/>
                <a:gd name="connsiteX9" fmla="*/ 2296888 w 2473781"/>
                <a:gd name="connsiteY9" fmla="*/ 1661012 h 2202711"/>
                <a:gd name="connsiteX10" fmla="*/ 1871774 w 2473781"/>
                <a:gd name="connsiteY10" fmla="*/ 2158480 h 2202711"/>
                <a:gd name="connsiteX11" fmla="*/ 121543 w 2473781"/>
                <a:gd name="connsiteY11" fmla="*/ 2034722 h 2202711"/>
                <a:gd name="connsiteX0" fmla="*/ 125118 w 2477356"/>
                <a:gd name="connsiteY0" fmla="*/ 2034722 h 2266310"/>
                <a:gd name="connsiteX1" fmla="*/ 172306 w 2477356"/>
                <a:gd name="connsiteY1" fmla="*/ 1395991 h 2266310"/>
                <a:gd name="connsiteX2" fmla="*/ 1137506 w 2477356"/>
                <a:gd name="connsiteY2" fmla="*/ 364670 h 2266310"/>
                <a:gd name="connsiteX3" fmla="*/ 1780973 w 2477356"/>
                <a:gd name="connsiteY3" fmla="*/ 278727 h 2266310"/>
                <a:gd name="connsiteX4" fmla="*/ 2109963 w 2477356"/>
                <a:gd name="connsiteY4" fmla="*/ 22712 h 2266310"/>
                <a:gd name="connsiteX5" fmla="*/ 2403877 w 2477356"/>
                <a:gd name="connsiteY5" fmla="*/ 142455 h 2266310"/>
                <a:gd name="connsiteX6" fmla="*/ 2474635 w 2477356"/>
                <a:gd name="connsiteY6" fmla="*/ 463583 h 2266310"/>
                <a:gd name="connsiteX7" fmla="*/ 2387549 w 2477356"/>
                <a:gd name="connsiteY7" fmla="*/ 822812 h 2266310"/>
                <a:gd name="connsiteX8" fmla="*/ 2311349 w 2477356"/>
                <a:gd name="connsiteY8" fmla="*/ 1171155 h 2266310"/>
                <a:gd name="connsiteX9" fmla="*/ 2300463 w 2477356"/>
                <a:gd name="connsiteY9" fmla="*/ 1661012 h 2266310"/>
                <a:gd name="connsiteX10" fmla="*/ 1875349 w 2477356"/>
                <a:gd name="connsiteY10" fmla="*/ 2158480 h 2266310"/>
                <a:gd name="connsiteX11" fmla="*/ 125118 w 2477356"/>
                <a:gd name="connsiteY11" fmla="*/ 2034722 h 2266310"/>
                <a:gd name="connsiteX0" fmla="*/ 160866 w 2465917"/>
                <a:gd name="connsiteY0" fmla="*/ 1997594 h 2229182"/>
                <a:gd name="connsiteX1" fmla="*/ 160867 w 2465917"/>
                <a:gd name="connsiteY1" fmla="*/ 1395991 h 2229182"/>
                <a:gd name="connsiteX2" fmla="*/ 1126067 w 2465917"/>
                <a:gd name="connsiteY2" fmla="*/ 364670 h 2229182"/>
                <a:gd name="connsiteX3" fmla="*/ 1769534 w 2465917"/>
                <a:gd name="connsiteY3" fmla="*/ 278727 h 2229182"/>
                <a:gd name="connsiteX4" fmla="*/ 2098524 w 2465917"/>
                <a:gd name="connsiteY4" fmla="*/ 22712 h 2229182"/>
                <a:gd name="connsiteX5" fmla="*/ 2392438 w 2465917"/>
                <a:gd name="connsiteY5" fmla="*/ 142455 h 2229182"/>
                <a:gd name="connsiteX6" fmla="*/ 2463196 w 2465917"/>
                <a:gd name="connsiteY6" fmla="*/ 463583 h 2229182"/>
                <a:gd name="connsiteX7" fmla="*/ 2376110 w 2465917"/>
                <a:gd name="connsiteY7" fmla="*/ 822812 h 2229182"/>
                <a:gd name="connsiteX8" fmla="*/ 2299910 w 2465917"/>
                <a:gd name="connsiteY8" fmla="*/ 1171155 h 2229182"/>
                <a:gd name="connsiteX9" fmla="*/ 2289024 w 2465917"/>
                <a:gd name="connsiteY9" fmla="*/ 1661012 h 2229182"/>
                <a:gd name="connsiteX10" fmla="*/ 1863910 w 2465917"/>
                <a:gd name="connsiteY10" fmla="*/ 2158480 h 2229182"/>
                <a:gd name="connsiteX11" fmla="*/ 160866 w 2465917"/>
                <a:gd name="connsiteY11" fmla="*/ 1997594 h 2229182"/>
                <a:gd name="connsiteX0" fmla="*/ 207482 w 2512533"/>
                <a:gd name="connsiteY0" fmla="*/ 1997594 h 2202712"/>
                <a:gd name="connsiteX1" fmla="*/ 207483 w 2512533"/>
                <a:gd name="connsiteY1" fmla="*/ 1395991 h 2202712"/>
                <a:gd name="connsiteX2" fmla="*/ 1172683 w 2512533"/>
                <a:gd name="connsiteY2" fmla="*/ 364670 h 2202712"/>
                <a:gd name="connsiteX3" fmla="*/ 1816150 w 2512533"/>
                <a:gd name="connsiteY3" fmla="*/ 278727 h 2202712"/>
                <a:gd name="connsiteX4" fmla="*/ 2145140 w 2512533"/>
                <a:gd name="connsiteY4" fmla="*/ 22712 h 2202712"/>
                <a:gd name="connsiteX5" fmla="*/ 2439054 w 2512533"/>
                <a:gd name="connsiteY5" fmla="*/ 142455 h 2202712"/>
                <a:gd name="connsiteX6" fmla="*/ 2509812 w 2512533"/>
                <a:gd name="connsiteY6" fmla="*/ 463583 h 2202712"/>
                <a:gd name="connsiteX7" fmla="*/ 2422726 w 2512533"/>
                <a:gd name="connsiteY7" fmla="*/ 822812 h 2202712"/>
                <a:gd name="connsiteX8" fmla="*/ 2346526 w 2512533"/>
                <a:gd name="connsiteY8" fmla="*/ 1171155 h 2202712"/>
                <a:gd name="connsiteX9" fmla="*/ 2335640 w 2512533"/>
                <a:gd name="connsiteY9" fmla="*/ 1661012 h 2202712"/>
                <a:gd name="connsiteX10" fmla="*/ 1910526 w 2512533"/>
                <a:gd name="connsiteY10" fmla="*/ 2158480 h 2202712"/>
                <a:gd name="connsiteX11" fmla="*/ 207482 w 2512533"/>
                <a:gd name="connsiteY11" fmla="*/ 1997594 h 2202712"/>
                <a:gd name="connsiteX0" fmla="*/ 207482 w 2512533"/>
                <a:gd name="connsiteY0" fmla="*/ 1997594 h 2202712"/>
                <a:gd name="connsiteX1" fmla="*/ 207483 w 2512533"/>
                <a:gd name="connsiteY1" fmla="*/ 1395991 h 2202712"/>
                <a:gd name="connsiteX2" fmla="*/ 1172683 w 2512533"/>
                <a:gd name="connsiteY2" fmla="*/ 364670 h 2202712"/>
                <a:gd name="connsiteX3" fmla="*/ 1816150 w 2512533"/>
                <a:gd name="connsiteY3" fmla="*/ 278727 h 2202712"/>
                <a:gd name="connsiteX4" fmla="*/ 2145140 w 2512533"/>
                <a:gd name="connsiteY4" fmla="*/ 22712 h 2202712"/>
                <a:gd name="connsiteX5" fmla="*/ 2439054 w 2512533"/>
                <a:gd name="connsiteY5" fmla="*/ 142455 h 2202712"/>
                <a:gd name="connsiteX6" fmla="*/ 2509812 w 2512533"/>
                <a:gd name="connsiteY6" fmla="*/ 463583 h 2202712"/>
                <a:gd name="connsiteX7" fmla="*/ 2422726 w 2512533"/>
                <a:gd name="connsiteY7" fmla="*/ 822812 h 2202712"/>
                <a:gd name="connsiteX8" fmla="*/ 2346526 w 2512533"/>
                <a:gd name="connsiteY8" fmla="*/ 1171155 h 2202712"/>
                <a:gd name="connsiteX9" fmla="*/ 2335640 w 2512533"/>
                <a:gd name="connsiteY9" fmla="*/ 1661012 h 2202712"/>
                <a:gd name="connsiteX10" fmla="*/ 1910526 w 2512533"/>
                <a:gd name="connsiteY10" fmla="*/ 2158480 h 2202712"/>
                <a:gd name="connsiteX11" fmla="*/ 207482 w 2512533"/>
                <a:gd name="connsiteY11" fmla="*/ 1997594 h 2202712"/>
                <a:gd name="connsiteX0" fmla="*/ 207482 w 2512533"/>
                <a:gd name="connsiteY0" fmla="*/ 1997594 h 2262934"/>
                <a:gd name="connsiteX1" fmla="*/ 207483 w 2512533"/>
                <a:gd name="connsiteY1" fmla="*/ 1395991 h 2262934"/>
                <a:gd name="connsiteX2" fmla="*/ 1172683 w 2512533"/>
                <a:gd name="connsiteY2" fmla="*/ 364670 h 2262934"/>
                <a:gd name="connsiteX3" fmla="*/ 1816150 w 2512533"/>
                <a:gd name="connsiteY3" fmla="*/ 278727 h 2262934"/>
                <a:gd name="connsiteX4" fmla="*/ 2145140 w 2512533"/>
                <a:gd name="connsiteY4" fmla="*/ 22712 h 2262934"/>
                <a:gd name="connsiteX5" fmla="*/ 2439054 w 2512533"/>
                <a:gd name="connsiteY5" fmla="*/ 142455 h 2262934"/>
                <a:gd name="connsiteX6" fmla="*/ 2509812 w 2512533"/>
                <a:gd name="connsiteY6" fmla="*/ 463583 h 2262934"/>
                <a:gd name="connsiteX7" fmla="*/ 2422726 w 2512533"/>
                <a:gd name="connsiteY7" fmla="*/ 822812 h 2262934"/>
                <a:gd name="connsiteX8" fmla="*/ 2346526 w 2512533"/>
                <a:gd name="connsiteY8" fmla="*/ 1171155 h 2262934"/>
                <a:gd name="connsiteX9" fmla="*/ 2335640 w 2512533"/>
                <a:gd name="connsiteY9" fmla="*/ 1661012 h 2262934"/>
                <a:gd name="connsiteX10" fmla="*/ 1910526 w 2512533"/>
                <a:gd name="connsiteY10" fmla="*/ 2158480 h 2262934"/>
                <a:gd name="connsiteX11" fmla="*/ 207482 w 2512533"/>
                <a:gd name="connsiteY11" fmla="*/ 1997594 h 2262934"/>
                <a:gd name="connsiteX0" fmla="*/ 207482 w 2512533"/>
                <a:gd name="connsiteY0" fmla="*/ 2025096 h 2290436"/>
                <a:gd name="connsiteX1" fmla="*/ 207483 w 2512533"/>
                <a:gd name="connsiteY1" fmla="*/ 1423493 h 2290436"/>
                <a:gd name="connsiteX2" fmla="*/ 1172683 w 2512533"/>
                <a:gd name="connsiteY2" fmla="*/ 392172 h 2290436"/>
                <a:gd name="connsiteX3" fmla="*/ 1785265 w 2512533"/>
                <a:gd name="connsiteY3" fmla="*/ 471240 h 2290436"/>
                <a:gd name="connsiteX4" fmla="*/ 2145140 w 2512533"/>
                <a:gd name="connsiteY4" fmla="*/ 50214 h 2290436"/>
                <a:gd name="connsiteX5" fmla="*/ 2439054 w 2512533"/>
                <a:gd name="connsiteY5" fmla="*/ 169957 h 2290436"/>
                <a:gd name="connsiteX6" fmla="*/ 2509812 w 2512533"/>
                <a:gd name="connsiteY6" fmla="*/ 491085 h 2290436"/>
                <a:gd name="connsiteX7" fmla="*/ 2422726 w 2512533"/>
                <a:gd name="connsiteY7" fmla="*/ 850314 h 2290436"/>
                <a:gd name="connsiteX8" fmla="*/ 2346526 w 2512533"/>
                <a:gd name="connsiteY8" fmla="*/ 1198657 h 2290436"/>
                <a:gd name="connsiteX9" fmla="*/ 2335640 w 2512533"/>
                <a:gd name="connsiteY9" fmla="*/ 1688514 h 2290436"/>
                <a:gd name="connsiteX10" fmla="*/ 1910526 w 2512533"/>
                <a:gd name="connsiteY10" fmla="*/ 2185982 h 2290436"/>
                <a:gd name="connsiteX11" fmla="*/ 207482 w 2512533"/>
                <a:gd name="connsiteY11" fmla="*/ 2025096 h 2290436"/>
                <a:gd name="connsiteX0" fmla="*/ 207482 w 2512533"/>
                <a:gd name="connsiteY0" fmla="*/ 2025096 h 2290436"/>
                <a:gd name="connsiteX1" fmla="*/ 207483 w 2512533"/>
                <a:gd name="connsiteY1" fmla="*/ 1423493 h 2290436"/>
                <a:gd name="connsiteX2" fmla="*/ 1172683 w 2512533"/>
                <a:gd name="connsiteY2" fmla="*/ 392172 h 2290436"/>
                <a:gd name="connsiteX3" fmla="*/ 1785265 w 2512533"/>
                <a:gd name="connsiteY3" fmla="*/ 471240 h 2290436"/>
                <a:gd name="connsiteX4" fmla="*/ 2145140 w 2512533"/>
                <a:gd name="connsiteY4" fmla="*/ 50214 h 2290436"/>
                <a:gd name="connsiteX5" fmla="*/ 2439054 w 2512533"/>
                <a:gd name="connsiteY5" fmla="*/ 169957 h 2290436"/>
                <a:gd name="connsiteX6" fmla="*/ 2509812 w 2512533"/>
                <a:gd name="connsiteY6" fmla="*/ 491085 h 2290436"/>
                <a:gd name="connsiteX7" fmla="*/ 2422726 w 2512533"/>
                <a:gd name="connsiteY7" fmla="*/ 850314 h 2290436"/>
                <a:gd name="connsiteX8" fmla="*/ 2346526 w 2512533"/>
                <a:gd name="connsiteY8" fmla="*/ 1198657 h 2290436"/>
                <a:gd name="connsiteX9" fmla="*/ 2335640 w 2512533"/>
                <a:gd name="connsiteY9" fmla="*/ 1688514 h 2290436"/>
                <a:gd name="connsiteX10" fmla="*/ 1910526 w 2512533"/>
                <a:gd name="connsiteY10" fmla="*/ 2185982 h 2290436"/>
                <a:gd name="connsiteX11" fmla="*/ 207482 w 2512533"/>
                <a:gd name="connsiteY11" fmla="*/ 2025096 h 2290436"/>
                <a:gd name="connsiteX0" fmla="*/ 207482 w 2512533"/>
                <a:gd name="connsiteY0" fmla="*/ 2025096 h 2290436"/>
                <a:gd name="connsiteX1" fmla="*/ 207483 w 2512533"/>
                <a:gd name="connsiteY1" fmla="*/ 1423493 h 2290436"/>
                <a:gd name="connsiteX2" fmla="*/ 592703 w 2512533"/>
                <a:gd name="connsiteY2" fmla="*/ 948398 h 2290436"/>
                <a:gd name="connsiteX3" fmla="*/ 1172683 w 2512533"/>
                <a:gd name="connsiteY3" fmla="*/ 392172 h 2290436"/>
                <a:gd name="connsiteX4" fmla="*/ 1785265 w 2512533"/>
                <a:gd name="connsiteY4" fmla="*/ 471240 h 2290436"/>
                <a:gd name="connsiteX5" fmla="*/ 2145140 w 2512533"/>
                <a:gd name="connsiteY5" fmla="*/ 50214 h 2290436"/>
                <a:gd name="connsiteX6" fmla="*/ 2439054 w 2512533"/>
                <a:gd name="connsiteY6" fmla="*/ 169957 h 2290436"/>
                <a:gd name="connsiteX7" fmla="*/ 2509812 w 2512533"/>
                <a:gd name="connsiteY7" fmla="*/ 491085 h 2290436"/>
                <a:gd name="connsiteX8" fmla="*/ 2422726 w 2512533"/>
                <a:gd name="connsiteY8" fmla="*/ 850314 h 2290436"/>
                <a:gd name="connsiteX9" fmla="*/ 2346526 w 2512533"/>
                <a:gd name="connsiteY9" fmla="*/ 1198657 h 2290436"/>
                <a:gd name="connsiteX10" fmla="*/ 2335640 w 2512533"/>
                <a:gd name="connsiteY10" fmla="*/ 1688514 h 2290436"/>
                <a:gd name="connsiteX11" fmla="*/ 1910526 w 2512533"/>
                <a:gd name="connsiteY11" fmla="*/ 2185982 h 2290436"/>
                <a:gd name="connsiteX12" fmla="*/ 207482 w 2512533"/>
                <a:gd name="connsiteY12" fmla="*/ 2025096 h 2290436"/>
                <a:gd name="connsiteX0" fmla="*/ 207482 w 2512533"/>
                <a:gd name="connsiteY0" fmla="*/ 2025096 h 2290436"/>
                <a:gd name="connsiteX1" fmla="*/ 207483 w 2512533"/>
                <a:gd name="connsiteY1" fmla="*/ 1423493 h 2290436"/>
                <a:gd name="connsiteX2" fmla="*/ 551522 w 2512533"/>
                <a:gd name="connsiteY2" fmla="*/ 915397 h 2290436"/>
                <a:gd name="connsiteX3" fmla="*/ 1172683 w 2512533"/>
                <a:gd name="connsiteY3" fmla="*/ 392172 h 2290436"/>
                <a:gd name="connsiteX4" fmla="*/ 1785265 w 2512533"/>
                <a:gd name="connsiteY4" fmla="*/ 471240 h 2290436"/>
                <a:gd name="connsiteX5" fmla="*/ 2145140 w 2512533"/>
                <a:gd name="connsiteY5" fmla="*/ 50214 h 2290436"/>
                <a:gd name="connsiteX6" fmla="*/ 2439054 w 2512533"/>
                <a:gd name="connsiteY6" fmla="*/ 169957 h 2290436"/>
                <a:gd name="connsiteX7" fmla="*/ 2509812 w 2512533"/>
                <a:gd name="connsiteY7" fmla="*/ 491085 h 2290436"/>
                <a:gd name="connsiteX8" fmla="*/ 2422726 w 2512533"/>
                <a:gd name="connsiteY8" fmla="*/ 850314 h 2290436"/>
                <a:gd name="connsiteX9" fmla="*/ 2346526 w 2512533"/>
                <a:gd name="connsiteY9" fmla="*/ 1198657 h 2290436"/>
                <a:gd name="connsiteX10" fmla="*/ 2335640 w 2512533"/>
                <a:gd name="connsiteY10" fmla="*/ 1688514 h 2290436"/>
                <a:gd name="connsiteX11" fmla="*/ 1910526 w 2512533"/>
                <a:gd name="connsiteY11" fmla="*/ 2185982 h 2290436"/>
                <a:gd name="connsiteX12" fmla="*/ 207482 w 2512533"/>
                <a:gd name="connsiteY12" fmla="*/ 2025096 h 2290436"/>
                <a:gd name="connsiteX0" fmla="*/ 283841 w 2588892"/>
                <a:gd name="connsiteY0" fmla="*/ 2025096 h 2290436"/>
                <a:gd name="connsiteX1" fmla="*/ 283841 w 2588892"/>
                <a:gd name="connsiteY1" fmla="*/ 1423493 h 2290436"/>
                <a:gd name="connsiteX2" fmla="*/ 627881 w 2588892"/>
                <a:gd name="connsiteY2" fmla="*/ 915397 h 2290436"/>
                <a:gd name="connsiteX3" fmla="*/ 1249042 w 2588892"/>
                <a:gd name="connsiteY3" fmla="*/ 392172 h 2290436"/>
                <a:gd name="connsiteX4" fmla="*/ 1861624 w 2588892"/>
                <a:gd name="connsiteY4" fmla="*/ 471240 h 2290436"/>
                <a:gd name="connsiteX5" fmla="*/ 2221499 w 2588892"/>
                <a:gd name="connsiteY5" fmla="*/ 50214 h 2290436"/>
                <a:gd name="connsiteX6" fmla="*/ 2515413 w 2588892"/>
                <a:gd name="connsiteY6" fmla="*/ 169957 h 2290436"/>
                <a:gd name="connsiteX7" fmla="*/ 2586171 w 2588892"/>
                <a:gd name="connsiteY7" fmla="*/ 491085 h 2290436"/>
                <a:gd name="connsiteX8" fmla="*/ 2499085 w 2588892"/>
                <a:gd name="connsiteY8" fmla="*/ 850314 h 2290436"/>
                <a:gd name="connsiteX9" fmla="*/ 2422885 w 2588892"/>
                <a:gd name="connsiteY9" fmla="*/ 1198657 h 2290436"/>
                <a:gd name="connsiteX10" fmla="*/ 2411999 w 2588892"/>
                <a:gd name="connsiteY10" fmla="*/ 1688514 h 2290436"/>
                <a:gd name="connsiteX11" fmla="*/ 1986885 w 2588892"/>
                <a:gd name="connsiteY11" fmla="*/ 2185982 h 2290436"/>
                <a:gd name="connsiteX12" fmla="*/ 283841 w 2588892"/>
                <a:gd name="connsiteY12" fmla="*/ 2025096 h 2290436"/>
                <a:gd name="connsiteX0" fmla="*/ 283841 w 2588892"/>
                <a:gd name="connsiteY0" fmla="*/ 2025096 h 2290436"/>
                <a:gd name="connsiteX1" fmla="*/ 283841 w 2588892"/>
                <a:gd name="connsiteY1" fmla="*/ 1423493 h 2290436"/>
                <a:gd name="connsiteX2" fmla="*/ 627881 w 2588892"/>
                <a:gd name="connsiteY2" fmla="*/ 915397 h 2290436"/>
                <a:gd name="connsiteX3" fmla="*/ 1249042 w 2588892"/>
                <a:gd name="connsiteY3" fmla="*/ 392172 h 2290436"/>
                <a:gd name="connsiteX4" fmla="*/ 1861624 w 2588892"/>
                <a:gd name="connsiteY4" fmla="*/ 471240 h 2290436"/>
                <a:gd name="connsiteX5" fmla="*/ 2221499 w 2588892"/>
                <a:gd name="connsiteY5" fmla="*/ 50214 h 2290436"/>
                <a:gd name="connsiteX6" fmla="*/ 2515413 w 2588892"/>
                <a:gd name="connsiteY6" fmla="*/ 169957 h 2290436"/>
                <a:gd name="connsiteX7" fmla="*/ 2586171 w 2588892"/>
                <a:gd name="connsiteY7" fmla="*/ 491085 h 2290436"/>
                <a:gd name="connsiteX8" fmla="*/ 2499085 w 2588892"/>
                <a:gd name="connsiteY8" fmla="*/ 850314 h 2290436"/>
                <a:gd name="connsiteX9" fmla="*/ 2422885 w 2588892"/>
                <a:gd name="connsiteY9" fmla="*/ 1198657 h 2290436"/>
                <a:gd name="connsiteX10" fmla="*/ 2411999 w 2588892"/>
                <a:gd name="connsiteY10" fmla="*/ 1688514 h 2290436"/>
                <a:gd name="connsiteX11" fmla="*/ 1986885 w 2588892"/>
                <a:gd name="connsiteY11" fmla="*/ 2185982 h 2290436"/>
                <a:gd name="connsiteX12" fmla="*/ 283841 w 2588892"/>
                <a:gd name="connsiteY12" fmla="*/ 2025096 h 2290436"/>
                <a:gd name="connsiteX0" fmla="*/ 283841 w 2636171"/>
                <a:gd name="connsiteY0" fmla="*/ 1896904 h 2162244"/>
                <a:gd name="connsiteX1" fmla="*/ 283841 w 2636171"/>
                <a:gd name="connsiteY1" fmla="*/ 1295301 h 2162244"/>
                <a:gd name="connsiteX2" fmla="*/ 627881 w 2636171"/>
                <a:gd name="connsiteY2" fmla="*/ 787205 h 2162244"/>
                <a:gd name="connsiteX3" fmla="*/ 1249042 w 2636171"/>
                <a:gd name="connsiteY3" fmla="*/ 263980 h 2162244"/>
                <a:gd name="connsiteX4" fmla="*/ 1861624 w 2636171"/>
                <a:gd name="connsiteY4" fmla="*/ 343048 h 2162244"/>
                <a:gd name="connsiteX5" fmla="*/ 2515413 w 2636171"/>
                <a:gd name="connsiteY5" fmla="*/ 41765 h 2162244"/>
                <a:gd name="connsiteX6" fmla="*/ 2586171 w 2636171"/>
                <a:gd name="connsiteY6" fmla="*/ 362893 h 2162244"/>
                <a:gd name="connsiteX7" fmla="*/ 2499085 w 2636171"/>
                <a:gd name="connsiteY7" fmla="*/ 722122 h 2162244"/>
                <a:gd name="connsiteX8" fmla="*/ 2422885 w 2636171"/>
                <a:gd name="connsiteY8" fmla="*/ 1070465 h 2162244"/>
                <a:gd name="connsiteX9" fmla="*/ 2411999 w 2636171"/>
                <a:gd name="connsiteY9" fmla="*/ 1560322 h 2162244"/>
                <a:gd name="connsiteX10" fmla="*/ 1986885 w 2636171"/>
                <a:gd name="connsiteY10" fmla="*/ 2057790 h 2162244"/>
                <a:gd name="connsiteX11" fmla="*/ 283841 w 2636171"/>
                <a:gd name="connsiteY11" fmla="*/ 1896904 h 2162244"/>
                <a:gd name="connsiteX0" fmla="*/ 283841 w 2607472"/>
                <a:gd name="connsiteY0" fmla="*/ 1896904 h 2162244"/>
                <a:gd name="connsiteX1" fmla="*/ 283841 w 2607472"/>
                <a:gd name="connsiteY1" fmla="*/ 1295301 h 2162244"/>
                <a:gd name="connsiteX2" fmla="*/ 627881 w 2607472"/>
                <a:gd name="connsiteY2" fmla="*/ 787205 h 2162244"/>
                <a:gd name="connsiteX3" fmla="*/ 1249042 w 2607472"/>
                <a:gd name="connsiteY3" fmla="*/ 263980 h 2162244"/>
                <a:gd name="connsiteX4" fmla="*/ 1861624 w 2607472"/>
                <a:gd name="connsiteY4" fmla="*/ 343048 h 2162244"/>
                <a:gd name="connsiteX5" fmla="*/ 2371276 w 2607472"/>
                <a:gd name="connsiteY5" fmla="*/ 172357 h 2162244"/>
                <a:gd name="connsiteX6" fmla="*/ 2586171 w 2607472"/>
                <a:gd name="connsiteY6" fmla="*/ 362893 h 2162244"/>
                <a:gd name="connsiteX7" fmla="*/ 2499085 w 2607472"/>
                <a:gd name="connsiteY7" fmla="*/ 722122 h 2162244"/>
                <a:gd name="connsiteX8" fmla="*/ 2422885 w 2607472"/>
                <a:gd name="connsiteY8" fmla="*/ 1070465 h 2162244"/>
                <a:gd name="connsiteX9" fmla="*/ 2411999 w 2607472"/>
                <a:gd name="connsiteY9" fmla="*/ 1560322 h 2162244"/>
                <a:gd name="connsiteX10" fmla="*/ 1986885 w 2607472"/>
                <a:gd name="connsiteY10" fmla="*/ 2057790 h 2162244"/>
                <a:gd name="connsiteX11" fmla="*/ 283841 w 2607472"/>
                <a:gd name="connsiteY11" fmla="*/ 1896904 h 2162244"/>
                <a:gd name="connsiteX0" fmla="*/ 283841 w 2607472"/>
                <a:gd name="connsiteY0" fmla="*/ 1766110 h 2031450"/>
                <a:gd name="connsiteX1" fmla="*/ 283841 w 2607472"/>
                <a:gd name="connsiteY1" fmla="*/ 1164507 h 2031450"/>
                <a:gd name="connsiteX2" fmla="*/ 627881 w 2607472"/>
                <a:gd name="connsiteY2" fmla="*/ 656411 h 2031450"/>
                <a:gd name="connsiteX3" fmla="*/ 1249042 w 2607472"/>
                <a:gd name="connsiteY3" fmla="*/ 133186 h 2031450"/>
                <a:gd name="connsiteX4" fmla="*/ 1861624 w 2607472"/>
                <a:gd name="connsiteY4" fmla="*/ 212254 h 2031450"/>
                <a:gd name="connsiteX5" fmla="*/ 2371276 w 2607472"/>
                <a:gd name="connsiteY5" fmla="*/ 41563 h 2031450"/>
                <a:gd name="connsiteX6" fmla="*/ 2586171 w 2607472"/>
                <a:gd name="connsiteY6" fmla="*/ 232099 h 2031450"/>
                <a:gd name="connsiteX7" fmla="*/ 2499085 w 2607472"/>
                <a:gd name="connsiteY7" fmla="*/ 591328 h 2031450"/>
                <a:gd name="connsiteX8" fmla="*/ 2422885 w 2607472"/>
                <a:gd name="connsiteY8" fmla="*/ 939671 h 2031450"/>
                <a:gd name="connsiteX9" fmla="*/ 2411999 w 2607472"/>
                <a:gd name="connsiteY9" fmla="*/ 1429528 h 2031450"/>
                <a:gd name="connsiteX10" fmla="*/ 1986885 w 2607472"/>
                <a:gd name="connsiteY10" fmla="*/ 1926996 h 2031450"/>
                <a:gd name="connsiteX11" fmla="*/ 283841 w 2607472"/>
                <a:gd name="connsiteY11" fmla="*/ 1766110 h 2031450"/>
                <a:gd name="connsiteX0" fmla="*/ 283841 w 2607472"/>
                <a:gd name="connsiteY0" fmla="*/ 1727854 h 1993194"/>
                <a:gd name="connsiteX1" fmla="*/ 283841 w 2607472"/>
                <a:gd name="connsiteY1" fmla="*/ 1126251 h 1993194"/>
                <a:gd name="connsiteX2" fmla="*/ 627881 w 2607472"/>
                <a:gd name="connsiteY2" fmla="*/ 618155 h 1993194"/>
                <a:gd name="connsiteX3" fmla="*/ 1290141 w 2607472"/>
                <a:gd name="connsiteY3" fmla="*/ 186490 h 1993194"/>
                <a:gd name="connsiteX4" fmla="*/ 1861624 w 2607472"/>
                <a:gd name="connsiteY4" fmla="*/ 173998 h 1993194"/>
                <a:gd name="connsiteX5" fmla="*/ 2371276 w 2607472"/>
                <a:gd name="connsiteY5" fmla="*/ 3307 h 1993194"/>
                <a:gd name="connsiteX6" fmla="*/ 2586171 w 2607472"/>
                <a:gd name="connsiteY6" fmla="*/ 193843 h 1993194"/>
                <a:gd name="connsiteX7" fmla="*/ 2499085 w 2607472"/>
                <a:gd name="connsiteY7" fmla="*/ 553072 h 1993194"/>
                <a:gd name="connsiteX8" fmla="*/ 2422885 w 2607472"/>
                <a:gd name="connsiteY8" fmla="*/ 901415 h 1993194"/>
                <a:gd name="connsiteX9" fmla="*/ 2411999 w 2607472"/>
                <a:gd name="connsiteY9" fmla="*/ 1391272 h 1993194"/>
                <a:gd name="connsiteX10" fmla="*/ 1986885 w 2607472"/>
                <a:gd name="connsiteY10" fmla="*/ 1888740 h 1993194"/>
                <a:gd name="connsiteX11" fmla="*/ 283841 w 2607472"/>
                <a:gd name="connsiteY11" fmla="*/ 1727854 h 1993194"/>
                <a:gd name="connsiteX0" fmla="*/ 283841 w 2607472"/>
                <a:gd name="connsiteY0" fmla="*/ 1727854 h 1993194"/>
                <a:gd name="connsiteX1" fmla="*/ 283841 w 2607472"/>
                <a:gd name="connsiteY1" fmla="*/ 1126251 h 1993194"/>
                <a:gd name="connsiteX2" fmla="*/ 627881 w 2607472"/>
                <a:gd name="connsiteY2" fmla="*/ 618155 h 1993194"/>
                <a:gd name="connsiteX3" fmla="*/ 1290141 w 2607472"/>
                <a:gd name="connsiteY3" fmla="*/ 186490 h 1993194"/>
                <a:gd name="connsiteX4" fmla="*/ 1861624 w 2607472"/>
                <a:gd name="connsiteY4" fmla="*/ 173998 h 1993194"/>
                <a:gd name="connsiteX5" fmla="*/ 2371276 w 2607472"/>
                <a:gd name="connsiteY5" fmla="*/ 3307 h 1993194"/>
                <a:gd name="connsiteX6" fmla="*/ 2586171 w 2607472"/>
                <a:gd name="connsiteY6" fmla="*/ 193843 h 1993194"/>
                <a:gd name="connsiteX7" fmla="*/ 2499085 w 2607472"/>
                <a:gd name="connsiteY7" fmla="*/ 553072 h 1993194"/>
                <a:gd name="connsiteX8" fmla="*/ 2422885 w 2607472"/>
                <a:gd name="connsiteY8" fmla="*/ 901415 h 1993194"/>
                <a:gd name="connsiteX9" fmla="*/ 2411999 w 2607472"/>
                <a:gd name="connsiteY9" fmla="*/ 1391272 h 1993194"/>
                <a:gd name="connsiteX10" fmla="*/ 1986885 w 2607472"/>
                <a:gd name="connsiteY10" fmla="*/ 1888740 h 1993194"/>
                <a:gd name="connsiteX11" fmla="*/ 283841 w 2607472"/>
                <a:gd name="connsiteY11" fmla="*/ 1727854 h 1993194"/>
                <a:gd name="connsiteX0" fmla="*/ 283841 w 2607472"/>
                <a:gd name="connsiteY0" fmla="*/ 1727854 h 1993194"/>
                <a:gd name="connsiteX1" fmla="*/ 283841 w 2607472"/>
                <a:gd name="connsiteY1" fmla="*/ 1126251 h 1993194"/>
                <a:gd name="connsiteX2" fmla="*/ 627881 w 2607472"/>
                <a:gd name="connsiteY2" fmla="*/ 618155 h 1993194"/>
                <a:gd name="connsiteX3" fmla="*/ 1290141 w 2607472"/>
                <a:gd name="connsiteY3" fmla="*/ 186490 h 1993194"/>
                <a:gd name="connsiteX4" fmla="*/ 1861624 w 2607472"/>
                <a:gd name="connsiteY4" fmla="*/ 173998 h 1993194"/>
                <a:gd name="connsiteX5" fmla="*/ 2371276 w 2607472"/>
                <a:gd name="connsiteY5" fmla="*/ 3307 h 1993194"/>
                <a:gd name="connsiteX6" fmla="*/ 2586171 w 2607472"/>
                <a:gd name="connsiteY6" fmla="*/ 193843 h 1993194"/>
                <a:gd name="connsiteX7" fmla="*/ 2499085 w 2607472"/>
                <a:gd name="connsiteY7" fmla="*/ 553072 h 1993194"/>
                <a:gd name="connsiteX8" fmla="*/ 2422885 w 2607472"/>
                <a:gd name="connsiteY8" fmla="*/ 901415 h 1993194"/>
                <a:gd name="connsiteX9" fmla="*/ 2411999 w 2607472"/>
                <a:gd name="connsiteY9" fmla="*/ 1391272 h 1993194"/>
                <a:gd name="connsiteX10" fmla="*/ 1986885 w 2607472"/>
                <a:gd name="connsiteY10" fmla="*/ 1888740 h 1993194"/>
                <a:gd name="connsiteX11" fmla="*/ 283841 w 2607472"/>
                <a:gd name="connsiteY11" fmla="*/ 1727854 h 1993194"/>
                <a:gd name="connsiteX0" fmla="*/ 303082 w 2626713"/>
                <a:gd name="connsiteY0" fmla="*/ 1727854 h 2034641"/>
                <a:gd name="connsiteX1" fmla="*/ 303082 w 2626713"/>
                <a:gd name="connsiteY1" fmla="*/ 1126251 h 2034641"/>
                <a:gd name="connsiteX2" fmla="*/ 647122 w 2626713"/>
                <a:gd name="connsiteY2" fmla="*/ 618155 h 2034641"/>
                <a:gd name="connsiteX3" fmla="*/ 1309382 w 2626713"/>
                <a:gd name="connsiteY3" fmla="*/ 186490 h 2034641"/>
                <a:gd name="connsiteX4" fmla="*/ 1880865 w 2626713"/>
                <a:gd name="connsiteY4" fmla="*/ 173998 h 2034641"/>
                <a:gd name="connsiteX5" fmla="*/ 2390517 w 2626713"/>
                <a:gd name="connsiteY5" fmla="*/ 3307 h 2034641"/>
                <a:gd name="connsiteX6" fmla="*/ 2605412 w 2626713"/>
                <a:gd name="connsiteY6" fmla="*/ 193843 h 2034641"/>
                <a:gd name="connsiteX7" fmla="*/ 2518326 w 2626713"/>
                <a:gd name="connsiteY7" fmla="*/ 553072 h 2034641"/>
                <a:gd name="connsiteX8" fmla="*/ 2442126 w 2626713"/>
                <a:gd name="connsiteY8" fmla="*/ 901415 h 2034641"/>
                <a:gd name="connsiteX9" fmla="*/ 2431240 w 2626713"/>
                <a:gd name="connsiteY9" fmla="*/ 1391272 h 2034641"/>
                <a:gd name="connsiteX10" fmla="*/ 2121568 w 2626713"/>
                <a:gd name="connsiteY10" fmla="*/ 1930187 h 2034641"/>
                <a:gd name="connsiteX11" fmla="*/ 303082 w 2626713"/>
                <a:gd name="connsiteY11" fmla="*/ 1727854 h 2034641"/>
                <a:gd name="connsiteX0" fmla="*/ 303081 w 2626712"/>
                <a:gd name="connsiteY0" fmla="*/ 1727854 h 1964442"/>
                <a:gd name="connsiteX1" fmla="*/ 303081 w 2626712"/>
                <a:gd name="connsiteY1" fmla="*/ 1126251 h 1964442"/>
                <a:gd name="connsiteX2" fmla="*/ 647121 w 2626712"/>
                <a:gd name="connsiteY2" fmla="*/ 618155 h 1964442"/>
                <a:gd name="connsiteX3" fmla="*/ 1309381 w 2626712"/>
                <a:gd name="connsiteY3" fmla="*/ 186490 h 1964442"/>
                <a:gd name="connsiteX4" fmla="*/ 1880864 w 2626712"/>
                <a:gd name="connsiteY4" fmla="*/ 173998 h 1964442"/>
                <a:gd name="connsiteX5" fmla="*/ 2390516 w 2626712"/>
                <a:gd name="connsiteY5" fmla="*/ 3307 h 1964442"/>
                <a:gd name="connsiteX6" fmla="*/ 2605411 w 2626712"/>
                <a:gd name="connsiteY6" fmla="*/ 193843 h 1964442"/>
                <a:gd name="connsiteX7" fmla="*/ 2518325 w 2626712"/>
                <a:gd name="connsiteY7" fmla="*/ 553072 h 1964442"/>
                <a:gd name="connsiteX8" fmla="*/ 2442125 w 2626712"/>
                <a:gd name="connsiteY8" fmla="*/ 901415 h 1964442"/>
                <a:gd name="connsiteX9" fmla="*/ 2518528 w 2626712"/>
                <a:gd name="connsiteY9" fmla="*/ 1522324 h 1964442"/>
                <a:gd name="connsiteX10" fmla="*/ 2121567 w 2626712"/>
                <a:gd name="connsiteY10" fmla="*/ 1930187 h 1964442"/>
                <a:gd name="connsiteX11" fmla="*/ 303081 w 2626712"/>
                <a:gd name="connsiteY11" fmla="*/ 1727854 h 1964442"/>
                <a:gd name="connsiteX0" fmla="*/ 303081 w 2626712"/>
                <a:gd name="connsiteY0" fmla="*/ 1727854 h 1964442"/>
                <a:gd name="connsiteX1" fmla="*/ 303081 w 2626712"/>
                <a:gd name="connsiteY1" fmla="*/ 1126251 h 1964442"/>
                <a:gd name="connsiteX2" fmla="*/ 647121 w 2626712"/>
                <a:gd name="connsiteY2" fmla="*/ 618155 h 1964442"/>
                <a:gd name="connsiteX3" fmla="*/ 1309381 w 2626712"/>
                <a:gd name="connsiteY3" fmla="*/ 186490 h 1964442"/>
                <a:gd name="connsiteX4" fmla="*/ 1880864 w 2626712"/>
                <a:gd name="connsiteY4" fmla="*/ 173998 h 1964442"/>
                <a:gd name="connsiteX5" fmla="*/ 2390516 w 2626712"/>
                <a:gd name="connsiteY5" fmla="*/ 3307 h 1964442"/>
                <a:gd name="connsiteX6" fmla="*/ 2605411 w 2626712"/>
                <a:gd name="connsiteY6" fmla="*/ 193843 h 1964442"/>
                <a:gd name="connsiteX7" fmla="*/ 2518325 w 2626712"/>
                <a:gd name="connsiteY7" fmla="*/ 553072 h 1964442"/>
                <a:gd name="connsiteX8" fmla="*/ 2442125 w 2626712"/>
                <a:gd name="connsiteY8" fmla="*/ 901415 h 1964442"/>
                <a:gd name="connsiteX9" fmla="*/ 2518528 w 2626712"/>
                <a:gd name="connsiteY9" fmla="*/ 1522324 h 1964442"/>
                <a:gd name="connsiteX10" fmla="*/ 2121567 w 2626712"/>
                <a:gd name="connsiteY10" fmla="*/ 1930187 h 1964442"/>
                <a:gd name="connsiteX11" fmla="*/ 303081 w 2626712"/>
                <a:gd name="connsiteY11" fmla="*/ 1727854 h 1964442"/>
                <a:gd name="connsiteX0" fmla="*/ 303081 w 2626712"/>
                <a:gd name="connsiteY0" fmla="*/ 1727854 h 1964442"/>
                <a:gd name="connsiteX1" fmla="*/ 303081 w 2626712"/>
                <a:gd name="connsiteY1" fmla="*/ 1126251 h 1964442"/>
                <a:gd name="connsiteX2" fmla="*/ 647121 w 2626712"/>
                <a:gd name="connsiteY2" fmla="*/ 618155 h 1964442"/>
                <a:gd name="connsiteX3" fmla="*/ 1309381 w 2626712"/>
                <a:gd name="connsiteY3" fmla="*/ 186490 h 1964442"/>
                <a:gd name="connsiteX4" fmla="*/ 1880864 w 2626712"/>
                <a:gd name="connsiteY4" fmla="*/ 173998 h 1964442"/>
                <a:gd name="connsiteX5" fmla="*/ 2390516 w 2626712"/>
                <a:gd name="connsiteY5" fmla="*/ 3307 h 1964442"/>
                <a:gd name="connsiteX6" fmla="*/ 2605411 w 2626712"/>
                <a:gd name="connsiteY6" fmla="*/ 193843 h 1964442"/>
                <a:gd name="connsiteX7" fmla="*/ 2518325 w 2626712"/>
                <a:gd name="connsiteY7" fmla="*/ 553072 h 1964442"/>
                <a:gd name="connsiteX8" fmla="*/ 2442125 w 2626712"/>
                <a:gd name="connsiteY8" fmla="*/ 901415 h 1964442"/>
                <a:gd name="connsiteX9" fmla="*/ 2518528 w 2626712"/>
                <a:gd name="connsiteY9" fmla="*/ 1522324 h 1964442"/>
                <a:gd name="connsiteX10" fmla="*/ 2121567 w 2626712"/>
                <a:gd name="connsiteY10" fmla="*/ 1930187 h 1964442"/>
                <a:gd name="connsiteX11" fmla="*/ 303081 w 2626712"/>
                <a:gd name="connsiteY11" fmla="*/ 1727854 h 1964442"/>
                <a:gd name="connsiteX0" fmla="*/ 303081 w 2629048"/>
                <a:gd name="connsiteY0" fmla="*/ 1674550 h 1911138"/>
                <a:gd name="connsiteX1" fmla="*/ 303081 w 2629048"/>
                <a:gd name="connsiteY1" fmla="*/ 1072947 h 1911138"/>
                <a:gd name="connsiteX2" fmla="*/ 647121 w 2629048"/>
                <a:gd name="connsiteY2" fmla="*/ 564851 h 1911138"/>
                <a:gd name="connsiteX3" fmla="*/ 1309381 w 2629048"/>
                <a:gd name="connsiteY3" fmla="*/ 133186 h 1911138"/>
                <a:gd name="connsiteX4" fmla="*/ 1880864 w 2629048"/>
                <a:gd name="connsiteY4" fmla="*/ 120694 h 1911138"/>
                <a:gd name="connsiteX5" fmla="*/ 2376503 w 2629048"/>
                <a:gd name="connsiteY5" fmla="*/ 34358 h 1911138"/>
                <a:gd name="connsiteX6" fmla="*/ 2605411 w 2629048"/>
                <a:gd name="connsiteY6" fmla="*/ 140539 h 1911138"/>
                <a:gd name="connsiteX7" fmla="*/ 2518325 w 2629048"/>
                <a:gd name="connsiteY7" fmla="*/ 499768 h 1911138"/>
                <a:gd name="connsiteX8" fmla="*/ 2442125 w 2629048"/>
                <a:gd name="connsiteY8" fmla="*/ 848111 h 1911138"/>
                <a:gd name="connsiteX9" fmla="*/ 2518528 w 2629048"/>
                <a:gd name="connsiteY9" fmla="*/ 1469020 h 1911138"/>
                <a:gd name="connsiteX10" fmla="*/ 2121567 w 2629048"/>
                <a:gd name="connsiteY10" fmla="*/ 1876883 h 1911138"/>
                <a:gd name="connsiteX11" fmla="*/ 303081 w 2629048"/>
                <a:gd name="connsiteY11" fmla="*/ 1674550 h 1911138"/>
                <a:gd name="connsiteX0" fmla="*/ 303081 w 2542473"/>
                <a:gd name="connsiteY0" fmla="*/ 1674550 h 1911138"/>
                <a:gd name="connsiteX1" fmla="*/ 303081 w 2542473"/>
                <a:gd name="connsiteY1" fmla="*/ 1072947 h 1911138"/>
                <a:gd name="connsiteX2" fmla="*/ 647121 w 2542473"/>
                <a:gd name="connsiteY2" fmla="*/ 564851 h 1911138"/>
                <a:gd name="connsiteX3" fmla="*/ 1309381 w 2542473"/>
                <a:gd name="connsiteY3" fmla="*/ 133186 h 1911138"/>
                <a:gd name="connsiteX4" fmla="*/ 1880864 w 2542473"/>
                <a:gd name="connsiteY4" fmla="*/ 120694 h 1911138"/>
                <a:gd name="connsiteX5" fmla="*/ 2376503 w 2542473"/>
                <a:gd name="connsiteY5" fmla="*/ 34358 h 1911138"/>
                <a:gd name="connsiteX6" fmla="*/ 2518836 w 2542473"/>
                <a:gd name="connsiteY6" fmla="*/ 134632 h 1911138"/>
                <a:gd name="connsiteX7" fmla="*/ 2518325 w 2542473"/>
                <a:gd name="connsiteY7" fmla="*/ 499768 h 1911138"/>
                <a:gd name="connsiteX8" fmla="*/ 2442125 w 2542473"/>
                <a:gd name="connsiteY8" fmla="*/ 848111 h 1911138"/>
                <a:gd name="connsiteX9" fmla="*/ 2518528 w 2542473"/>
                <a:gd name="connsiteY9" fmla="*/ 1469020 h 1911138"/>
                <a:gd name="connsiteX10" fmla="*/ 2121567 w 2542473"/>
                <a:gd name="connsiteY10" fmla="*/ 1876883 h 1911138"/>
                <a:gd name="connsiteX11" fmla="*/ 303081 w 2542473"/>
                <a:gd name="connsiteY11" fmla="*/ 1674550 h 1911138"/>
                <a:gd name="connsiteX0" fmla="*/ 303081 w 2559730"/>
                <a:gd name="connsiteY0" fmla="*/ 1674550 h 1911138"/>
                <a:gd name="connsiteX1" fmla="*/ 303081 w 2559730"/>
                <a:gd name="connsiteY1" fmla="*/ 1072947 h 1911138"/>
                <a:gd name="connsiteX2" fmla="*/ 647121 w 2559730"/>
                <a:gd name="connsiteY2" fmla="*/ 564851 h 1911138"/>
                <a:gd name="connsiteX3" fmla="*/ 1309381 w 2559730"/>
                <a:gd name="connsiteY3" fmla="*/ 133186 h 1911138"/>
                <a:gd name="connsiteX4" fmla="*/ 1880864 w 2559730"/>
                <a:gd name="connsiteY4" fmla="*/ 120694 h 1911138"/>
                <a:gd name="connsiteX5" fmla="*/ 2272963 w 2559730"/>
                <a:gd name="connsiteY5" fmla="*/ 82741 h 1911138"/>
                <a:gd name="connsiteX6" fmla="*/ 2518836 w 2559730"/>
                <a:gd name="connsiteY6" fmla="*/ 134632 h 1911138"/>
                <a:gd name="connsiteX7" fmla="*/ 2518325 w 2559730"/>
                <a:gd name="connsiteY7" fmla="*/ 499768 h 1911138"/>
                <a:gd name="connsiteX8" fmla="*/ 2442125 w 2559730"/>
                <a:gd name="connsiteY8" fmla="*/ 848111 h 1911138"/>
                <a:gd name="connsiteX9" fmla="*/ 2518528 w 2559730"/>
                <a:gd name="connsiteY9" fmla="*/ 1469020 h 1911138"/>
                <a:gd name="connsiteX10" fmla="*/ 2121567 w 2559730"/>
                <a:gd name="connsiteY10" fmla="*/ 1876883 h 1911138"/>
                <a:gd name="connsiteX11" fmla="*/ 303081 w 2559730"/>
                <a:gd name="connsiteY11" fmla="*/ 1674550 h 1911138"/>
                <a:gd name="connsiteX0" fmla="*/ 303081 w 2620104"/>
                <a:gd name="connsiteY0" fmla="*/ 1674550 h 1911138"/>
                <a:gd name="connsiteX1" fmla="*/ 303081 w 2620104"/>
                <a:gd name="connsiteY1" fmla="*/ 1072947 h 1911138"/>
                <a:gd name="connsiteX2" fmla="*/ 647121 w 2620104"/>
                <a:gd name="connsiteY2" fmla="*/ 564851 h 1911138"/>
                <a:gd name="connsiteX3" fmla="*/ 1309381 w 2620104"/>
                <a:gd name="connsiteY3" fmla="*/ 133186 h 1911138"/>
                <a:gd name="connsiteX4" fmla="*/ 1880864 w 2620104"/>
                <a:gd name="connsiteY4" fmla="*/ 120694 h 1911138"/>
                <a:gd name="connsiteX5" fmla="*/ 2272963 w 2620104"/>
                <a:gd name="connsiteY5" fmla="*/ 82741 h 1911138"/>
                <a:gd name="connsiteX6" fmla="*/ 2579210 w 2620104"/>
                <a:gd name="connsiteY6" fmla="*/ 217608 h 1911138"/>
                <a:gd name="connsiteX7" fmla="*/ 2518325 w 2620104"/>
                <a:gd name="connsiteY7" fmla="*/ 499768 h 1911138"/>
                <a:gd name="connsiteX8" fmla="*/ 2442125 w 2620104"/>
                <a:gd name="connsiteY8" fmla="*/ 848111 h 1911138"/>
                <a:gd name="connsiteX9" fmla="*/ 2518528 w 2620104"/>
                <a:gd name="connsiteY9" fmla="*/ 1469020 h 1911138"/>
                <a:gd name="connsiteX10" fmla="*/ 2121567 w 2620104"/>
                <a:gd name="connsiteY10" fmla="*/ 1876883 h 1911138"/>
                <a:gd name="connsiteX11" fmla="*/ 303081 w 2620104"/>
                <a:gd name="connsiteY11" fmla="*/ 1674550 h 1911138"/>
                <a:gd name="connsiteX0" fmla="*/ 370539 w 2687562"/>
                <a:gd name="connsiteY0" fmla="*/ 1674550 h 1911138"/>
                <a:gd name="connsiteX1" fmla="*/ 105385 w 2687562"/>
                <a:gd name="connsiteY1" fmla="*/ 950780 h 1911138"/>
                <a:gd name="connsiteX2" fmla="*/ 714579 w 2687562"/>
                <a:gd name="connsiteY2" fmla="*/ 564851 h 1911138"/>
                <a:gd name="connsiteX3" fmla="*/ 1376839 w 2687562"/>
                <a:gd name="connsiteY3" fmla="*/ 133186 h 1911138"/>
                <a:gd name="connsiteX4" fmla="*/ 1948322 w 2687562"/>
                <a:gd name="connsiteY4" fmla="*/ 120694 h 1911138"/>
                <a:gd name="connsiteX5" fmla="*/ 2340421 w 2687562"/>
                <a:gd name="connsiteY5" fmla="*/ 82741 h 1911138"/>
                <a:gd name="connsiteX6" fmla="*/ 2646668 w 2687562"/>
                <a:gd name="connsiteY6" fmla="*/ 217608 h 1911138"/>
                <a:gd name="connsiteX7" fmla="*/ 2585783 w 2687562"/>
                <a:gd name="connsiteY7" fmla="*/ 499768 h 1911138"/>
                <a:gd name="connsiteX8" fmla="*/ 2509583 w 2687562"/>
                <a:gd name="connsiteY8" fmla="*/ 848111 h 1911138"/>
                <a:gd name="connsiteX9" fmla="*/ 2585986 w 2687562"/>
                <a:gd name="connsiteY9" fmla="*/ 1469020 h 1911138"/>
                <a:gd name="connsiteX10" fmla="*/ 2189025 w 2687562"/>
                <a:gd name="connsiteY10" fmla="*/ 1876883 h 1911138"/>
                <a:gd name="connsiteX11" fmla="*/ 370539 w 2687562"/>
                <a:gd name="connsiteY11" fmla="*/ 1674550 h 1911138"/>
                <a:gd name="connsiteX0" fmla="*/ 347273 w 2664296"/>
                <a:gd name="connsiteY0" fmla="*/ 1674550 h 1911138"/>
                <a:gd name="connsiteX1" fmla="*/ 82119 w 2664296"/>
                <a:gd name="connsiteY1" fmla="*/ 950780 h 1911138"/>
                <a:gd name="connsiteX2" fmla="*/ 585958 w 2664296"/>
                <a:gd name="connsiteY2" fmla="*/ 533986 h 1911138"/>
                <a:gd name="connsiteX3" fmla="*/ 1353573 w 2664296"/>
                <a:gd name="connsiteY3" fmla="*/ 133186 h 1911138"/>
                <a:gd name="connsiteX4" fmla="*/ 1925056 w 2664296"/>
                <a:gd name="connsiteY4" fmla="*/ 120694 h 1911138"/>
                <a:gd name="connsiteX5" fmla="*/ 2317155 w 2664296"/>
                <a:gd name="connsiteY5" fmla="*/ 82741 h 1911138"/>
                <a:gd name="connsiteX6" fmla="*/ 2623402 w 2664296"/>
                <a:gd name="connsiteY6" fmla="*/ 217608 h 1911138"/>
                <a:gd name="connsiteX7" fmla="*/ 2562517 w 2664296"/>
                <a:gd name="connsiteY7" fmla="*/ 499768 h 1911138"/>
                <a:gd name="connsiteX8" fmla="*/ 2486317 w 2664296"/>
                <a:gd name="connsiteY8" fmla="*/ 848111 h 1911138"/>
                <a:gd name="connsiteX9" fmla="*/ 2562720 w 2664296"/>
                <a:gd name="connsiteY9" fmla="*/ 1469020 h 1911138"/>
                <a:gd name="connsiteX10" fmla="*/ 2165759 w 2664296"/>
                <a:gd name="connsiteY10" fmla="*/ 1876883 h 1911138"/>
                <a:gd name="connsiteX11" fmla="*/ 347273 w 2664296"/>
                <a:gd name="connsiteY11" fmla="*/ 1674550 h 1911138"/>
                <a:gd name="connsiteX0" fmla="*/ 347273 w 2664296"/>
                <a:gd name="connsiteY0" fmla="*/ 1609184 h 1845772"/>
                <a:gd name="connsiteX1" fmla="*/ 82119 w 2664296"/>
                <a:gd name="connsiteY1" fmla="*/ 885414 h 1845772"/>
                <a:gd name="connsiteX2" fmla="*/ 585958 w 2664296"/>
                <a:gd name="connsiteY2" fmla="*/ 468620 h 1845772"/>
                <a:gd name="connsiteX3" fmla="*/ 1322907 w 2664296"/>
                <a:gd name="connsiteY3" fmla="*/ 133186 h 1845772"/>
                <a:gd name="connsiteX4" fmla="*/ 1925056 w 2664296"/>
                <a:gd name="connsiteY4" fmla="*/ 55328 h 1845772"/>
                <a:gd name="connsiteX5" fmla="*/ 2317155 w 2664296"/>
                <a:gd name="connsiteY5" fmla="*/ 17375 h 1845772"/>
                <a:gd name="connsiteX6" fmla="*/ 2623402 w 2664296"/>
                <a:gd name="connsiteY6" fmla="*/ 152242 h 1845772"/>
                <a:gd name="connsiteX7" fmla="*/ 2562517 w 2664296"/>
                <a:gd name="connsiteY7" fmla="*/ 434402 h 1845772"/>
                <a:gd name="connsiteX8" fmla="*/ 2486317 w 2664296"/>
                <a:gd name="connsiteY8" fmla="*/ 782745 h 1845772"/>
                <a:gd name="connsiteX9" fmla="*/ 2562720 w 2664296"/>
                <a:gd name="connsiteY9" fmla="*/ 1403654 h 1845772"/>
                <a:gd name="connsiteX10" fmla="*/ 2165759 w 2664296"/>
                <a:gd name="connsiteY10" fmla="*/ 1811517 h 1845772"/>
                <a:gd name="connsiteX11" fmla="*/ 347273 w 2664296"/>
                <a:gd name="connsiteY11" fmla="*/ 1609184 h 1845772"/>
                <a:gd name="connsiteX0" fmla="*/ 340051 w 2657074"/>
                <a:gd name="connsiteY0" fmla="*/ 1609184 h 1928099"/>
                <a:gd name="connsiteX1" fmla="*/ 74897 w 2657074"/>
                <a:gd name="connsiteY1" fmla="*/ 885414 h 1928099"/>
                <a:gd name="connsiteX2" fmla="*/ 578736 w 2657074"/>
                <a:gd name="connsiteY2" fmla="*/ 468620 h 1928099"/>
                <a:gd name="connsiteX3" fmla="*/ 1315685 w 2657074"/>
                <a:gd name="connsiteY3" fmla="*/ 133186 h 1928099"/>
                <a:gd name="connsiteX4" fmla="*/ 1917834 w 2657074"/>
                <a:gd name="connsiteY4" fmla="*/ 55328 h 1928099"/>
                <a:gd name="connsiteX5" fmla="*/ 2309933 w 2657074"/>
                <a:gd name="connsiteY5" fmla="*/ 17375 h 1928099"/>
                <a:gd name="connsiteX6" fmla="*/ 2616180 w 2657074"/>
                <a:gd name="connsiteY6" fmla="*/ 152242 h 1928099"/>
                <a:gd name="connsiteX7" fmla="*/ 2555295 w 2657074"/>
                <a:gd name="connsiteY7" fmla="*/ 434402 h 1928099"/>
                <a:gd name="connsiteX8" fmla="*/ 2479095 w 2657074"/>
                <a:gd name="connsiteY8" fmla="*/ 782745 h 1928099"/>
                <a:gd name="connsiteX9" fmla="*/ 2555498 w 2657074"/>
                <a:gd name="connsiteY9" fmla="*/ 1403654 h 1928099"/>
                <a:gd name="connsiteX10" fmla="*/ 2115205 w 2657074"/>
                <a:gd name="connsiteY10" fmla="*/ 1893844 h 1928099"/>
                <a:gd name="connsiteX11" fmla="*/ 340051 w 2657074"/>
                <a:gd name="connsiteY11" fmla="*/ 1609184 h 1928099"/>
                <a:gd name="connsiteX0" fmla="*/ 404583 w 2602028"/>
                <a:gd name="connsiteY0" fmla="*/ 1538256 h 1916278"/>
                <a:gd name="connsiteX1" fmla="*/ 19851 w 2602028"/>
                <a:gd name="connsiteY1" fmla="*/ 885414 h 1916278"/>
                <a:gd name="connsiteX2" fmla="*/ 523690 w 2602028"/>
                <a:gd name="connsiteY2" fmla="*/ 468620 h 1916278"/>
                <a:gd name="connsiteX3" fmla="*/ 1260639 w 2602028"/>
                <a:gd name="connsiteY3" fmla="*/ 133186 h 1916278"/>
                <a:gd name="connsiteX4" fmla="*/ 1862788 w 2602028"/>
                <a:gd name="connsiteY4" fmla="*/ 55328 h 1916278"/>
                <a:gd name="connsiteX5" fmla="*/ 2254887 w 2602028"/>
                <a:gd name="connsiteY5" fmla="*/ 17375 h 1916278"/>
                <a:gd name="connsiteX6" fmla="*/ 2561134 w 2602028"/>
                <a:gd name="connsiteY6" fmla="*/ 152242 h 1916278"/>
                <a:gd name="connsiteX7" fmla="*/ 2500249 w 2602028"/>
                <a:gd name="connsiteY7" fmla="*/ 434402 h 1916278"/>
                <a:gd name="connsiteX8" fmla="*/ 2424049 w 2602028"/>
                <a:gd name="connsiteY8" fmla="*/ 782745 h 1916278"/>
                <a:gd name="connsiteX9" fmla="*/ 2500452 w 2602028"/>
                <a:gd name="connsiteY9" fmla="*/ 1403654 h 1916278"/>
                <a:gd name="connsiteX10" fmla="*/ 2060159 w 2602028"/>
                <a:gd name="connsiteY10" fmla="*/ 1893844 h 1916278"/>
                <a:gd name="connsiteX11" fmla="*/ 404583 w 2602028"/>
                <a:gd name="connsiteY11" fmla="*/ 1538256 h 1916278"/>
                <a:gd name="connsiteX0" fmla="*/ 321460 w 2518905"/>
                <a:gd name="connsiteY0" fmla="*/ 1538256 h 1916278"/>
                <a:gd name="connsiteX1" fmla="*/ 48274 w 2518905"/>
                <a:gd name="connsiteY1" fmla="*/ 850264 h 1916278"/>
                <a:gd name="connsiteX2" fmla="*/ 440567 w 2518905"/>
                <a:gd name="connsiteY2" fmla="*/ 468620 h 1916278"/>
                <a:gd name="connsiteX3" fmla="*/ 1177516 w 2518905"/>
                <a:gd name="connsiteY3" fmla="*/ 133186 h 1916278"/>
                <a:gd name="connsiteX4" fmla="*/ 1779665 w 2518905"/>
                <a:gd name="connsiteY4" fmla="*/ 55328 h 1916278"/>
                <a:gd name="connsiteX5" fmla="*/ 2171764 w 2518905"/>
                <a:gd name="connsiteY5" fmla="*/ 17375 h 1916278"/>
                <a:gd name="connsiteX6" fmla="*/ 2478011 w 2518905"/>
                <a:gd name="connsiteY6" fmla="*/ 152242 h 1916278"/>
                <a:gd name="connsiteX7" fmla="*/ 2417126 w 2518905"/>
                <a:gd name="connsiteY7" fmla="*/ 434402 h 1916278"/>
                <a:gd name="connsiteX8" fmla="*/ 2340926 w 2518905"/>
                <a:gd name="connsiteY8" fmla="*/ 782745 h 1916278"/>
                <a:gd name="connsiteX9" fmla="*/ 2417329 w 2518905"/>
                <a:gd name="connsiteY9" fmla="*/ 1403654 h 1916278"/>
                <a:gd name="connsiteX10" fmla="*/ 1977036 w 2518905"/>
                <a:gd name="connsiteY10" fmla="*/ 1893844 h 1916278"/>
                <a:gd name="connsiteX11" fmla="*/ 321460 w 2518905"/>
                <a:gd name="connsiteY11" fmla="*/ 1538256 h 1916278"/>
                <a:gd name="connsiteX0" fmla="*/ 376798 w 2574243"/>
                <a:gd name="connsiteY0" fmla="*/ 1538256 h 1916278"/>
                <a:gd name="connsiteX1" fmla="*/ 103612 w 2574243"/>
                <a:gd name="connsiteY1" fmla="*/ 850264 h 1916278"/>
                <a:gd name="connsiteX2" fmla="*/ 495905 w 2574243"/>
                <a:gd name="connsiteY2" fmla="*/ 468620 h 1916278"/>
                <a:gd name="connsiteX3" fmla="*/ 1232854 w 2574243"/>
                <a:gd name="connsiteY3" fmla="*/ 133186 h 1916278"/>
                <a:gd name="connsiteX4" fmla="*/ 1835003 w 2574243"/>
                <a:gd name="connsiteY4" fmla="*/ 55328 h 1916278"/>
                <a:gd name="connsiteX5" fmla="*/ 2227102 w 2574243"/>
                <a:gd name="connsiteY5" fmla="*/ 17375 h 1916278"/>
                <a:gd name="connsiteX6" fmla="*/ 2533349 w 2574243"/>
                <a:gd name="connsiteY6" fmla="*/ 152242 h 1916278"/>
                <a:gd name="connsiteX7" fmla="*/ 2472464 w 2574243"/>
                <a:gd name="connsiteY7" fmla="*/ 434402 h 1916278"/>
                <a:gd name="connsiteX8" fmla="*/ 2396264 w 2574243"/>
                <a:gd name="connsiteY8" fmla="*/ 782745 h 1916278"/>
                <a:gd name="connsiteX9" fmla="*/ 2472667 w 2574243"/>
                <a:gd name="connsiteY9" fmla="*/ 1403654 h 1916278"/>
                <a:gd name="connsiteX10" fmla="*/ 2032374 w 2574243"/>
                <a:gd name="connsiteY10" fmla="*/ 1893844 h 1916278"/>
                <a:gd name="connsiteX11" fmla="*/ 376798 w 2574243"/>
                <a:gd name="connsiteY11" fmla="*/ 1538256 h 1916278"/>
                <a:gd name="connsiteX0" fmla="*/ 376798 w 2574243"/>
                <a:gd name="connsiteY0" fmla="*/ 1538256 h 1916278"/>
                <a:gd name="connsiteX1" fmla="*/ 103612 w 2574243"/>
                <a:gd name="connsiteY1" fmla="*/ 850264 h 1916278"/>
                <a:gd name="connsiteX2" fmla="*/ 495905 w 2574243"/>
                <a:gd name="connsiteY2" fmla="*/ 468620 h 1916278"/>
                <a:gd name="connsiteX3" fmla="*/ 1232854 w 2574243"/>
                <a:gd name="connsiteY3" fmla="*/ 133186 h 1916278"/>
                <a:gd name="connsiteX4" fmla="*/ 1835003 w 2574243"/>
                <a:gd name="connsiteY4" fmla="*/ 55328 h 1916278"/>
                <a:gd name="connsiteX5" fmla="*/ 2227102 w 2574243"/>
                <a:gd name="connsiteY5" fmla="*/ 17375 h 1916278"/>
                <a:gd name="connsiteX6" fmla="*/ 2533349 w 2574243"/>
                <a:gd name="connsiteY6" fmla="*/ 152242 h 1916278"/>
                <a:gd name="connsiteX7" fmla="*/ 2472464 w 2574243"/>
                <a:gd name="connsiteY7" fmla="*/ 434402 h 1916278"/>
                <a:gd name="connsiteX8" fmla="*/ 2396264 w 2574243"/>
                <a:gd name="connsiteY8" fmla="*/ 782745 h 1916278"/>
                <a:gd name="connsiteX9" fmla="*/ 2472667 w 2574243"/>
                <a:gd name="connsiteY9" fmla="*/ 1403654 h 1916278"/>
                <a:gd name="connsiteX10" fmla="*/ 2032374 w 2574243"/>
                <a:gd name="connsiteY10" fmla="*/ 1893844 h 1916278"/>
                <a:gd name="connsiteX11" fmla="*/ 376798 w 2574243"/>
                <a:gd name="connsiteY11" fmla="*/ 1538256 h 1916278"/>
                <a:gd name="connsiteX0" fmla="*/ 365233 w 2562678"/>
                <a:gd name="connsiteY0" fmla="*/ 1538256 h 1916278"/>
                <a:gd name="connsiteX1" fmla="*/ 92047 w 2562678"/>
                <a:gd name="connsiteY1" fmla="*/ 850264 h 1916278"/>
                <a:gd name="connsiteX2" fmla="*/ 484340 w 2562678"/>
                <a:gd name="connsiteY2" fmla="*/ 468620 h 1916278"/>
                <a:gd name="connsiteX3" fmla="*/ 1221289 w 2562678"/>
                <a:gd name="connsiteY3" fmla="*/ 133186 h 1916278"/>
                <a:gd name="connsiteX4" fmla="*/ 1823438 w 2562678"/>
                <a:gd name="connsiteY4" fmla="*/ 55328 h 1916278"/>
                <a:gd name="connsiteX5" fmla="*/ 2215537 w 2562678"/>
                <a:gd name="connsiteY5" fmla="*/ 17375 h 1916278"/>
                <a:gd name="connsiteX6" fmla="*/ 2521784 w 2562678"/>
                <a:gd name="connsiteY6" fmla="*/ 152242 h 1916278"/>
                <a:gd name="connsiteX7" fmla="*/ 2460899 w 2562678"/>
                <a:gd name="connsiteY7" fmla="*/ 434402 h 1916278"/>
                <a:gd name="connsiteX8" fmla="*/ 2384699 w 2562678"/>
                <a:gd name="connsiteY8" fmla="*/ 782745 h 1916278"/>
                <a:gd name="connsiteX9" fmla="*/ 2461102 w 2562678"/>
                <a:gd name="connsiteY9" fmla="*/ 1403654 h 1916278"/>
                <a:gd name="connsiteX10" fmla="*/ 2020809 w 2562678"/>
                <a:gd name="connsiteY10" fmla="*/ 1893844 h 1916278"/>
                <a:gd name="connsiteX11" fmla="*/ 365233 w 2562678"/>
                <a:gd name="connsiteY11" fmla="*/ 1538256 h 1916278"/>
                <a:gd name="connsiteX0" fmla="*/ 365233 w 2562678"/>
                <a:gd name="connsiteY0" fmla="*/ 1537033 h 1915055"/>
                <a:gd name="connsiteX1" fmla="*/ 92047 w 2562678"/>
                <a:gd name="connsiteY1" fmla="*/ 849041 h 1915055"/>
                <a:gd name="connsiteX2" fmla="*/ 484340 w 2562678"/>
                <a:gd name="connsiteY2" fmla="*/ 467397 h 1915055"/>
                <a:gd name="connsiteX3" fmla="*/ 1221289 w 2562678"/>
                <a:gd name="connsiteY3" fmla="*/ 131963 h 1915055"/>
                <a:gd name="connsiteX4" fmla="*/ 1823438 w 2562678"/>
                <a:gd name="connsiteY4" fmla="*/ 54105 h 1915055"/>
                <a:gd name="connsiteX5" fmla="*/ 2215537 w 2562678"/>
                <a:gd name="connsiteY5" fmla="*/ 16152 h 1915055"/>
                <a:gd name="connsiteX6" fmla="*/ 2521784 w 2562678"/>
                <a:gd name="connsiteY6" fmla="*/ 151019 h 1915055"/>
                <a:gd name="connsiteX7" fmla="*/ 2460899 w 2562678"/>
                <a:gd name="connsiteY7" fmla="*/ 433179 h 1915055"/>
                <a:gd name="connsiteX8" fmla="*/ 2384699 w 2562678"/>
                <a:gd name="connsiteY8" fmla="*/ 781522 h 1915055"/>
                <a:gd name="connsiteX9" fmla="*/ 2461102 w 2562678"/>
                <a:gd name="connsiteY9" fmla="*/ 1402431 h 1915055"/>
                <a:gd name="connsiteX10" fmla="*/ 2020809 w 2562678"/>
                <a:gd name="connsiteY10" fmla="*/ 1892621 h 1915055"/>
                <a:gd name="connsiteX11" fmla="*/ 365233 w 2562678"/>
                <a:gd name="connsiteY11" fmla="*/ 1537033 h 1915055"/>
                <a:gd name="connsiteX0" fmla="*/ 365233 w 2562678"/>
                <a:gd name="connsiteY0" fmla="*/ 1537033 h 1915055"/>
                <a:gd name="connsiteX1" fmla="*/ 92047 w 2562678"/>
                <a:gd name="connsiteY1" fmla="*/ 849041 h 1915055"/>
                <a:gd name="connsiteX2" fmla="*/ 484340 w 2562678"/>
                <a:gd name="connsiteY2" fmla="*/ 467397 h 1915055"/>
                <a:gd name="connsiteX3" fmla="*/ 1221289 w 2562678"/>
                <a:gd name="connsiteY3" fmla="*/ 131963 h 1915055"/>
                <a:gd name="connsiteX4" fmla="*/ 1823438 w 2562678"/>
                <a:gd name="connsiteY4" fmla="*/ 54105 h 1915055"/>
                <a:gd name="connsiteX5" fmla="*/ 2215537 w 2562678"/>
                <a:gd name="connsiteY5" fmla="*/ 16152 h 1915055"/>
                <a:gd name="connsiteX6" fmla="*/ 2521784 w 2562678"/>
                <a:gd name="connsiteY6" fmla="*/ 151019 h 1915055"/>
                <a:gd name="connsiteX7" fmla="*/ 2460899 w 2562678"/>
                <a:gd name="connsiteY7" fmla="*/ 433179 h 1915055"/>
                <a:gd name="connsiteX8" fmla="*/ 2384699 w 2562678"/>
                <a:gd name="connsiteY8" fmla="*/ 781522 h 1915055"/>
                <a:gd name="connsiteX9" fmla="*/ 2461102 w 2562678"/>
                <a:gd name="connsiteY9" fmla="*/ 1402431 h 1915055"/>
                <a:gd name="connsiteX10" fmla="*/ 2020809 w 2562678"/>
                <a:gd name="connsiteY10" fmla="*/ 1892621 h 1915055"/>
                <a:gd name="connsiteX11" fmla="*/ 365233 w 2562678"/>
                <a:gd name="connsiteY11" fmla="*/ 1537033 h 1915055"/>
                <a:gd name="connsiteX0" fmla="*/ 308510 w 2505955"/>
                <a:gd name="connsiteY0" fmla="*/ 1537033 h 1915055"/>
                <a:gd name="connsiteX1" fmla="*/ 113027 w 2505955"/>
                <a:gd name="connsiteY1" fmla="*/ 876161 h 1915055"/>
                <a:gd name="connsiteX2" fmla="*/ 427617 w 2505955"/>
                <a:gd name="connsiteY2" fmla="*/ 467397 h 1915055"/>
                <a:gd name="connsiteX3" fmla="*/ 1164566 w 2505955"/>
                <a:gd name="connsiteY3" fmla="*/ 131963 h 1915055"/>
                <a:gd name="connsiteX4" fmla="*/ 1766715 w 2505955"/>
                <a:gd name="connsiteY4" fmla="*/ 54105 h 1915055"/>
                <a:gd name="connsiteX5" fmla="*/ 2158814 w 2505955"/>
                <a:gd name="connsiteY5" fmla="*/ 16152 h 1915055"/>
                <a:gd name="connsiteX6" fmla="*/ 2465061 w 2505955"/>
                <a:gd name="connsiteY6" fmla="*/ 151019 h 1915055"/>
                <a:gd name="connsiteX7" fmla="*/ 2404176 w 2505955"/>
                <a:gd name="connsiteY7" fmla="*/ 433179 h 1915055"/>
                <a:gd name="connsiteX8" fmla="*/ 2327976 w 2505955"/>
                <a:gd name="connsiteY8" fmla="*/ 781522 h 1915055"/>
                <a:gd name="connsiteX9" fmla="*/ 2404379 w 2505955"/>
                <a:gd name="connsiteY9" fmla="*/ 1402431 h 1915055"/>
                <a:gd name="connsiteX10" fmla="*/ 1964086 w 2505955"/>
                <a:gd name="connsiteY10" fmla="*/ 1892621 h 1915055"/>
                <a:gd name="connsiteX11" fmla="*/ 308510 w 2505955"/>
                <a:gd name="connsiteY11" fmla="*/ 1537033 h 1915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05955" h="1915055">
                  <a:moveTo>
                    <a:pt x="308510" y="1537033"/>
                  </a:moveTo>
                  <a:cubicBezTo>
                    <a:pt x="0" y="1367623"/>
                    <a:pt x="20980" y="1146527"/>
                    <a:pt x="113027" y="876161"/>
                  </a:cubicBezTo>
                  <a:cubicBezTo>
                    <a:pt x="210756" y="637869"/>
                    <a:pt x="252361" y="591430"/>
                    <a:pt x="427617" y="467397"/>
                  </a:cubicBezTo>
                  <a:cubicBezTo>
                    <a:pt x="602873" y="343364"/>
                    <a:pt x="948705" y="203976"/>
                    <a:pt x="1164566" y="131963"/>
                  </a:cubicBezTo>
                  <a:cubicBezTo>
                    <a:pt x="1587951" y="48890"/>
                    <a:pt x="1553436" y="32397"/>
                    <a:pt x="1766715" y="54105"/>
                  </a:cubicBezTo>
                  <a:cubicBezTo>
                    <a:pt x="1927802" y="50327"/>
                    <a:pt x="2042423" y="0"/>
                    <a:pt x="2158814" y="16152"/>
                  </a:cubicBezTo>
                  <a:cubicBezTo>
                    <a:pt x="2275205" y="32304"/>
                    <a:pt x="2424167" y="81514"/>
                    <a:pt x="2465061" y="151019"/>
                  </a:cubicBezTo>
                  <a:cubicBezTo>
                    <a:pt x="2505955" y="220524"/>
                    <a:pt x="2427024" y="328095"/>
                    <a:pt x="2404176" y="433179"/>
                  </a:cubicBezTo>
                  <a:cubicBezTo>
                    <a:pt x="2381329" y="538263"/>
                    <a:pt x="2327942" y="619980"/>
                    <a:pt x="2327976" y="781522"/>
                  </a:cubicBezTo>
                  <a:cubicBezTo>
                    <a:pt x="2328010" y="943064"/>
                    <a:pt x="2389326" y="1228222"/>
                    <a:pt x="2404379" y="1402431"/>
                  </a:cubicBezTo>
                  <a:cubicBezTo>
                    <a:pt x="2415116" y="1592554"/>
                    <a:pt x="2313397" y="1870187"/>
                    <a:pt x="1964086" y="1892621"/>
                  </a:cubicBezTo>
                  <a:cubicBezTo>
                    <a:pt x="1614775" y="1915055"/>
                    <a:pt x="617020" y="1706443"/>
                    <a:pt x="308510" y="1537033"/>
                  </a:cubicBezTo>
                  <a:close/>
                </a:path>
              </a:pathLst>
            </a:custGeom>
            <a:solidFill>
              <a:srgbClr val="8BFF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 rot="20876489">
              <a:off x="3374941" y="1655708"/>
              <a:ext cx="1195380" cy="1326975"/>
            </a:xfrm>
            <a:custGeom>
              <a:avLst/>
              <a:gdLst>
                <a:gd name="connsiteX0" fmla="*/ 399143 w 3639458"/>
                <a:gd name="connsiteY0" fmla="*/ 2254250 h 2461079"/>
                <a:gd name="connsiteX1" fmla="*/ 850901 w 3639458"/>
                <a:gd name="connsiteY1" fmla="*/ 1056821 h 2461079"/>
                <a:gd name="connsiteX2" fmla="*/ 1400629 w 3639458"/>
                <a:gd name="connsiteY2" fmla="*/ 468993 h 2461079"/>
                <a:gd name="connsiteX3" fmla="*/ 1879601 w 3639458"/>
                <a:gd name="connsiteY3" fmla="*/ 115207 h 2461079"/>
                <a:gd name="connsiteX4" fmla="*/ 2276929 w 3639458"/>
                <a:gd name="connsiteY4" fmla="*/ 907 h 2461079"/>
                <a:gd name="connsiteX5" fmla="*/ 2570843 w 3639458"/>
                <a:gd name="connsiteY5" fmla="*/ 120650 h 2461079"/>
                <a:gd name="connsiteX6" fmla="*/ 2641601 w 3639458"/>
                <a:gd name="connsiteY6" fmla="*/ 441778 h 2461079"/>
                <a:gd name="connsiteX7" fmla="*/ 2554515 w 3639458"/>
                <a:gd name="connsiteY7" fmla="*/ 801007 h 2461079"/>
                <a:gd name="connsiteX8" fmla="*/ 2478315 w 3639458"/>
                <a:gd name="connsiteY8" fmla="*/ 1149350 h 2461079"/>
                <a:gd name="connsiteX9" fmla="*/ 2467429 w 3639458"/>
                <a:gd name="connsiteY9" fmla="*/ 1639207 h 2461079"/>
                <a:gd name="connsiteX10" fmla="*/ 2766786 w 3639458"/>
                <a:gd name="connsiteY10" fmla="*/ 2107293 h 2461079"/>
                <a:gd name="connsiteX11" fmla="*/ 3245758 w 3639458"/>
                <a:gd name="connsiteY11" fmla="*/ 2297793 h 2461079"/>
                <a:gd name="connsiteX12" fmla="*/ 399143 w 3639458"/>
                <a:gd name="connsiteY12" fmla="*/ 2254250 h 2461079"/>
                <a:gd name="connsiteX0" fmla="*/ 0 w 3240315"/>
                <a:gd name="connsiteY0" fmla="*/ 2254250 h 2461079"/>
                <a:gd name="connsiteX1" fmla="*/ 451758 w 3240315"/>
                <a:gd name="connsiteY1" fmla="*/ 1056821 h 2461079"/>
                <a:gd name="connsiteX2" fmla="*/ 1001486 w 3240315"/>
                <a:gd name="connsiteY2" fmla="*/ 468993 h 2461079"/>
                <a:gd name="connsiteX3" fmla="*/ 1480458 w 3240315"/>
                <a:gd name="connsiteY3" fmla="*/ 115207 h 2461079"/>
                <a:gd name="connsiteX4" fmla="*/ 1877786 w 3240315"/>
                <a:gd name="connsiteY4" fmla="*/ 907 h 2461079"/>
                <a:gd name="connsiteX5" fmla="*/ 2171700 w 3240315"/>
                <a:gd name="connsiteY5" fmla="*/ 120650 h 2461079"/>
                <a:gd name="connsiteX6" fmla="*/ 2242458 w 3240315"/>
                <a:gd name="connsiteY6" fmla="*/ 441778 h 2461079"/>
                <a:gd name="connsiteX7" fmla="*/ 2155372 w 3240315"/>
                <a:gd name="connsiteY7" fmla="*/ 801007 h 2461079"/>
                <a:gd name="connsiteX8" fmla="*/ 2079172 w 3240315"/>
                <a:gd name="connsiteY8" fmla="*/ 1149350 h 2461079"/>
                <a:gd name="connsiteX9" fmla="*/ 2068286 w 3240315"/>
                <a:gd name="connsiteY9" fmla="*/ 1639207 h 2461079"/>
                <a:gd name="connsiteX10" fmla="*/ 2367643 w 3240315"/>
                <a:gd name="connsiteY10" fmla="*/ 2107293 h 2461079"/>
                <a:gd name="connsiteX11" fmla="*/ 2846615 w 3240315"/>
                <a:gd name="connsiteY11" fmla="*/ 2297793 h 2461079"/>
                <a:gd name="connsiteX12" fmla="*/ 0 w 3240315"/>
                <a:gd name="connsiteY12" fmla="*/ 2254250 h 2461079"/>
                <a:gd name="connsiteX0" fmla="*/ 0 w 3240315"/>
                <a:gd name="connsiteY0" fmla="*/ 2254250 h 2323193"/>
                <a:gd name="connsiteX1" fmla="*/ 451758 w 3240315"/>
                <a:gd name="connsiteY1" fmla="*/ 1056821 h 2323193"/>
                <a:gd name="connsiteX2" fmla="*/ 1001486 w 3240315"/>
                <a:gd name="connsiteY2" fmla="*/ 468993 h 2323193"/>
                <a:gd name="connsiteX3" fmla="*/ 1480458 w 3240315"/>
                <a:gd name="connsiteY3" fmla="*/ 115207 h 2323193"/>
                <a:gd name="connsiteX4" fmla="*/ 1877786 w 3240315"/>
                <a:gd name="connsiteY4" fmla="*/ 907 h 2323193"/>
                <a:gd name="connsiteX5" fmla="*/ 2171700 w 3240315"/>
                <a:gd name="connsiteY5" fmla="*/ 120650 h 2323193"/>
                <a:gd name="connsiteX6" fmla="*/ 2242458 w 3240315"/>
                <a:gd name="connsiteY6" fmla="*/ 441778 h 2323193"/>
                <a:gd name="connsiteX7" fmla="*/ 2155372 w 3240315"/>
                <a:gd name="connsiteY7" fmla="*/ 801007 h 2323193"/>
                <a:gd name="connsiteX8" fmla="*/ 2079172 w 3240315"/>
                <a:gd name="connsiteY8" fmla="*/ 1149350 h 2323193"/>
                <a:gd name="connsiteX9" fmla="*/ 2068286 w 3240315"/>
                <a:gd name="connsiteY9" fmla="*/ 1639207 h 2323193"/>
                <a:gd name="connsiteX10" fmla="*/ 2367643 w 3240315"/>
                <a:gd name="connsiteY10" fmla="*/ 2107293 h 2323193"/>
                <a:gd name="connsiteX11" fmla="*/ 2846615 w 3240315"/>
                <a:gd name="connsiteY11" fmla="*/ 2297793 h 2323193"/>
                <a:gd name="connsiteX12" fmla="*/ 0 w 3240315"/>
                <a:gd name="connsiteY12" fmla="*/ 2254250 h 2323193"/>
                <a:gd name="connsiteX0" fmla="*/ 0 w 2846615"/>
                <a:gd name="connsiteY0" fmla="*/ 2254250 h 2323193"/>
                <a:gd name="connsiteX1" fmla="*/ 451758 w 2846615"/>
                <a:gd name="connsiteY1" fmla="*/ 1056821 h 2323193"/>
                <a:gd name="connsiteX2" fmla="*/ 1001486 w 2846615"/>
                <a:gd name="connsiteY2" fmla="*/ 468993 h 2323193"/>
                <a:gd name="connsiteX3" fmla="*/ 1480458 w 2846615"/>
                <a:gd name="connsiteY3" fmla="*/ 115207 h 2323193"/>
                <a:gd name="connsiteX4" fmla="*/ 1877786 w 2846615"/>
                <a:gd name="connsiteY4" fmla="*/ 907 h 2323193"/>
                <a:gd name="connsiteX5" fmla="*/ 2171700 w 2846615"/>
                <a:gd name="connsiteY5" fmla="*/ 120650 h 2323193"/>
                <a:gd name="connsiteX6" fmla="*/ 2242458 w 2846615"/>
                <a:gd name="connsiteY6" fmla="*/ 441778 h 2323193"/>
                <a:gd name="connsiteX7" fmla="*/ 2155372 w 2846615"/>
                <a:gd name="connsiteY7" fmla="*/ 801007 h 2323193"/>
                <a:gd name="connsiteX8" fmla="*/ 2079172 w 2846615"/>
                <a:gd name="connsiteY8" fmla="*/ 1149350 h 2323193"/>
                <a:gd name="connsiteX9" fmla="*/ 2068286 w 2846615"/>
                <a:gd name="connsiteY9" fmla="*/ 1639207 h 2323193"/>
                <a:gd name="connsiteX10" fmla="*/ 2367643 w 2846615"/>
                <a:gd name="connsiteY10" fmla="*/ 2107293 h 2323193"/>
                <a:gd name="connsiteX11" fmla="*/ 2846615 w 2846615"/>
                <a:gd name="connsiteY11" fmla="*/ 2297793 h 2323193"/>
                <a:gd name="connsiteX12" fmla="*/ 0 w 2846615"/>
                <a:gd name="connsiteY12" fmla="*/ 2254250 h 2323193"/>
                <a:gd name="connsiteX0" fmla="*/ 0 w 2846615"/>
                <a:gd name="connsiteY0" fmla="*/ 2254250 h 2297793"/>
                <a:gd name="connsiteX1" fmla="*/ 451758 w 2846615"/>
                <a:gd name="connsiteY1" fmla="*/ 1056821 h 2297793"/>
                <a:gd name="connsiteX2" fmla="*/ 1001486 w 2846615"/>
                <a:gd name="connsiteY2" fmla="*/ 468993 h 2297793"/>
                <a:gd name="connsiteX3" fmla="*/ 1480458 w 2846615"/>
                <a:gd name="connsiteY3" fmla="*/ 115207 h 2297793"/>
                <a:gd name="connsiteX4" fmla="*/ 1877786 w 2846615"/>
                <a:gd name="connsiteY4" fmla="*/ 907 h 2297793"/>
                <a:gd name="connsiteX5" fmla="*/ 2171700 w 2846615"/>
                <a:gd name="connsiteY5" fmla="*/ 120650 h 2297793"/>
                <a:gd name="connsiteX6" fmla="*/ 2242458 w 2846615"/>
                <a:gd name="connsiteY6" fmla="*/ 441778 h 2297793"/>
                <a:gd name="connsiteX7" fmla="*/ 2155372 w 2846615"/>
                <a:gd name="connsiteY7" fmla="*/ 801007 h 2297793"/>
                <a:gd name="connsiteX8" fmla="*/ 2079172 w 2846615"/>
                <a:gd name="connsiteY8" fmla="*/ 1149350 h 2297793"/>
                <a:gd name="connsiteX9" fmla="*/ 2068286 w 2846615"/>
                <a:gd name="connsiteY9" fmla="*/ 1639207 h 2297793"/>
                <a:gd name="connsiteX10" fmla="*/ 2367643 w 2846615"/>
                <a:gd name="connsiteY10" fmla="*/ 2107293 h 2297793"/>
                <a:gd name="connsiteX11" fmla="*/ 2846615 w 2846615"/>
                <a:gd name="connsiteY11" fmla="*/ 2297793 h 2297793"/>
                <a:gd name="connsiteX12" fmla="*/ 0 w 2846615"/>
                <a:gd name="connsiteY12" fmla="*/ 2254250 h 2297793"/>
                <a:gd name="connsiteX0" fmla="*/ 0 w 2906486"/>
                <a:gd name="connsiteY0" fmla="*/ 2319564 h 2319564"/>
                <a:gd name="connsiteX1" fmla="*/ 511629 w 2906486"/>
                <a:gd name="connsiteY1" fmla="*/ 1056821 h 2319564"/>
                <a:gd name="connsiteX2" fmla="*/ 1061357 w 2906486"/>
                <a:gd name="connsiteY2" fmla="*/ 468993 h 2319564"/>
                <a:gd name="connsiteX3" fmla="*/ 1540329 w 2906486"/>
                <a:gd name="connsiteY3" fmla="*/ 115207 h 2319564"/>
                <a:gd name="connsiteX4" fmla="*/ 1937657 w 2906486"/>
                <a:gd name="connsiteY4" fmla="*/ 907 h 2319564"/>
                <a:gd name="connsiteX5" fmla="*/ 2231571 w 2906486"/>
                <a:gd name="connsiteY5" fmla="*/ 120650 h 2319564"/>
                <a:gd name="connsiteX6" fmla="*/ 2302329 w 2906486"/>
                <a:gd name="connsiteY6" fmla="*/ 441778 h 2319564"/>
                <a:gd name="connsiteX7" fmla="*/ 2215243 w 2906486"/>
                <a:gd name="connsiteY7" fmla="*/ 801007 h 2319564"/>
                <a:gd name="connsiteX8" fmla="*/ 2139043 w 2906486"/>
                <a:gd name="connsiteY8" fmla="*/ 1149350 h 2319564"/>
                <a:gd name="connsiteX9" fmla="*/ 2128157 w 2906486"/>
                <a:gd name="connsiteY9" fmla="*/ 1639207 h 2319564"/>
                <a:gd name="connsiteX10" fmla="*/ 2427514 w 2906486"/>
                <a:gd name="connsiteY10" fmla="*/ 2107293 h 2319564"/>
                <a:gd name="connsiteX11" fmla="*/ 2906486 w 2906486"/>
                <a:gd name="connsiteY11" fmla="*/ 2297793 h 2319564"/>
                <a:gd name="connsiteX12" fmla="*/ 0 w 2906486"/>
                <a:gd name="connsiteY12" fmla="*/ 2319564 h 2319564"/>
                <a:gd name="connsiteX0" fmla="*/ 0 w 2895600"/>
                <a:gd name="connsiteY0" fmla="*/ 2319564 h 2319564"/>
                <a:gd name="connsiteX1" fmla="*/ 511629 w 2895600"/>
                <a:gd name="connsiteY1" fmla="*/ 1056821 h 2319564"/>
                <a:gd name="connsiteX2" fmla="*/ 1061357 w 2895600"/>
                <a:gd name="connsiteY2" fmla="*/ 468993 h 2319564"/>
                <a:gd name="connsiteX3" fmla="*/ 1540329 w 2895600"/>
                <a:gd name="connsiteY3" fmla="*/ 115207 h 2319564"/>
                <a:gd name="connsiteX4" fmla="*/ 1937657 w 2895600"/>
                <a:gd name="connsiteY4" fmla="*/ 907 h 2319564"/>
                <a:gd name="connsiteX5" fmla="*/ 2231571 w 2895600"/>
                <a:gd name="connsiteY5" fmla="*/ 120650 h 2319564"/>
                <a:gd name="connsiteX6" fmla="*/ 2302329 w 2895600"/>
                <a:gd name="connsiteY6" fmla="*/ 441778 h 2319564"/>
                <a:gd name="connsiteX7" fmla="*/ 2215243 w 2895600"/>
                <a:gd name="connsiteY7" fmla="*/ 801007 h 2319564"/>
                <a:gd name="connsiteX8" fmla="*/ 2139043 w 2895600"/>
                <a:gd name="connsiteY8" fmla="*/ 1149350 h 2319564"/>
                <a:gd name="connsiteX9" fmla="*/ 2128157 w 2895600"/>
                <a:gd name="connsiteY9" fmla="*/ 1639207 h 2319564"/>
                <a:gd name="connsiteX10" fmla="*/ 2427514 w 2895600"/>
                <a:gd name="connsiteY10" fmla="*/ 2107293 h 2319564"/>
                <a:gd name="connsiteX11" fmla="*/ 2895600 w 2895600"/>
                <a:gd name="connsiteY11" fmla="*/ 2319563 h 2319564"/>
                <a:gd name="connsiteX12" fmla="*/ 0 w 2895600"/>
                <a:gd name="connsiteY12" fmla="*/ 2319564 h 2319564"/>
                <a:gd name="connsiteX0" fmla="*/ 0 w 2895600"/>
                <a:gd name="connsiteY0" fmla="*/ 2319564 h 2319564"/>
                <a:gd name="connsiteX1" fmla="*/ 457200 w 2895600"/>
                <a:gd name="connsiteY1" fmla="*/ 1176563 h 2319564"/>
                <a:gd name="connsiteX2" fmla="*/ 1061357 w 2895600"/>
                <a:gd name="connsiteY2" fmla="*/ 468993 h 2319564"/>
                <a:gd name="connsiteX3" fmla="*/ 1540329 w 2895600"/>
                <a:gd name="connsiteY3" fmla="*/ 115207 h 2319564"/>
                <a:gd name="connsiteX4" fmla="*/ 1937657 w 2895600"/>
                <a:gd name="connsiteY4" fmla="*/ 907 h 2319564"/>
                <a:gd name="connsiteX5" fmla="*/ 2231571 w 2895600"/>
                <a:gd name="connsiteY5" fmla="*/ 120650 h 2319564"/>
                <a:gd name="connsiteX6" fmla="*/ 2302329 w 2895600"/>
                <a:gd name="connsiteY6" fmla="*/ 441778 h 2319564"/>
                <a:gd name="connsiteX7" fmla="*/ 2215243 w 2895600"/>
                <a:gd name="connsiteY7" fmla="*/ 801007 h 2319564"/>
                <a:gd name="connsiteX8" fmla="*/ 2139043 w 2895600"/>
                <a:gd name="connsiteY8" fmla="*/ 1149350 h 2319564"/>
                <a:gd name="connsiteX9" fmla="*/ 2128157 w 2895600"/>
                <a:gd name="connsiteY9" fmla="*/ 1639207 h 2319564"/>
                <a:gd name="connsiteX10" fmla="*/ 2427514 w 2895600"/>
                <a:gd name="connsiteY10" fmla="*/ 2107293 h 2319564"/>
                <a:gd name="connsiteX11" fmla="*/ 2895600 w 2895600"/>
                <a:gd name="connsiteY11" fmla="*/ 2319563 h 2319564"/>
                <a:gd name="connsiteX12" fmla="*/ 0 w 2895600"/>
                <a:gd name="connsiteY12" fmla="*/ 2319564 h 2319564"/>
                <a:gd name="connsiteX0" fmla="*/ 0 w 2895600"/>
                <a:gd name="connsiteY0" fmla="*/ 2319564 h 2319564"/>
                <a:gd name="connsiteX1" fmla="*/ 457200 w 2895600"/>
                <a:gd name="connsiteY1" fmla="*/ 1176563 h 2319564"/>
                <a:gd name="connsiteX2" fmla="*/ 1061357 w 2895600"/>
                <a:gd name="connsiteY2" fmla="*/ 468993 h 2319564"/>
                <a:gd name="connsiteX3" fmla="*/ 1540329 w 2895600"/>
                <a:gd name="connsiteY3" fmla="*/ 115207 h 2319564"/>
                <a:gd name="connsiteX4" fmla="*/ 1937657 w 2895600"/>
                <a:gd name="connsiteY4" fmla="*/ 907 h 2319564"/>
                <a:gd name="connsiteX5" fmla="*/ 2231571 w 2895600"/>
                <a:gd name="connsiteY5" fmla="*/ 120650 h 2319564"/>
                <a:gd name="connsiteX6" fmla="*/ 2302329 w 2895600"/>
                <a:gd name="connsiteY6" fmla="*/ 441778 h 2319564"/>
                <a:gd name="connsiteX7" fmla="*/ 2215243 w 2895600"/>
                <a:gd name="connsiteY7" fmla="*/ 801007 h 2319564"/>
                <a:gd name="connsiteX8" fmla="*/ 2139043 w 2895600"/>
                <a:gd name="connsiteY8" fmla="*/ 1149350 h 2319564"/>
                <a:gd name="connsiteX9" fmla="*/ 2128157 w 2895600"/>
                <a:gd name="connsiteY9" fmla="*/ 1639207 h 2319564"/>
                <a:gd name="connsiteX10" fmla="*/ 2286000 w 2895600"/>
                <a:gd name="connsiteY10" fmla="*/ 2090963 h 2319564"/>
                <a:gd name="connsiteX11" fmla="*/ 2895600 w 2895600"/>
                <a:gd name="connsiteY11" fmla="*/ 2319563 h 2319564"/>
                <a:gd name="connsiteX12" fmla="*/ 0 w 2895600"/>
                <a:gd name="connsiteY12" fmla="*/ 2319564 h 2319564"/>
                <a:gd name="connsiteX0" fmla="*/ 0 w 2895600"/>
                <a:gd name="connsiteY0" fmla="*/ 2319564 h 2319564"/>
                <a:gd name="connsiteX1" fmla="*/ 457200 w 2895600"/>
                <a:gd name="connsiteY1" fmla="*/ 1176563 h 2319564"/>
                <a:gd name="connsiteX2" fmla="*/ 1061357 w 2895600"/>
                <a:gd name="connsiteY2" fmla="*/ 468993 h 2319564"/>
                <a:gd name="connsiteX3" fmla="*/ 1540329 w 2895600"/>
                <a:gd name="connsiteY3" fmla="*/ 115207 h 2319564"/>
                <a:gd name="connsiteX4" fmla="*/ 1937657 w 2895600"/>
                <a:gd name="connsiteY4" fmla="*/ 907 h 2319564"/>
                <a:gd name="connsiteX5" fmla="*/ 2231571 w 2895600"/>
                <a:gd name="connsiteY5" fmla="*/ 120650 h 2319564"/>
                <a:gd name="connsiteX6" fmla="*/ 2302329 w 2895600"/>
                <a:gd name="connsiteY6" fmla="*/ 441778 h 2319564"/>
                <a:gd name="connsiteX7" fmla="*/ 2215243 w 2895600"/>
                <a:gd name="connsiteY7" fmla="*/ 801007 h 2319564"/>
                <a:gd name="connsiteX8" fmla="*/ 2139043 w 2895600"/>
                <a:gd name="connsiteY8" fmla="*/ 1149350 h 2319564"/>
                <a:gd name="connsiteX9" fmla="*/ 2128157 w 2895600"/>
                <a:gd name="connsiteY9" fmla="*/ 1639207 h 2319564"/>
                <a:gd name="connsiteX10" fmla="*/ 2286000 w 2895600"/>
                <a:gd name="connsiteY10" fmla="*/ 2090963 h 2319564"/>
                <a:gd name="connsiteX11" fmla="*/ 2895600 w 2895600"/>
                <a:gd name="connsiteY11" fmla="*/ 2319563 h 2319564"/>
                <a:gd name="connsiteX12" fmla="*/ 0 w 2895600"/>
                <a:gd name="connsiteY12" fmla="*/ 2319564 h 2319564"/>
                <a:gd name="connsiteX0" fmla="*/ 0 w 2895600"/>
                <a:gd name="connsiteY0" fmla="*/ 2319564 h 2319564"/>
                <a:gd name="connsiteX1" fmla="*/ 457200 w 2895600"/>
                <a:gd name="connsiteY1" fmla="*/ 1176563 h 2319564"/>
                <a:gd name="connsiteX2" fmla="*/ 1061357 w 2895600"/>
                <a:gd name="connsiteY2" fmla="*/ 468993 h 2319564"/>
                <a:gd name="connsiteX3" fmla="*/ 1540329 w 2895600"/>
                <a:gd name="connsiteY3" fmla="*/ 115207 h 2319564"/>
                <a:gd name="connsiteX4" fmla="*/ 1937657 w 2895600"/>
                <a:gd name="connsiteY4" fmla="*/ 907 h 2319564"/>
                <a:gd name="connsiteX5" fmla="*/ 2231571 w 2895600"/>
                <a:gd name="connsiteY5" fmla="*/ 120650 h 2319564"/>
                <a:gd name="connsiteX6" fmla="*/ 2302329 w 2895600"/>
                <a:gd name="connsiteY6" fmla="*/ 441778 h 2319564"/>
                <a:gd name="connsiteX7" fmla="*/ 2215243 w 2895600"/>
                <a:gd name="connsiteY7" fmla="*/ 801007 h 2319564"/>
                <a:gd name="connsiteX8" fmla="*/ 2139043 w 2895600"/>
                <a:gd name="connsiteY8" fmla="*/ 1149350 h 2319564"/>
                <a:gd name="connsiteX9" fmla="*/ 2128157 w 2895600"/>
                <a:gd name="connsiteY9" fmla="*/ 1639207 h 2319564"/>
                <a:gd name="connsiteX10" fmla="*/ 2286000 w 2895600"/>
                <a:gd name="connsiteY10" fmla="*/ 2090963 h 2319564"/>
                <a:gd name="connsiteX11" fmla="*/ 2895600 w 2895600"/>
                <a:gd name="connsiteY11" fmla="*/ 2319563 h 2319564"/>
                <a:gd name="connsiteX12" fmla="*/ 0 w 2895600"/>
                <a:gd name="connsiteY12" fmla="*/ 2319564 h 2319564"/>
                <a:gd name="connsiteX0" fmla="*/ 0 w 2895600"/>
                <a:gd name="connsiteY0" fmla="*/ 2319564 h 2319564"/>
                <a:gd name="connsiteX1" fmla="*/ 457200 w 2895600"/>
                <a:gd name="connsiteY1" fmla="*/ 1176563 h 2319564"/>
                <a:gd name="connsiteX2" fmla="*/ 1061357 w 2895600"/>
                <a:gd name="connsiteY2" fmla="*/ 468993 h 2319564"/>
                <a:gd name="connsiteX3" fmla="*/ 1540329 w 2895600"/>
                <a:gd name="connsiteY3" fmla="*/ 115207 h 2319564"/>
                <a:gd name="connsiteX4" fmla="*/ 1937657 w 2895600"/>
                <a:gd name="connsiteY4" fmla="*/ 907 h 2319564"/>
                <a:gd name="connsiteX5" fmla="*/ 2231571 w 2895600"/>
                <a:gd name="connsiteY5" fmla="*/ 120650 h 2319564"/>
                <a:gd name="connsiteX6" fmla="*/ 2302329 w 2895600"/>
                <a:gd name="connsiteY6" fmla="*/ 441778 h 2319564"/>
                <a:gd name="connsiteX7" fmla="*/ 2215243 w 2895600"/>
                <a:gd name="connsiteY7" fmla="*/ 801007 h 2319564"/>
                <a:gd name="connsiteX8" fmla="*/ 2139043 w 2895600"/>
                <a:gd name="connsiteY8" fmla="*/ 1149350 h 2319564"/>
                <a:gd name="connsiteX9" fmla="*/ 2128157 w 2895600"/>
                <a:gd name="connsiteY9" fmla="*/ 1639207 h 2319564"/>
                <a:gd name="connsiteX10" fmla="*/ 2286000 w 2895600"/>
                <a:gd name="connsiteY10" fmla="*/ 2090963 h 2319564"/>
                <a:gd name="connsiteX11" fmla="*/ 2895600 w 2895600"/>
                <a:gd name="connsiteY11" fmla="*/ 2319563 h 2319564"/>
                <a:gd name="connsiteX12" fmla="*/ 0 w 2895600"/>
                <a:gd name="connsiteY12" fmla="*/ 2319564 h 2319564"/>
                <a:gd name="connsiteX0" fmla="*/ 0 w 2895600"/>
                <a:gd name="connsiteY0" fmla="*/ 2319564 h 2319564"/>
                <a:gd name="connsiteX1" fmla="*/ 457200 w 2895600"/>
                <a:gd name="connsiteY1" fmla="*/ 1176563 h 2319564"/>
                <a:gd name="connsiteX2" fmla="*/ 1061357 w 2895600"/>
                <a:gd name="connsiteY2" fmla="*/ 468993 h 2319564"/>
                <a:gd name="connsiteX3" fmla="*/ 1540329 w 2895600"/>
                <a:gd name="connsiteY3" fmla="*/ 115207 h 2319564"/>
                <a:gd name="connsiteX4" fmla="*/ 1937657 w 2895600"/>
                <a:gd name="connsiteY4" fmla="*/ 907 h 2319564"/>
                <a:gd name="connsiteX5" fmla="*/ 2231571 w 2895600"/>
                <a:gd name="connsiteY5" fmla="*/ 120650 h 2319564"/>
                <a:gd name="connsiteX6" fmla="*/ 2302329 w 2895600"/>
                <a:gd name="connsiteY6" fmla="*/ 441778 h 2319564"/>
                <a:gd name="connsiteX7" fmla="*/ 2215243 w 2895600"/>
                <a:gd name="connsiteY7" fmla="*/ 801007 h 2319564"/>
                <a:gd name="connsiteX8" fmla="*/ 2139043 w 2895600"/>
                <a:gd name="connsiteY8" fmla="*/ 1149350 h 2319564"/>
                <a:gd name="connsiteX9" fmla="*/ 2128157 w 2895600"/>
                <a:gd name="connsiteY9" fmla="*/ 1639207 h 2319564"/>
                <a:gd name="connsiteX10" fmla="*/ 2286000 w 2895600"/>
                <a:gd name="connsiteY10" fmla="*/ 2090963 h 2319564"/>
                <a:gd name="connsiteX11" fmla="*/ 2895600 w 2895600"/>
                <a:gd name="connsiteY11" fmla="*/ 2319563 h 2319564"/>
                <a:gd name="connsiteX12" fmla="*/ 0 w 2895600"/>
                <a:gd name="connsiteY12" fmla="*/ 2319564 h 2319564"/>
                <a:gd name="connsiteX0" fmla="*/ 0 w 2895600"/>
                <a:gd name="connsiteY0" fmla="*/ 2319564 h 2319564"/>
                <a:gd name="connsiteX1" fmla="*/ 457200 w 2895600"/>
                <a:gd name="connsiteY1" fmla="*/ 1176563 h 2319564"/>
                <a:gd name="connsiteX2" fmla="*/ 1061357 w 2895600"/>
                <a:gd name="connsiteY2" fmla="*/ 468993 h 2319564"/>
                <a:gd name="connsiteX3" fmla="*/ 1540329 w 2895600"/>
                <a:gd name="connsiteY3" fmla="*/ 115207 h 2319564"/>
                <a:gd name="connsiteX4" fmla="*/ 1937657 w 2895600"/>
                <a:gd name="connsiteY4" fmla="*/ 907 h 2319564"/>
                <a:gd name="connsiteX5" fmla="*/ 2231571 w 2895600"/>
                <a:gd name="connsiteY5" fmla="*/ 120650 h 2319564"/>
                <a:gd name="connsiteX6" fmla="*/ 2302329 w 2895600"/>
                <a:gd name="connsiteY6" fmla="*/ 441778 h 2319564"/>
                <a:gd name="connsiteX7" fmla="*/ 2215243 w 2895600"/>
                <a:gd name="connsiteY7" fmla="*/ 801007 h 2319564"/>
                <a:gd name="connsiteX8" fmla="*/ 2139043 w 2895600"/>
                <a:gd name="connsiteY8" fmla="*/ 1149350 h 2319564"/>
                <a:gd name="connsiteX9" fmla="*/ 2128157 w 2895600"/>
                <a:gd name="connsiteY9" fmla="*/ 1639207 h 2319564"/>
                <a:gd name="connsiteX10" fmla="*/ 2286000 w 2895600"/>
                <a:gd name="connsiteY10" fmla="*/ 2090963 h 2319564"/>
                <a:gd name="connsiteX11" fmla="*/ 2895600 w 2895600"/>
                <a:gd name="connsiteY11" fmla="*/ 2319563 h 2319564"/>
                <a:gd name="connsiteX12" fmla="*/ 0 w 2895600"/>
                <a:gd name="connsiteY12" fmla="*/ 2319564 h 2319564"/>
                <a:gd name="connsiteX0" fmla="*/ 0 w 2895600"/>
                <a:gd name="connsiteY0" fmla="*/ 2319564 h 2319564"/>
                <a:gd name="connsiteX1" fmla="*/ 304800 w 2895600"/>
                <a:gd name="connsiteY1" fmla="*/ 1328963 h 2319564"/>
                <a:gd name="connsiteX2" fmla="*/ 1061357 w 2895600"/>
                <a:gd name="connsiteY2" fmla="*/ 468993 h 2319564"/>
                <a:gd name="connsiteX3" fmla="*/ 1540329 w 2895600"/>
                <a:gd name="connsiteY3" fmla="*/ 115207 h 2319564"/>
                <a:gd name="connsiteX4" fmla="*/ 1937657 w 2895600"/>
                <a:gd name="connsiteY4" fmla="*/ 907 h 2319564"/>
                <a:gd name="connsiteX5" fmla="*/ 2231571 w 2895600"/>
                <a:gd name="connsiteY5" fmla="*/ 120650 h 2319564"/>
                <a:gd name="connsiteX6" fmla="*/ 2302329 w 2895600"/>
                <a:gd name="connsiteY6" fmla="*/ 441778 h 2319564"/>
                <a:gd name="connsiteX7" fmla="*/ 2215243 w 2895600"/>
                <a:gd name="connsiteY7" fmla="*/ 801007 h 2319564"/>
                <a:gd name="connsiteX8" fmla="*/ 2139043 w 2895600"/>
                <a:gd name="connsiteY8" fmla="*/ 1149350 h 2319564"/>
                <a:gd name="connsiteX9" fmla="*/ 2128157 w 2895600"/>
                <a:gd name="connsiteY9" fmla="*/ 1639207 h 2319564"/>
                <a:gd name="connsiteX10" fmla="*/ 2286000 w 2895600"/>
                <a:gd name="connsiteY10" fmla="*/ 2090963 h 2319564"/>
                <a:gd name="connsiteX11" fmla="*/ 2895600 w 2895600"/>
                <a:gd name="connsiteY11" fmla="*/ 2319563 h 2319564"/>
                <a:gd name="connsiteX12" fmla="*/ 0 w 2895600"/>
                <a:gd name="connsiteY12" fmla="*/ 2319564 h 2319564"/>
                <a:gd name="connsiteX0" fmla="*/ 0 w 2895600"/>
                <a:gd name="connsiteY0" fmla="*/ 2320472 h 2320472"/>
                <a:gd name="connsiteX1" fmla="*/ 304800 w 2895600"/>
                <a:gd name="connsiteY1" fmla="*/ 1329871 h 2320472"/>
                <a:gd name="connsiteX2" fmla="*/ 1061357 w 2895600"/>
                <a:gd name="connsiteY2" fmla="*/ 469901 h 2320472"/>
                <a:gd name="connsiteX3" fmla="*/ 1600200 w 2895600"/>
                <a:gd name="connsiteY3" fmla="*/ 110671 h 2320472"/>
                <a:gd name="connsiteX4" fmla="*/ 1937657 w 2895600"/>
                <a:gd name="connsiteY4" fmla="*/ 1815 h 2320472"/>
                <a:gd name="connsiteX5" fmla="*/ 2231571 w 2895600"/>
                <a:gd name="connsiteY5" fmla="*/ 121558 h 2320472"/>
                <a:gd name="connsiteX6" fmla="*/ 2302329 w 2895600"/>
                <a:gd name="connsiteY6" fmla="*/ 442686 h 2320472"/>
                <a:gd name="connsiteX7" fmla="*/ 2215243 w 2895600"/>
                <a:gd name="connsiteY7" fmla="*/ 801915 h 2320472"/>
                <a:gd name="connsiteX8" fmla="*/ 2139043 w 2895600"/>
                <a:gd name="connsiteY8" fmla="*/ 1150258 h 2320472"/>
                <a:gd name="connsiteX9" fmla="*/ 2128157 w 2895600"/>
                <a:gd name="connsiteY9" fmla="*/ 1640115 h 2320472"/>
                <a:gd name="connsiteX10" fmla="*/ 2286000 w 2895600"/>
                <a:gd name="connsiteY10" fmla="*/ 2091871 h 2320472"/>
                <a:gd name="connsiteX11" fmla="*/ 2895600 w 2895600"/>
                <a:gd name="connsiteY11" fmla="*/ 2320471 h 2320472"/>
                <a:gd name="connsiteX12" fmla="*/ 0 w 2895600"/>
                <a:gd name="connsiteY12" fmla="*/ 2320472 h 2320472"/>
                <a:gd name="connsiteX0" fmla="*/ 0 w 2895600"/>
                <a:gd name="connsiteY0" fmla="*/ 2320472 h 2320472"/>
                <a:gd name="connsiteX1" fmla="*/ 304800 w 2895600"/>
                <a:gd name="connsiteY1" fmla="*/ 1329871 h 2320472"/>
                <a:gd name="connsiteX2" fmla="*/ 769861 w 2895600"/>
                <a:gd name="connsiteY2" fmla="*/ 302670 h 2320472"/>
                <a:gd name="connsiteX3" fmla="*/ 1600200 w 2895600"/>
                <a:gd name="connsiteY3" fmla="*/ 110671 h 2320472"/>
                <a:gd name="connsiteX4" fmla="*/ 1937657 w 2895600"/>
                <a:gd name="connsiteY4" fmla="*/ 1815 h 2320472"/>
                <a:gd name="connsiteX5" fmla="*/ 2231571 w 2895600"/>
                <a:gd name="connsiteY5" fmla="*/ 121558 h 2320472"/>
                <a:gd name="connsiteX6" fmla="*/ 2302329 w 2895600"/>
                <a:gd name="connsiteY6" fmla="*/ 442686 h 2320472"/>
                <a:gd name="connsiteX7" fmla="*/ 2215243 w 2895600"/>
                <a:gd name="connsiteY7" fmla="*/ 801915 h 2320472"/>
                <a:gd name="connsiteX8" fmla="*/ 2139043 w 2895600"/>
                <a:gd name="connsiteY8" fmla="*/ 1150258 h 2320472"/>
                <a:gd name="connsiteX9" fmla="*/ 2128157 w 2895600"/>
                <a:gd name="connsiteY9" fmla="*/ 1640115 h 2320472"/>
                <a:gd name="connsiteX10" fmla="*/ 2286000 w 2895600"/>
                <a:gd name="connsiteY10" fmla="*/ 2091871 h 2320472"/>
                <a:gd name="connsiteX11" fmla="*/ 2895600 w 2895600"/>
                <a:gd name="connsiteY11" fmla="*/ 2320471 h 2320472"/>
                <a:gd name="connsiteX12" fmla="*/ 0 w 2895600"/>
                <a:gd name="connsiteY12" fmla="*/ 2320472 h 2320472"/>
                <a:gd name="connsiteX0" fmla="*/ 162781 w 3058381"/>
                <a:gd name="connsiteY0" fmla="*/ 2320472 h 2320472"/>
                <a:gd name="connsiteX1" fmla="*/ 128309 w 3058381"/>
                <a:gd name="connsiteY1" fmla="*/ 1311570 h 2320472"/>
                <a:gd name="connsiteX2" fmla="*/ 932642 w 3058381"/>
                <a:gd name="connsiteY2" fmla="*/ 302670 h 2320472"/>
                <a:gd name="connsiteX3" fmla="*/ 1762981 w 3058381"/>
                <a:gd name="connsiteY3" fmla="*/ 110671 h 2320472"/>
                <a:gd name="connsiteX4" fmla="*/ 2100438 w 3058381"/>
                <a:gd name="connsiteY4" fmla="*/ 1815 h 2320472"/>
                <a:gd name="connsiteX5" fmla="*/ 2394352 w 3058381"/>
                <a:gd name="connsiteY5" fmla="*/ 121558 h 2320472"/>
                <a:gd name="connsiteX6" fmla="*/ 2465110 w 3058381"/>
                <a:gd name="connsiteY6" fmla="*/ 442686 h 2320472"/>
                <a:gd name="connsiteX7" fmla="*/ 2378024 w 3058381"/>
                <a:gd name="connsiteY7" fmla="*/ 801915 h 2320472"/>
                <a:gd name="connsiteX8" fmla="*/ 2301824 w 3058381"/>
                <a:gd name="connsiteY8" fmla="*/ 1150258 h 2320472"/>
                <a:gd name="connsiteX9" fmla="*/ 2290938 w 3058381"/>
                <a:gd name="connsiteY9" fmla="*/ 1640115 h 2320472"/>
                <a:gd name="connsiteX10" fmla="*/ 2448781 w 3058381"/>
                <a:gd name="connsiteY10" fmla="*/ 2091871 h 2320472"/>
                <a:gd name="connsiteX11" fmla="*/ 3058381 w 3058381"/>
                <a:gd name="connsiteY11" fmla="*/ 2320471 h 2320472"/>
                <a:gd name="connsiteX12" fmla="*/ 162781 w 3058381"/>
                <a:gd name="connsiteY12" fmla="*/ 2320472 h 2320472"/>
                <a:gd name="connsiteX0" fmla="*/ 0 w 3251803"/>
                <a:gd name="connsiteY0" fmla="*/ 2320471 h 2320471"/>
                <a:gd name="connsiteX1" fmla="*/ 321731 w 3251803"/>
                <a:gd name="connsiteY1" fmla="*/ 1311570 h 2320471"/>
                <a:gd name="connsiteX2" fmla="*/ 1126064 w 3251803"/>
                <a:gd name="connsiteY2" fmla="*/ 302670 h 2320471"/>
                <a:gd name="connsiteX3" fmla="*/ 1956403 w 3251803"/>
                <a:gd name="connsiteY3" fmla="*/ 110671 h 2320471"/>
                <a:gd name="connsiteX4" fmla="*/ 2293860 w 3251803"/>
                <a:gd name="connsiteY4" fmla="*/ 1815 h 2320471"/>
                <a:gd name="connsiteX5" fmla="*/ 2587774 w 3251803"/>
                <a:gd name="connsiteY5" fmla="*/ 121558 h 2320471"/>
                <a:gd name="connsiteX6" fmla="*/ 2658532 w 3251803"/>
                <a:gd name="connsiteY6" fmla="*/ 442686 h 2320471"/>
                <a:gd name="connsiteX7" fmla="*/ 2571446 w 3251803"/>
                <a:gd name="connsiteY7" fmla="*/ 801915 h 2320471"/>
                <a:gd name="connsiteX8" fmla="*/ 2495246 w 3251803"/>
                <a:gd name="connsiteY8" fmla="*/ 1150258 h 2320471"/>
                <a:gd name="connsiteX9" fmla="*/ 2484360 w 3251803"/>
                <a:gd name="connsiteY9" fmla="*/ 1640115 h 2320471"/>
                <a:gd name="connsiteX10" fmla="*/ 2642203 w 3251803"/>
                <a:gd name="connsiteY10" fmla="*/ 2091871 h 2320471"/>
                <a:gd name="connsiteX11" fmla="*/ 3251803 w 3251803"/>
                <a:gd name="connsiteY11" fmla="*/ 2320471 h 2320471"/>
                <a:gd name="connsiteX12" fmla="*/ 0 w 3251803"/>
                <a:gd name="connsiteY12" fmla="*/ 2320471 h 2320471"/>
                <a:gd name="connsiteX0" fmla="*/ 0 w 3251803"/>
                <a:gd name="connsiteY0" fmla="*/ 2348841 h 2348841"/>
                <a:gd name="connsiteX1" fmla="*/ 321731 w 3251803"/>
                <a:gd name="connsiteY1" fmla="*/ 1339940 h 2348841"/>
                <a:gd name="connsiteX2" fmla="*/ 1126064 w 3251803"/>
                <a:gd name="connsiteY2" fmla="*/ 331040 h 2348841"/>
                <a:gd name="connsiteX3" fmla="*/ 1608666 w 3251803"/>
                <a:gd name="connsiteY3" fmla="*/ 331040 h 2348841"/>
                <a:gd name="connsiteX4" fmla="*/ 2293860 w 3251803"/>
                <a:gd name="connsiteY4" fmla="*/ 30185 h 2348841"/>
                <a:gd name="connsiteX5" fmla="*/ 2587774 w 3251803"/>
                <a:gd name="connsiteY5" fmla="*/ 149928 h 2348841"/>
                <a:gd name="connsiteX6" fmla="*/ 2658532 w 3251803"/>
                <a:gd name="connsiteY6" fmla="*/ 471056 h 2348841"/>
                <a:gd name="connsiteX7" fmla="*/ 2571446 w 3251803"/>
                <a:gd name="connsiteY7" fmla="*/ 830285 h 2348841"/>
                <a:gd name="connsiteX8" fmla="*/ 2495246 w 3251803"/>
                <a:gd name="connsiteY8" fmla="*/ 1178628 h 2348841"/>
                <a:gd name="connsiteX9" fmla="*/ 2484360 w 3251803"/>
                <a:gd name="connsiteY9" fmla="*/ 1668485 h 2348841"/>
                <a:gd name="connsiteX10" fmla="*/ 2642203 w 3251803"/>
                <a:gd name="connsiteY10" fmla="*/ 2120241 h 2348841"/>
                <a:gd name="connsiteX11" fmla="*/ 3251803 w 3251803"/>
                <a:gd name="connsiteY11" fmla="*/ 2348841 h 2348841"/>
                <a:gd name="connsiteX12" fmla="*/ 0 w 3251803"/>
                <a:gd name="connsiteY12" fmla="*/ 2348841 h 2348841"/>
                <a:gd name="connsiteX0" fmla="*/ 0 w 3251803"/>
                <a:gd name="connsiteY0" fmla="*/ 2399286 h 2399286"/>
                <a:gd name="connsiteX1" fmla="*/ 321731 w 3251803"/>
                <a:gd name="connsiteY1" fmla="*/ 1390385 h 2399286"/>
                <a:gd name="connsiteX2" fmla="*/ 1126064 w 3251803"/>
                <a:gd name="connsiteY2" fmla="*/ 381485 h 2399286"/>
                <a:gd name="connsiteX3" fmla="*/ 1608666 w 3251803"/>
                <a:gd name="connsiteY3" fmla="*/ 684156 h 2399286"/>
                <a:gd name="connsiteX4" fmla="*/ 2293860 w 3251803"/>
                <a:gd name="connsiteY4" fmla="*/ 80630 h 2399286"/>
                <a:gd name="connsiteX5" fmla="*/ 2587774 w 3251803"/>
                <a:gd name="connsiteY5" fmla="*/ 200373 h 2399286"/>
                <a:gd name="connsiteX6" fmla="*/ 2658532 w 3251803"/>
                <a:gd name="connsiteY6" fmla="*/ 521501 h 2399286"/>
                <a:gd name="connsiteX7" fmla="*/ 2571446 w 3251803"/>
                <a:gd name="connsiteY7" fmla="*/ 880730 h 2399286"/>
                <a:gd name="connsiteX8" fmla="*/ 2495246 w 3251803"/>
                <a:gd name="connsiteY8" fmla="*/ 1229073 h 2399286"/>
                <a:gd name="connsiteX9" fmla="*/ 2484360 w 3251803"/>
                <a:gd name="connsiteY9" fmla="*/ 1718930 h 2399286"/>
                <a:gd name="connsiteX10" fmla="*/ 2642203 w 3251803"/>
                <a:gd name="connsiteY10" fmla="*/ 2170686 h 2399286"/>
                <a:gd name="connsiteX11" fmla="*/ 3251803 w 3251803"/>
                <a:gd name="connsiteY11" fmla="*/ 2399286 h 2399286"/>
                <a:gd name="connsiteX12" fmla="*/ 0 w 3251803"/>
                <a:gd name="connsiteY12" fmla="*/ 2399286 h 2399286"/>
                <a:gd name="connsiteX0" fmla="*/ 0 w 3251803"/>
                <a:gd name="connsiteY0" fmla="*/ 2399286 h 2399286"/>
                <a:gd name="connsiteX1" fmla="*/ 321731 w 3251803"/>
                <a:gd name="connsiteY1" fmla="*/ 1390385 h 2399286"/>
                <a:gd name="connsiteX2" fmla="*/ 1126066 w 3251803"/>
                <a:gd name="connsiteY2" fmla="*/ 280596 h 2399286"/>
                <a:gd name="connsiteX3" fmla="*/ 1608666 w 3251803"/>
                <a:gd name="connsiteY3" fmla="*/ 684156 h 2399286"/>
                <a:gd name="connsiteX4" fmla="*/ 2293860 w 3251803"/>
                <a:gd name="connsiteY4" fmla="*/ 80630 h 2399286"/>
                <a:gd name="connsiteX5" fmla="*/ 2587774 w 3251803"/>
                <a:gd name="connsiteY5" fmla="*/ 200373 h 2399286"/>
                <a:gd name="connsiteX6" fmla="*/ 2658532 w 3251803"/>
                <a:gd name="connsiteY6" fmla="*/ 521501 h 2399286"/>
                <a:gd name="connsiteX7" fmla="*/ 2571446 w 3251803"/>
                <a:gd name="connsiteY7" fmla="*/ 880730 h 2399286"/>
                <a:gd name="connsiteX8" fmla="*/ 2495246 w 3251803"/>
                <a:gd name="connsiteY8" fmla="*/ 1229073 h 2399286"/>
                <a:gd name="connsiteX9" fmla="*/ 2484360 w 3251803"/>
                <a:gd name="connsiteY9" fmla="*/ 1718930 h 2399286"/>
                <a:gd name="connsiteX10" fmla="*/ 2642203 w 3251803"/>
                <a:gd name="connsiteY10" fmla="*/ 2170686 h 2399286"/>
                <a:gd name="connsiteX11" fmla="*/ 3251803 w 3251803"/>
                <a:gd name="connsiteY11" fmla="*/ 2399286 h 2399286"/>
                <a:gd name="connsiteX12" fmla="*/ 0 w 3251803"/>
                <a:gd name="connsiteY12" fmla="*/ 2399286 h 2399286"/>
                <a:gd name="connsiteX0" fmla="*/ 0 w 3251803"/>
                <a:gd name="connsiteY0" fmla="*/ 2399286 h 2399286"/>
                <a:gd name="connsiteX1" fmla="*/ 321731 w 3251803"/>
                <a:gd name="connsiteY1" fmla="*/ 1390385 h 2399286"/>
                <a:gd name="connsiteX2" fmla="*/ 1126066 w 3251803"/>
                <a:gd name="connsiteY2" fmla="*/ 280596 h 2399286"/>
                <a:gd name="connsiteX3" fmla="*/ 1608666 w 3251803"/>
                <a:gd name="connsiteY3" fmla="*/ 684156 h 2399286"/>
                <a:gd name="connsiteX4" fmla="*/ 2293860 w 3251803"/>
                <a:gd name="connsiteY4" fmla="*/ 80630 h 2399286"/>
                <a:gd name="connsiteX5" fmla="*/ 2587774 w 3251803"/>
                <a:gd name="connsiteY5" fmla="*/ 200373 h 2399286"/>
                <a:gd name="connsiteX6" fmla="*/ 2658532 w 3251803"/>
                <a:gd name="connsiteY6" fmla="*/ 521501 h 2399286"/>
                <a:gd name="connsiteX7" fmla="*/ 2571446 w 3251803"/>
                <a:gd name="connsiteY7" fmla="*/ 880730 h 2399286"/>
                <a:gd name="connsiteX8" fmla="*/ 2495246 w 3251803"/>
                <a:gd name="connsiteY8" fmla="*/ 1229073 h 2399286"/>
                <a:gd name="connsiteX9" fmla="*/ 2484360 w 3251803"/>
                <a:gd name="connsiteY9" fmla="*/ 1718930 h 2399286"/>
                <a:gd name="connsiteX10" fmla="*/ 2642203 w 3251803"/>
                <a:gd name="connsiteY10" fmla="*/ 2170686 h 2399286"/>
                <a:gd name="connsiteX11" fmla="*/ 3251803 w 3251803"/>
                <a:gd name="connsiteY11" fmla="*/ 2399286 h 2399286"/>
                <a:gd name="connsiteX12" fmla="*/ 0 w 3251803"/>
                <a:gd name="connsiteY12" fmla="*/ 2399286 h 2399286"/>
                <a:gd name="connsiteX0" fmla="*/ 0 w 3251803"/>
                <a:gd name="connsiteY0" fmla="*/ 2399286 h 2399286"/>
                <a:gd name="connsiteX1" fmla="*/ 321731 w 3251803"/>
                <a:gd name="connsiteY1" fmla="*/ 1390385 h 2399286"/>
                <a:gd name="connsiteX2" fmla="*/ 1126066 w 3251803"/>
                <a:gd name="connsiteY2" fmla="*/ 280596 h 2399286"/>
                <a:gd name="connsiteX3" fmla="*/ 1299802 w 3251803"/>
                <a:gd name="connsiteY3" fmla="*/ 257190 h 2399286"/>
                <a:gd name="connsiteX4" fmla="*/ 1608666 w 3251803"/>
                <a:gd name="connsiteY4" fmla="*/ 684156 h 2399286"/>
                <a:gd name="connsiteX5" fmla="*/ 2293860 w 3251803"/>
                <a:gd name="connsiteY5" fmla="*/ 80630 h 2399286"/>
                <a:gd name="connsiteX6" fmla="*/ 2587774 w 3251803"/>
                <a:gd name="connsiteY6" fmla="*/ 200373 h 2399286"/>
                <a:gd name="connsiteX7" fmla="*/ 2658532 w 3251803"/>
                <a:gd name="connsiteY7" fmla="*/ 521501 h 2399286"/>
                <a:gd name="connsiteX8" fmla="*/ 2571446 w 3251803"/>
                <a:gd name="connsiteY8" fmla="*/ 880730 h 2399286"/>
                <a:gd name="connsiteX9" fmla="*/ 2495246 w 3251803"/>
                <a:gd name="connsiteY9" fmla="*/ 1229073 h 2399286"/>
                <a:gd name="connsiteX10" fmla="*/ 2484360 w 3251803"/>
                <a:gd name="connsiteY10" fmla="*/ 1718930 h 2399286"/>
                <a:gd name="connsiteX11" fmla="*/ 2642203 w 3251803"/>
                <a:gd name="connsiteY11" fmla="*/ 2170686 h 2399286"/>
                <a:gd name="connsiteX12" fmla="*/ 3251803 w 3251803"/>
                <a:gd name="connsiteY12" fmla="*/ 2399286 h 2399286"/>
                <a:gd name="connsiteX13" fmla="*/ 0 w 3251803"/>
                <a:gd name="connsiteY13" fmla="*/ 2399286 h 2399286"/>
                <a:gd name="connsiteX0" fmla="*/ 0 w 3251803"/>
                <a:gd name="connsiteY0" fmla="*/ 2399286 h 2399286"/>
                <a:gd name="connsiteX1" fmla="*/ 321731 w 3251803"/>
                <a:gd name="connsiteY1" fmla="*/ 1390385 h 2399286"/>
                <a:gd name="connsiteX2" fmla="*/ 1126066 w 3251803"/>
                <a:gd name="connsiteY2" fmla="*/ 280596 h 2399286"/>
                <a:gd name="connsiteX3" fmla="*/ 1608666 w 3251803"/>
                <a:gd name="connsiteY3" fmla="*/ 280596 h 2399286"/>
                <a:gd name="connsiteX4" fmla="*/ 1608666 w 3251803"/>
                <a:gd name="connsiteY4" fmla="*/ 684156 h 2399286"/>
                <a:gd name="connsiteX5" fmla="*/ 2293860 w 3251803"/>
                <a:gd name="connsiteY5" fmla="*/ 80630 h 2399286"/>
                <a:gd name="connsiteX6" fmla="*/ 2587774 w 3251803"/>
                <a:gd name="connsiteY6" fmla="*/ 200373 h 2399286"/>
                <a:gd name="connsiteX7" fmla="*/ 2658532 w 3251803"/>
                <a:gd name="connsiteY7" fmla="*/ 521501 h 2399286"/>
                <a:gd name="connsiteX8" fmla="*/ 2571446 w 3251803"/>
                <a:gd name="connsiteY8" fmla="*/ 880730 h 2399286"/>
                <a:gd name="connsiteX9" fmla="*/ 2495246 w 3251803"/>
                <a:gd name="connsiteY9" fmla="*/ 1229073 h 2399286"/>
                <a:gd name="connsiteX10" fmla="*/ 2484360 w 3251803"/>
                <a:gd name="connsiteY10" fmla="*/ 1718930 h 2399286"/>
                <a:gd name="connsiteX11" fmla="*/ 2642203 w 3251803"/>
                <a:gd name="connsiteY11" fmla="*/ 2170686 h 2399286"/>
                <a:gd name="connsiteX12" fmla="*/ 3251803 w 3251803"/>
                <a:gd name="connsiteY12" fmla="*/ 2399286 h 2399286"/>
                <a:gd name="connsiteX13" fmla="*/ 0 w 3251803"/>
                <a:gd name="connsiteY13" fmla="*/ 2399286 h 2399286"/>
                <a:gd name="connsiteX0" fmla="*/ 0 w 3251803"/>
                <a:gd name="connsiteY0" fmla="*/ 2399286 h 2399286"/>
                <a:gd name="connsiteX1" fmla="*/ 321731 w 3251803"/>
                <a:gd name="connsiteY1" fmla="*/ 1390385 h 2399286"/>
                <a:gd name="connsiteX2" fmla="*/ 1126066 w 3251803"/>
                <a:gd name="connsiteY2" fmla="*/ 280596 h 2399286"/>
                <a:gd name="connsiteX3" fmla="*/ 1608666 w 3251803"/>
                <a:gd name="connsiteY3" fmla="*/ 280596 h 2399286"/>
                <a:gd name="connsiteX4" fmla="*/ 1608666 w 3251803"/>
                <a:gd name="connsiteY4" fmla="*/ 460584 h 2399286"/>
                <a:gd name="connsiteX5" fmla="*/ 1608666 w 3251803"/>
                <a:gd name="connsiteY5" fmla="*/ 684156 h 2399286"/>
                <a:gd name="connsiteX6" fmla="*/ 2293860 w 3251803"/>
                <a:gd name="connsiteY6" fmla="*/ 80630 h 2399286"/>
                <a:gd name="connsiteX7" fmla="*/ 2587774 w 3251803"/>
                <a:gd name="connsiteY7" fmla="*/ 200373 h 2399286"/>
                <a:gd name="connsiteX8" fmla="*/ 2658532 w 3251803"/>
                <a:gd name="connsiteY8" fmla="*/ 521501 h 2399286"/>
                <a:gd name="connsiteX9" fmla="*/ 2571446 w 3251803"/>
                <a:gd name="connsiteY9" fmla="*/ 880730 h 2399286"/>
                <a:gd name="connsiteX10" fmla="*/ 2495246 w 3251803"/>
                <a:gd name="connsiteY10" fmla="*/ 1229073 h 2399286"/>
                <a:gd name="connsiteX11" fmla="*/ 2484360 w 3251803"/>
                <a:gd name="connsiteY11" fmla="*/ 1718930 h 2399286"/>
                <a:gd name="connsiteX12" fmla="*/ 2642203 w 3251803"/>
                <a:gd name="connsiteY12" fmla="*/ 2170686 h 2399286"/>
                <a:gd name="connsiteX13" fmla="*/ 3251803 w 3251803"/>
                <a:gd name="connsiteY13" fmla="*/ 2399286 h 2399286"/>
                <a:gd name="connsiteX14" fmla="*/ 0 w 3251803"/>
                <a:gd name="connsiteY14" fmla="*/ 2399286 h 2399286"/>
                <a:gd name="connsiteX0" fmla="*/ 0 w 3251803"/>
                <a:gd name="connsiteY0" fmla="*/ 2399286 h 2399286"/>
                <a:gd name="connsiteX1" fmla="*/ 321731 w 3251803"/>
                <a:gd name="connsiteY1" fmla="*/ 1390385 h 2399286"/>
                <a:gd name="connsiteX2" fmla="*/ 1126066 w 3251803"/>
                <a:gd name="connsiteY2" fmla="*/ 280596 h 2399286"/>
                <a:gd name="connsiteX3" fmla="*/ 1608666 w 3251803"/>
                <a:gd name="connsiteY3" fmla="*/ 179706 h 2399286"/>
                <a:gd name="connsiteX4" fmla="*/ 1608666 w 3251803"/>
                <a:gd name="connsiteY4" fmla="*/ 460584 h 2399286"/>
                <a:gd name="connsiteX5" fmla="*/ 1608666 w 3251803"/>
                <a:gd name="connsiteY5" fmla="*/ 684156 h 2399286"/>
                <a:gd name="connsiteX6" fmla="*/ 2293860 w 3251803"/>
                <a:gd name="connsiteY6" fmla="*/ 80630 h 2399286"/>
                <a:gd name="connsiteX7" fmla="*/ 2587774 w 3251803"/>
                <a:gd name="connsiteY7" fmla="*/ 200373 h 2399286"/>
                <a:gd name="connsiteX8" fmla="*/ 2658532 w 3251803"/>
                <a:gd name="connsiteY8" fmla="*/ 521501 h 2399286"/>
                <a:gd name="connsiteX9" fmla="*/ 2571446 w 3251803"/>
                <a:gd name="connsiteY9" fmla="*/ 880730 h 2399286"/>
                <a:gd name="connsiteX10" fmla="*/ 2495246 w 3251803"/>
                <a:gd name="connsiteY10" fmla="*/ 1229073 h 2399286"/>
                <a:gd name="connsiteX11" fmla="*/ 2484360 w 3251803"/>
                <a:gd name="connsiteY11" fmla="*/ 1718930 h 2399286"/>
                <a:gd name="connsiteX12" fmla="*/ 2642203 w 3251803"/>
                <a:gd name="connsiteY12" fmla="*/ 2170686 h 2399286"/>
                <a:gd name="connsiteX13" fmla="*/ 3251803 w 3251803"/>
                <a:gd name="connsiteY13" fmla="*/ 2399286 h 2399286"/>
                <a:gd name="connsiteX14" fmla="*/ 0 w 3251803"/>
                <a:gd name="connsiteY14" fmla="*/ 2399286 h 2399286"/>
                <a:gd name="connsiteX0" fmla="*/ 0 w 3251803"/>
                <a:gd name="connsiteY0" fmla="*/ 2399286 h 2399286"/>
                <a:gd name="connsiteX1" fmla="*/ 321731 w 3251803"/>
                <a:gd name="connsiteY1" fmla="*/ 1390385 h 2399286"/>
                <a:gd name="connsiteX2" fmla="*/ 1126066 w 3251803"/>
                <a:gd name="connsiteY2" fmla="*/ 280596 h 2399286"/>
                <a:gd name="connsiteX3" fmla="*/ 1608666 w 3251803"/>
                <a:gd name="connsiteY3" fmla="*/ 179706 h 2399286"/>
                <a:gd name="connsiteX4" fmla="*/ 1447800 w 3251803"/>
                <a:gd name="connsiteY4" fmla="*/ 583266 h 2399286"/>
                <a:gd name="connsiteX5" fmla="*/ 1608666 w 3251803"/>
                <a:gd name="connsiteY5" fmla="*/ 684156 h 2399286"/>
                <a:gd name="connsiteX6" fmla="*/ 2293860 w 3251803"/>
                <a:gd name="connsiteY6" fmla="*/ 80630 h 2399286"/>
                <a:gd name="connsiteX7" fmla="*/ 2587774 w 3251803"/>
                <a:gd name="connsiteY7" fmla="*/ 200373 h 2399286"/>
                <a:gd name="connsiteX8" fmla="*/ 2658532 w 3251803"/>
                <a:gd name="connsiteY8" fmla="*/ 521501 h 2399286"/>
                <a:gd name="connsiteX9" fmla="*/ 2571446 w 3251803"/>
                <a:gd name="connsiteY9" fmla="*/ 880730 h 2399286"/>
                <a:gd name="connsiteX10" fmla="*/ 2495246 w 3251803"/>
                <a:gd name="connsiteY10" fmla="*/ 1229073 h 2399286"/>
                <a:gd name="connsiteX11" fmla="*/ 2484360 w 3251803"/>
                <a:gd name="connsiteY11" fmla="*/ 1718930 h 2399286"/>
                <a:gd name="connsiteX12" fmla="*/ 2642203 w 3251803"/>
                <a:gd name="connsiteY12" fmla="*/ 2170686 h 2399286"/>
                <a:gd name="connsiteX13" fmla="*/ 3251803 w 3251803"/>
                <a:gd name="connsiteY13" fmla="*/ 2399286 h 2399286"/>
                <a:gd name="connsiteX14" fmla="*/ 0 w 3251803"/>
                <a:gd name="connsiteY14" fmla="*/ 2399286 h 2399286"/>
                <a:gd name="connsiteX0" fmla="*/ 26811 w 3278614"/>
                <a:gd name="connsiteY0" fmla="*/ 2399286 h 2399286"/>
                <a:gd name="connsiteX1" fmla="*/ 187678 w 3278614"/>
                <a:gd name="connsiteY1" fmla="*/ 1390387 h 2399286"/>
                <a:gd name="connsiteX2" fmla="*/ 1152877 w 3278614"/>
                <a:gd name="connsiteY2" fmla="*/ 280596 h 2399286"/>
                <a:gd name="connsiteX3" fmla="*/ 1635477 w 3278614"/>
                <a:gd name="connsiteY3" fmla="*/ 179706 h 2399286"/>
                <a:gd name="connsiteX4" fmla="*/ 1474611 w 3278614"/>
                <a:gd name="connsiteY4" fmla="*/ 583266 h 2399286"/>
                <a:gd name="connsiteX5" fmla="*/ 1635477 w 3278614"/>
                <a:gd name="connsiteY5" fmla="*/ 684156 h 2399286"/>
                <a:gd name="connsiteX6" fmla="*/ 2320671 w 3278614"/>
                <a:gd name="connsiteY6" fmla="*/ 80630 h 2399286"/>
                <a:gd name="connsiteX7" fmla="*/ 2614585 w 3278614"/>
                <a:gd name="connsiteY7" fmla="*/ 200373 h 2399286"/>
                <a:gd name="connsiteX8" fmla="*/ 2685343 w 3278614"/>
                <a:gd name="connsiteY8" fmla="*/ 521501 h 2399286"/>
                <a:gd name="connsiteX9" fmla="*/ 2598257 w 3278614"/>
                <a:gd name="connsiteY9" fmla="*/ 880730 h 2399286"/>
                <a:gd name="connsiteX10" fmla="*/ 2522057 w 3278614"/>
                <a:gd name="connsiteY10" fmla="*/ 1229073 h 2399286"/>
                <a:gd name="connsiteX11" fmla="*/ 2511171 w 3278614"/>
                <a:gd name="connsiteY11" fmla="*/ 1718930 h 2399286"/>
                <a:gd name="connsiteX12" fmla="*/ 2669014 w 3278614"/>
                <a:gd name="connsiteY12" fmla="*/ 2170686 h 2399286"/>
                <a:gd name="connsiteX13" fmla="*/ 3278614 w 3278614"/>
                <a:gd name="connsiteY13" fmla="*/ 2399286 h 2399286"/>
                <a:gd name="connsiteX14" fmla="*/ 26811 w 3278614"/>
                <a:gd name="connsiteY14" fmla="*/ 2399286 h 2399286"/>
                <a:gd name="connsiteX0" fmla="*/ 26811 w 3278614"/>
                <a:gd name="connsiteY0" fmla="*/ 2320470 h 2320470"/>
                <a:gd name="connsiteX1" fmla="*/ 187678 w 3278614"/>
                <a:gd name="connsiteY1" fmla="*/ 1311571 h 2320470"/>
                <a:gd name="connsiteX2" fmla="*/ 1152877 w 3278614"/>
                <a:gd name="connsiteY2" fmla="*/ 201780 h 2320470"/>
                <a:gd name="connsiteX3" fmla="*/ 1635477 w 3278614"/>
                <a:gd name="connsiteY3" fmla="*/ 100890 h 2320470"/>
                <a:gd name="connsiteX4" fmla="*/ 1474611 w 3278614"/>
                <a:gd name="connsiteY4" fmla="*/ 504450 h 2320470"/>
                <a:gd name="connsiteX5" fmla="*/ 1635477 w 3278614"/>
                <a:gd name="connsiteY5" fmla="*/ 605340 h 2320470"/>
                <a:gd name="connsiteX6" fmla="*/ 2439811 w 3278614"/>
                <a:gd name="connsiteY6" fmla="*/ 100890 h 2320470"/>
                <a:gd name="connsiteX7" fmla="*/ 2614585 w 3278614"/>
                <a:gd name="connsiteY7" fmla="*/ 121557 h 2320470"/>
                <a:gd name="connsiteX8" fmla="*/ 2685343 w 3278614"/>
                <a:gd name="connsiteY8" fmla="*/ 442685 h 2320470"/>
                <a:gd name="connsiteX9" fmla="*/ 2598257 w 3278614"/>
                <a:gd name="connsiteY9" fmla="*/ 801914 h 2320470"/>
                <a:gd name="connsiteX10" fmla="*/ 2522057 w 3278614"/>
                <a:gd name="connsiteY10" fmla="*/ 1150257 h 2320470"/>
                <a:gd name="connsiteX11" fmla="*/ 2511171 w 3278614"/>
                <a:gd name="connsiteY11" fmla="*/ 1640114 h 2320470"/>
                <a:gd name="connsiteX12" fmla="*/ 2669014 w 3278614"/>
                <a:gd name="connsiteY12" fmla="*/ 2091870 h 2320470"/>
                <a:gd name="connsiteX13" fmla="*/ 3278614 w 3278614"/>
                <a:gd name="connsiteY13" fmla="*/ 2320470 h 2320470"/>
                <a:gd name="connsiteX14" fmla="*/ 26811 w 3278614"/>
                <a:gd name="connsiteY14" fmla="*/ 2320470 h 2320470"/>
                <a:gd name="connsiteX0" fmla="*/ 26811 w 3278614"/>
                <a:gd name="connsiteY0" fmla="*/ 2320470 h 2320470"/>
                <a:gd name="connsiteX1" fmla="*/ 187678 w 3278614"/>
                <a:gd name="connsiteY1" fmla="*/ 1311571 h 2320470"/>
                <a:gd name="connsiteX2" fmla="*/ 1152877 w 3278614"/>
                <a:gd name="connsiteY2" fmla="*/ 201780 h 2320470"/>
                <a:gd name="connsiteX3" fmla="*/ 1635477 w 3278614"/>
                <a:gd name="connsiteY3" fmla="*/ 100890 h 2320470"/>
                <a:gd name="connsiteX4" fmla="*/ 1474611 w 3278614"/>
                <a:gd name="connsiteY4" fmla="*/ 504450 h 2320470"/>
                <a:gd name="connsiteX5" fmla="*/ 1635477 w 3278614"/>
                <a:gd name="connsiteY5" fmla="*/ 605340 h 2320470"/>
                <a:gd name="connsiteX6" fmla="*/ 2118077 w 3278614"/>
                <a:gd name="connsiteY6" fmla="*/ 201780 h 2320470"/>
                <a:gd name="connsiteX7" fmla="*/ 2614585 w 3278614"/>
                <a:gd name="connsiteY7" fmla="*/ 121557 h 2320470"/>
                <a:gd name="connsiteX8" fmla="*/ 2685343 w 3278614"/>
                <a:gd name="connsiteY8" fmla="*/ 442685 h 2320470"/>
                <a:gd name="connsiteX9" fmla="*/ 2598257 w 3278614"/>
                <a:gd name="connsiteY9" fmla="*/ 801914 h 2320470"/>
                <a:gd name="connsiteX10" fmla="*/ 2522057 w 3278614"/>
                <a:gd name="connsiteY10" fmla="*/ 1150257 h 2320470"/>
                <a:gd name="connsiteX11" fmla="*/ 2511171 w 3278614"/>
                <a:gd name="connsiteY11" fmla="*/ 1640114 h 2320470"/>
                <a:gd name="connsiteX12" fmla="*/ 2669014 w 3278614"/>
                <a:gd name="connsiteY12" fmla="*/ 2091870 h 2320470"/>
                <a:gd name="connsiteX13" fmla="*/ 3278614 w 3278614"/>
                <a:gd name="connsiteY13" fmla="*/ 2320470 h 2320470"/>
                <a:gd name="connsiteX14" fmla="*/ 26811 w 3278614"/>
                <a:gd name="connsiteY14" fmla="*/ 2320470 h 2320470"/>
                <a:gd name="connsiteX0" fmla="*/ 26811 w 3278614"/>
                <a:gd name="connsiteY0" fmla="*/ 2320470 h 2320470"/>
                <a:gd name="connsiteX1" fmla="*/ 187678 w 3278614"/>
                <a:gd name="connsiteY1" fmla="*/ 1311571 h 2320470"/>
                <a:gd name="connsiteX2" fmla="*/ 1152877 w 3278614"/>
                <a:gd name="connsiteY2" fmla="*/ 201780 h 2320470"/>
                <a:gd name="connsiteX3" fmla="*/ 1635477 w 3278614"/>
                <a:gd name="connsiteY3" fmla="*/ 100890 h 2320470"/>
                <a:gd name="connsiteX4" fmla="*/ 1474611 w 3278614"/>
                <a:gd name="connsiteY4" fmla="*/ 504450 h 2320470"/>
                <a:gd name="connsiteX5" fmla="*/ 1635477 w 3278614"/>
                <a:gd name="connsiteY5" fmla="*/ 605340 h 2320470"/>
                <a:gd name="connsiteX6" fmla="*/ 2118077 w 3278614"/>
                <a:gd name="connsiteY6" fmla="*/ 201780 h 2320470"/>
                <a:gd name="connsiteX7" fmla="*/ 2600677 w 3278614"/>
                <a:gd name="connsiteY7" fmla="*/ 302670 h 2320470"/>
                <a:gd name="connsiteX8" fmla="*/ 2685343 w 3278614"/>
                <a:gd name="connsiteY8" fmla="*/ 442685 h 2320470"/>
                <a:gd name="connsiteX9" fmla="*/ 2598257 w 3278614"/>
                <a:gd name="connsiteY9" fmla="*/ 801914 h 2320470"/>
                <a:gd name="connsiteX10" fmla="*/ 2522057 w 3278614"/>
                <a:gd name="connsiteY10" fmla="*/ 1150257 h 2320470"/>
                <a:gd name="connsiteX11" fmla="*/ 2511171 w 3278614"/>
                <a:gd name="connsiteY11" fmla="*/ 1640114 h 2320470"/>
                <a:gd name="connsiteX12" fmla="*/ 2669014 w 3278614"/>
                <a:gd name="connsiteY12" fmla="*/ 2091870 h 2320470"/>
                <a:gd name="connsiteX13" fmla="*/ 3278614 w 3278614"/>
                <a:gd name="connsiteY13" fmla="*/ 2320470 h 2320470"/>
                <a:gd name="connsiteX14" fmla="*/ 26811 w 3278614"/>
                <a:gd name="connsiteY14" fmla="*/ 2320470 h 2320470"/>
                <a:gd name="connsiteX0" fmla="*/ 26811 w 3278614"/>
                <a:gd name="connsiteY0" fmla="*/ 2320470 h 2320470"/>
                <a:gd name="connsiteX1" fmla="*/ 187678 w 3278614"/>
                <a:gd name="connsiteY1" fmla="*/ 1311571 h 2320470"/>
                <a:gd name="connsiteX2" fmla="*/ 1152877 w 3278614"/>
                <a:gd name="connsiteY2" fmla="*/ 201780 h 2320470"/>
                <a:gd name="connsiteX3" fmla="*/ 1635477 w 3278614"/>
                <a:gd name="connsiteY3" fmla="*/ 100890 h 2320470"/>
                <a:gd name="connsiteX4" fmla="*/ 1474611 w 3278614"/>
                <a:gd name="connsiteY4" fmla="*/ 504450 h 2320470"/>
                <a:gd name="connsiteX5" fmla="*/ 1851683 w 3278614"/>
                <a:gd name="connsiteY5" fmla="*/ 594848 h 2320470"/>
                <a:gd name="connsiteX6" fmla="*/ 2118077 w 3278614"/>
                <a:gd name="connsiteY6" fmla="*/ 201780 h 2320470"/>
                <a:gd name="connsiteX7" fmla="*/ 2600677 w 3278614"/>
                <a:gd name="connsiteY7" fmla="*/ 302670 h 2320470"/>
                <a:gd name="connsiteX8" fmla="*/ 2685343 w 3278614"/>
                <a:gd name="connsiteY8" fmla="*/ 442685 h 2320470"/>
                <a:gd name="connsiteX9" fmla="*/ 2598257 w 3278614"/>
                <a:gd name="connsiteY9" fmla="*/ 801914 h 2320470"/>
                <a:gd name="connsiteX10" fmla="*/ 2522057 w 3278614"/>
                <a:gd name="connsiteY10" fmla="*/ 1150257 h 2320470"/>
                <a:gd name="connsiteX11" fmla="*/ 2511171 w 3278614"/>
                <a:gd name="connsiteY11" fmla="*/ 1640114 h 2320470"/>
                <a:gd name="connsiteX12" fmla="*/ 2669014 w 3278614"/>
                <a:gd name="connsiteY12" fmla="*/ 2091870 h 2320470"/>
                <a:gd name="connsiteX13" fmla="*/ 3278614 w 3278614"/>
                <a:gd name="connsiteY13" fmla="*/ 2320470 h 2320470"/>
                <a:gd name="connsiteX14" fmla="*/ 26811 w 3278614"/>
                <a:gd name="connsiteY14" fmla="*/ 2320470 h 2320470"/>
                <a:gd name="connsiteX0" fmla="*/ 26811 w 3278614"/>
                <a:gd name="connsiteY0" fmla="*/ 2320470 h 2320470"/>
                <a:gd name="connsiteX1" fmla="*/ 187678 w 3278614"/>
                <a:gd name="connsiteY1" fmla="*/ 1311571 h 2320470"/>
                <a:gd name="connsiteX2" fmla="*/ 1152877 w 3278614"/>
                <a:gd name="connsiteY2" fmla="*/ 201780 h 2320470"/>
                <a:gd name="connsiteX3" fmla="*/ 1635477 w 3278614"/>
                <a:gd name="connsiteY3" fmla="*/ 100890 h 2320470"/>
                <a:gd name="connsiteX4" fmla="*/ 1474611 w 3278614"/>
                <a:gd name="connsiteY4" fmla="*/ 504450 h 2320470"/>
                <a:gd name="connsiteX5" fmla="*/ 1867125 w 3278614"/>
                <a:gd name="connsiteY5" fmla="*/ 556107 h 2320470"/>
                <a:gd name="connsiteX6" fmla="*/ 2118077 w 3278614"/>
                <a:gd name="connsiteY6" fmla="*/ 201780 h 2320470"/>
                <a:gd name="connsiteX7" fmla="*/ 2600677 w 3278614"/>
                <a:gd name="connsiteY7" fmla="*/ 302670 h 2320470"/>
                <a:gd name="connsiteX8" fmla="*/ 2685343 w 3278614"/>
                <a:gd name="connsiteY8" fmla="*/ 442685 h 2320470"/>
                <a:gd name="connsiteX9" fmla="*/ 2598257 w 3278614"/>
                <a:gd name="connsiteY9" fmla="*/ 801914 h 2320470"/>
                <a:gd name="connsiteX10" fmla="*/ 2522057 w 3278614"/>
                <a:gd name="connsiteY10" fmla="*/ 1150257 h 2320470"/>
                <a:gd name="connsiteX11" fmla="*/ 2511171 w 3278614"/>
                <a:gd name="connsiteY11" fmla="*/ 1640114 h 2320470"/>
                <a:gd name="connsiteX12" fmla="*/ 2669014 w 3278614"/>
                <a:gd name="connsiteY12" fmla="*/ 2091870 h 2320470"/>
                <a:gd name="connsiteX13" fmla="*/ 3278614 w 3278614"/>
                <a:gd name="connsiteY13" fmla="*/ 2320470 h 2320470"/>
                <a:gd name="connsiteX14" fmla="*/ 26811 w 3278614"/>
                <a:gd name="connsiteY14" fmla="*/ 2320470 h 2320470"/>
                <a:gd name="connsiteX0" fmla="*/ 26811 w 3278614"/>
                <a:gd name="connsiteY0" fmla="*/ 2320470 h 2320470"/>
                <a:gd name="connsiteX1" fmla="*/ 187678 w 3278614"/>
                <a:gd name="connsiteY1" fmla="*/ 1311571 h 2320470"/>
                <a:gd name="connsiteX2" fmla="*/ 1152877 w 3278614"/>
                <a:gd name="connsiteY2" fmla="*/ 201780 h 2320470"/>
                <a:gd name="connsiteX3" fmla="*/ 1635477 w 3278614"/>
                <a:gd name="connsiteY3" fmla="*/ 100890 h 2320470"/>
                <a:gd name="connsiteX4" fmla="*/ 1474611 w 3278614"/>
                <a:gd name="connsiteY4" fmla="*/ 504450 h 2320470"/>
                <a:gd name="connsiteX5" fmla="*/ 1867125 w 3278614"/>
                <a:gd name="connsiteY5" fmla="*/ 556107 h 2320470"/>
                <a:gd name="connsiteX6" fmla="*/ 2241624 w 3278614"/>
                <a:gd name="connsiteY6" fmla="*/ 250207 h 2320470"/>
                <a:gd name="connsiteX7" fmla="*/ 2600677 w 3278614"/>
                <a:gd name="connsiteY7" fmla="*/ 302670 h 2320470"/>
                <a:gd name="connsiteX8" fmla="*/ 2685343 w 3278614"/>
                <a:gd name="connsiteY8" fmla="*/ 442685 h 2320470"/>
                <a:gd name="connsiteX9" fmla="*/ 2598257 w 3278614"/>
                <a:gd name="connsiteY9" fmla="*/ 801914 h 2320470"/>
                <a:gd name="connsiteX10" fmla="*/ 2522057 w 3278614"/>
                <a:gd name="connsiteY10" fmla="*/ 1150257 h 2320470"/>
                <a:gd name="connsiteX11" fmla="*/ 2511171 w 3278614"/>
                <a:gd name="connsiteY11" fmla="*/ 1640114 h 2320470"/>
                <a:gd name="connsiteX12" fmla="*/ 2669014 w 3278614"/>
                <a:gd name="connsiteY12" fmla="*/ 2091870 h 2320470"/>
                <a:gd name="connsiteX13" fmla="*/ 3278614 w 3278614"/>
                <a:gd name="connsiteY13" fmla="*/ 2320470 h 2320470"/>
                <a:gd name="connsiteX14" fmla="*/ 26811 w 3278614"/>
                <a:gd name="connsiteY14" fmla="*/ 2320470 h 2320470"/>
                <a:gd name="connsiteX0" fmla="*/ 348544 w 3600347"/>
                <a:gd name="connsiteY0" fmla="*/ 2387730 h 2387730"/>
                <a:gd name="connsiteX1" fmla="*/ 187677 w 3600347"/>
                <a:gd name="connsiteY1" fmla="*/ 1782391 h 2387730"/>
                <a:gd name="connsiteX2" fmla="*/ 1474610 w 3600347"/>
                <a:gd name="connsiteY2" fmla="*/ 269040 h 2387730"/>
                <a:gd name="connsiteX3" fmla="*/ 1957210 w 3600347"/>
                <a:gd name="connsiteY3" fmla="*/ 168150 h 2387730"/>
                <a:gd name="connsiteX4" fmla="*/ 1796344 w 3600347"/>
                <a:gd name="connsiteY4" fmla="*/ 571710 h 2387730"/>
                <a:gd name="connsiteX5" fmla="*/ 2188858 w 3600347"/>
                <a:gd name="connsiteY5" fmla="*/ 623367 h 2387730"/>
                <a:gd name="connsiteX6" fmla="*/ 2563357 w 3600347"/>
                <a:gd name="connsiteY6" fmla="*/ 317467 h 2387730"/>
                <a:gd name="connsiteX7" fmla="*/ 2922410 w 3600347"/>
                <a:gd name="connsiteY7" fmla="*/ 369930 h 2387730"/>
                <a:gd name="connsiteX8" fmla="*/ 3007076 w 3600347"/>
                <a:gd name="connsiteY8" fmla="*/ 509945 h 2387730"/>
                <a:gd name="connsiteX9" fmla="*/ 2919990 w 3600347"/>
                <a:gd name="connsiteY9" fmla="*/ 869174 h 2387730"/>
                <a:gd name="connsiteX10" fmla="*/ 2843790 w 3600347"/>
                <a:gd name="connsiteY10" fmla="*/ 1217517 h 2387730"/>
                <a:gd name="connsiteX11" fmla="*/ 2832904 w 3600347"/>
                <a:gd name="connsiteY11" fmla="*/ 1707374 h 2387730"/>
                <a:gd name="connsiteX12" fmla="*/ 2990747 w 3600347"/>
                <a:gd name="connsiteY12" fmla="*/ 2159130 h 2387730"/>
                <a:gd name="connsiteX13" fmla="*/ 3600347 w 3600347"/>
                <a:gd name="connsiteY13" fmla="*/ 2387730 h 2387730"/>
                <a:gd name="connsiteX14" fmla="*/ 348544 w 3600347"/>
                <a:gd name="connsiteY14" fmla="*/ 2387730 h 2387730"/>
                <a:gd name="connsiteX0" fmla="*/ 80433 w 3653969"/>
                <a:gd name="connsiteY0" fmla="*/ 2387731 h 2387731"/>
                <a:gd name="connsiteX1" fmla="*/ 241299 w 3653969"/>
                <a:gd name="connsiteY1" fmla="*/ 1782391 h 2387731"/>
                <a:gd name="connsiteX2" fmla="*/ 1528232 w 3653969"/>
                <a:gd name="connsiteY2" fmla="*/ 269040 h 2387731"/>
                <a:gd name="connsiteX3" fmla="*/ 2010832 w 3653969"/>
                <a:gd name="connsiteY3" fmla="*/ 168150 h 2387731"/>
                <a:gd name="connsiteX4" fmla="*/ 1849966 w 3653969"/>
                <a:gd name="connsiteY4" fmla="*/ 571710 h 2387731"/>
                <a:gd name="connsiteX5" fmla="*/ 2242480 w 3653969"/>
                <a:gd name="connsiteY5" fmla="*/ 623367 h 2387731"/>
                <a:gd name="connsiteX6" fmla="*/ 2616979 w 3653969"/>
                <a:gd name="connsiteY6" fmla="*/ 317467 h 2387731"/>
                <a:gd name="connsiteX7" fmla="*/ 2976032 w 3653969"/>
                <a:gd name="connsiteY7" fmla="*/ 369930 h 2387731"/>
                <a:gd name="connsiteX8" fmla="*/ 3060698 w 3653969"/>
                <a:gd name="connsiteY8" fmla="*/ 509945 h 2387731"/>
                <a:gd name="connsiteX9" fmla="*/ 2973612 w 3653969"/>
                <a:gd name="connsiteY9" fmla="*/ 869174 h 2387731"/>
                <a:gd name="connsiteX10" fmla="*/ 2897412 w 3653969"/>
                <a:gd name="connsiteY10" fmla="*/ 1217517 h 2387731"/>
                <a:gd name="connsiteX11" fmla="*/ 2886526 w 3653969"/>
                <a:gd name="connsiteY11" fmla="*/ 1707374 h 2387731"/>
                <a:gd name="connsiteX12" fmla="*/ 3044369 w 3653969"/>
                <a:gd name="connsiteY12" fmla="*/ 2159130 h 2387731"/>
                <a:gd name="connsiteX13" fmla="*/ 3653969 w 3653969"/>
                <a:gd name="connsiteY13" fmla="*/ 2387730 h 2387731"/>
                <a:gd name="connsiteX14" fmla="*/ 80433 w 3653969"/>
                <a:gd name="connsiteY14" fmla="*/ 2387731 h 2387731"/>
                <a:gd name="connsiteX0" fmla="*/ 80433 w 3653969"/>
                <a:gd name="connsiteY0" fmla="*/ 2387731 h 2387731"/>
                <a:gd name="connsiteX1" fmla="*/ 241299 w 3653969"/>
                <a:gd name="connsiteY1" fmla="*/ 1782391 h 2387731"/>
                <a:gd name="connsiteX2" fmla="*/ 1528232 w 3653969"/>
                <a:gd name="connsiteY2" fmla="*/ 269040 h 2387731"/>
                <a:gd name="connsiteX3" fmla="*/ 2010832 w 3653969"/>
                <a:gd name="connsiteY3" fmla="*/ 168150 h 2387731"/>
                <a:gd name="connsiteX4" fmla="*/ 1849966 w 3653969"/>
                <a:gd name="connsiteY4" fmla="*/ 571710 h 2387731"/>
                <a:gd name="connsiteX5" fmla="*/ 2242480 w 3653969"/>
                <a:gd name="connsiteY5" fmla="*/ 623367 h 2387731"/>
                <a:gd name="connsiteX6" fmla="*/ 2616979 w 3653969"/>
                <a:gd name="connsiteY6" fmla="*/ 317467 h 2387731"/>
                <a:gd name="connsiteX7" fmla="*/ 2976032 w 3653969"/>
                <a:gd name="connsiteY7" fmla="*/ 369930 h 2387731"/>
                <a:gd name="connsiteX8" fmla="*/ 3060698 w 3653969"/>
                <a:gd name="connsiteY8" fmla="*/ 509945 h 2387731"/>
                <a:gd name="connsiteX9" fmla="*/ 2973612 w 3653969"/>
                <a:gd name="connsiteY9" fmla="*/ 869174 h 2387731"/>
                <a:gd name="connsiteX10" fmla="*/ 2897412 w 3653969"/>
                <a:gd name="connsiteY10" fmla="*/ 1217517 h 2387731"/>
                <a:gd name="connsiteX11" fmla="*/ 2886526 w 3653969"/>
                <a:gd name="connsiteY11" fmla="*/ 1707374 h 2387731"/>
                <a:gd name="connsiteX12" fmla="*/ 3044369 w 3653969"/>
                <a:gd name="connsiteY12" fmla="*/ 2159130 h 2387731"/>
                <a:gd name="connsiteX13" fmla="*/ 3653969 w 3653969"/>
                <a:gd name="connsiteY13" fmla="*/ 2387730 h 2387731"/>
                <a:gd name="connsiteX14" fmla="*/ 80433 w 3653969"/>
                <a:gd name="connsiteY14" fmla="*/ 2387731 h 2387731"/>
                <a:gd name="connsiteX0" fmla="*/ 80433 w 3653969"/>
                <a:gd name="connsiteY0" fmla="*/ 2387731 h 2387731"/>
                <a:gd name="connsiteX1" fmla="*/ 241299 w 3653969"/>
                <a:gd name="connsiteY1" fmla="*/ 1782391 h 2387731"/>
                <a:gd name="connsiteX2" fmla="*/ 1528232 w 3653969"/>
                <a:gd name="connsiteY2" fmla="*/ 269040 h 2387731"/>
                <a:gd name="connsiteX3" fmla="*/ 2010832 w 3653969"/>
                <a:gd name="connsiteY3" fmla="*/ 168150 h 2387731"/>
                <a:gd name="connsiteX4" fmla="*/ 1849966 w 3653969"/>
                <a:gd name="connsiteY4" fmla="*/ 571710 h 2387731"/>
                <a:gd name="connsiteX5" fmla="*/ 2242480 w 3653969"/>
                <a:gd name="connsiteY5" fmla="*/ 623367 h 2387731"/>
                <a:gd name="connsiteX6" fmla="*/ 2616979 w 3653969"/>
                <a:gd name="connsiteY6" fmla="*/ 317467 h 2387731"/>
                <a:gd name="connsiteX7" fmla="*/ 2976032 w 3653969"/>
                <a:gd name="connsiteY7" fmla="*/ 369930 h 2387731"/>
                <a:gd name="connsiteX8" fmla="*/ 3060698 w 3653969"/>
                <a:gd name="connsiteY8" fmla="*/ 509945 h 2387731"/>
                <a:gd name="connsiteX9" fmla="*/ 2973612 w 3653969"/>
                <a:gd name="connsiteY9" fmla="*/ 869174 h 2387731"/>
                <a:gd name="connsiteX10" fmla="*/ 2897412 w 3653969"/>
                <a:gd name="connsiteY10" fmla="*/ 1217517 h 2387731"/>
                <a:gd name="connsiteX11" fmla="*/ 2886526 w 3653969"/>
                <a:gd name="connsiteY11" fmla="*/ 1707374 h 2387731"/>
                <a:gd name="connsiteX12" fmla="*/ 3044369 w 3653969"/>
                <a:gd name="connsiteY12" fmla="*/ 2159130 h 2387731"/>
                <a:gd name="connsiteX13" fmla="*/ 3653969 w 3653969"/>
                <a:gd name="connsiteY13" fmla="*/ 2387730 h 2387731"/>
                <a:gd name="connsiteX14" fmla="*/ 80433 w 3653969"/>
                <a:gd name="connsiteY14" fmla="*/ 2387731 h 2387731"/>
                <a:gd name="connsiteX0" fmla="*/ 80433 w 3653969"/>
                <a:gd name="connsiteY0" fmla="*/ 2387731 h 2387731"/>
                <a:gd name="connsiteX1" fmla="*/ 241299 w 3653969"/>
                <a:gd name="connsiteY1" fmla="*/ 1782391 h 2387731"/>
                <a:gd name="connsiteX2" fmla="*/ 1528232 w 3653969"/>
                <a:gd name="connsiteY2" fmla="*/ 269040 h 2387731"/>
                <a:gd name="connsiteX3" fmla="*/ 2010832 w 3653969"/>
                <a:gd name="connsiteY3" fmla="*/ 168150 h 2387731"/>
                <a:gd name="connsiteX4" fmla="*/ 1849966 w 3653969"/>
                <a:gd name="connsiteY4" fmla="*/ 571710 h 2387731"/>
                <a:gd name="connsiteX5" fmla="*/ 2242480 w 3653969"/>
                <a:gd name="connsiteY5" fmla="*/ 623367 h 2387731"/>
                <a:gd name="connsiteX6" fmla="*/ 2616979 w 3653969"/>
                <a:gd name="connsiteY6" fmla="*/ 317467 h 2387731"/>
                <a:gd name="connsiteX7" fmla="*/ 2976032 w 3653969"/>
                <a:gd name="connsiteY7" fmla="*/ 369930 h 2387731"/>
                <a:gd name="connsiteX8" fmla="*/ 3060698 w 3653969"/>
                <a:gd name="connsiteY8" fmla="*/ 509945 h 2387731"/>
                <a:gd name="connsiteX9" fmla="*/ 2973612 w 3653969"/>
                <a:gd name="connsiteY9" fmla="*/ 869174 h 2387731"/>
                <a:gd name="connsiteX10" fmla="*/ 2897412 w 3653969"/>
                <a:gd name="connsiteY10" fmla="*/ 1217517 h 2387731"/>
                <a:gd name="connsiteX11" fmla="*/ 2886526 w 3653969"/>
                <a:gd name="connsiteY11" fmla="*/ 1707374 h 2387731"/>
                <a:gd name="connsiteX12" fmla="*/ 3044369 w 3653969"/>
                <a:gd name="connsiteY12" fmla="*/ 2159130 h 2387731"/>
                <a:gd name="connsiteX13" fmla="*/ 3653969 w 3653969"/>
                <a:gd name="connsiteY13" fmla="*/ 2387730 h 2387731"/>
                <a:gd name="connsiteX14" fmla="*/ 80433 w 3653969"/>
                <a:gd name="connsiteY14" fmla="*/ 2387731 h 2387731"/>
                <a:gd name="connsiteX0" fmla="*/ 36478 w 3770880"/>
                <a:gd name="connsiteY0" fmla="*/ 2387730 h 2387730"/>
                <a:gd name="connsiteX1" fmla="*/ 358210 w 3770880"/>
                <a:gd name="connsiteY1" fmla="*/ 1782391 h 2387730"/>
                <a:gd name="connsiteX2" fmla="*/ 1645143 w 3770880"/>
                <a:gd name="connsiteY2" fmla="*/ 269040 h 2387730"/>
                <a:gd name="connsiteX3" fmla="*/ 2127743 w 3770880"/>
                <a:gd name="connsiteY3" fmla="*/ 168150 h 2387730"/>
                <a:gd name="connsiteX4" fmla="*/ 1966877 w 3770880"/>
                <a:gd name="connsiteY4" fmla="*/ 571710 h 2387730"/>
                <a:gd name="connsiteX5" fmla="*/ 2359391 w 3770880"/>
                <a:gd name="connsiteY5" fmla="*/ 623367 h 2387730"/>
                <a:gd name="connsiteX6" fmla="*/ 2733890 w 3770880"/>
                <a:gd name="connsiteY6" fmla="*/ 317467 h 2387730"/>
                <a:gd name="connsiteX7" fmla="*/ 3092943 w 3770880"/>
                <a:gd name="connsiteY7" fmla="*/ 369930 h 2387730"/>
                <a:gd name="connsiteX8" fmla="*/ 3177609 w 3770880"/>
                <a:gd name="connsiteY8" fmla="*/ 509945 h 2387730"/>
                <a:gd name="connsiteX9" fmla="*/ 3090523 w 3770880"/>
                <a:gd name="connsiteY9" fmla="*/ 869174 h 2387730"/>
                <a:gd name="connsiteX10" fmla="*/ 3014323 w 3770880"/>
                <a:gd name="connsiteY10" fmla="*/ 1217517 h 2387730"/>
                <a:gd name="connsiteX11" fmla="*/ 3003437 w 3770880"/>
                <a:gd name="connsiteY11" fmla="*/ 1707374 h 2387730"/>
                <a:gd name="connsiteX12" fmla="*/ 3161280 w 3770880"/>
                <a:gd name="connsiteY12" fmla="*/ 2159130 h 2387730"/>
                <a:gd name="connsiteX13" fmla="*/ 3770880 w 3770880"/>
                <a:gd name="connsiteY13" fmla="*/ 2387730 h 2387730"/>
                <a:gd name="connsiteX14" fmla="*/ 36478 w 3770880"/>
                <a:gd name="connsiteY14" fmla="*/ 2387730 h 2387730"/>
                <a:gd name="connsiteX0" fmla="*/ 0 w 3734402"/>
                <a:gd name="connsiteY0" fmla="*/ 2387730 h 2387730"/>
                <a:gd name="connsiteX1" fmla="*/ 321732 w 3734402"/>
                <a:gd name="connsiteY1" fmla="*/ 1782391 h 2387730"/>
                <a:gd name="connsiteX2" fmla="*/ 1608665 w 3734402"/>
                <a:gd name="connsiteY2" fmla="*/ 269040 h 2387730"/>
                <a:gd name="connsiteX3" fmla="*/ 2091265 w 3734402"/>
                <a:gd name="connsiteY3" fmla="*/ 168150 h 2387730"/>
                <a:gd name="connsiteX4" fmla="*/ 1930399 w 3734402"/>
                <a:gd name="connsiteY4" fmla="*/ 571710 h 2387730"/>
                <a:gd name="connsiteX5" fmla="*/ 2322913 w 3734402"/>
                <a:gd name="connsiteY5" fmla="*/ 623367 h 2387730"/>
                <a:gd name="connsiteX6" fmla="*/ 2697412 w 3734402"/>
                <a:gd name="connsiteY6" fmla="*/ 317467 h 2387730"/>
                <a:gd name="connsiteX7" fmla="*/ 3056465 w 3734402"/>
                <a:gd name="connsiteY7" fmla="*/ 369930 h 2387730"/>
                <a:gd name="connsiteX8" fmla="*/ 3141131 w 3734402"/>
                <a:gd name="connsiteY8" fmla="*/ 509945 h 2387730"/>
                <a:gd name="connsiteX9" fmla="*/ 3054045 w 3734402"/>
                <a:gd name="connsiteY9" fmla="*/ 869174 h 2387730"/>
                <a:gd name="connsiteX10" fmla="*/ 2977845 w 3734402"/>
                <a:gd name="connsiteY10" fmla="*/ 1217517 h 2387730"/>
                <a:gd name="connsiteX11" fmla="*/ 2966959 w 3734402"/>
                <a:gd name="connsiteY11" fmla="*/ 1707374 h 2387730"/>
                <a:gd name="connsiteX12" fmla="*/ 3124802 w 3734402"/>
                <a:gd name="connsiteY12" fmla="*/ 2159130 h 2387730"/>
                <a:gd name="connsiteX13" fmla="*/ 3734402 w 3734402"/>
                <a:gd name="connsiteY13" fmla="*/ 2387730 h 2387730"/>
                <a:gd name="connsiteX14" fmla="*/ 0 w 3734402"/>
                <a:gd name="connsiteY14" fmla="*/ 2387730 h 2387730"/>
                <a:gd name="connsiteX0" fmla="*/ 0 w 3734402"/>
                <a:gd name="connsiteY0" fmla="*/ 2270025 h 2270025"/>
                <a:gd name="connsiteX1" fmla="*/ 321732 w 3734402"/>
                <a:gd name="connsiteY1" fmla="*/ 1664686 h 2270025"/>
                <a:gd name="connsiteX2" fmla="*/ 871253 w 3734402"/>
                <a:gd name="connsiteY2" fmla="*/ 951192 h 2270025"/>
                <a:gd name="connsiteX3" fmla="*/ 1608665 w 3734402"/>
                <a:gd name="connsiteY3" fmla="*/ 151335 h 2270025"/>
                <a:gd name="connsiteX4" fmla="*/ 2091265 w 3734402"/>
                <a:gd name="connsiteY4" fmla="*/ 50445 h 2270025"/>
                <a:gd name="connsiteX5" fmla="*/ 1930399 w 3734402"/>
                <a:gd name="connsiteY5" fmla="*/ 454005 h 2270025"/>
                <a:gd name="connsiteX6" fmla="*/ 2322913 w 3734402"/>
                <a:gd name="connsiteY6" fmla="*/ 505662 h 2270025"/>
                <a:gd name="connsiteX7" fmla="*/ 2697412 w 3734402"/>
                <a:gd name="connsiteY7" fmla="*/ 199762 h 2270025"/>
                <a:gd name="connsiteX8" fmla="*/ 3056465 w 3734402"/>
                <a:gd name="connsiteY8" fmla="*/ 252225 h 2270025"/>
                <a:gd name="connsiteX9" fmla="*/ 3141131 w 3734402"/>
                <a:gd name="connsiteY9" fmla="*/ 392240 h 2270025"/>
                <a:gd name="connsiteX10" fmla="*/ 3054045 w 3734402"/>
                <a:gd name="connsiteY10" fmla="*/ 751469 h 2270025"/>
                <a:gd name="connsiteX11" fmla="*/ 2977845 w 3734402"/>
                <a:gd name="connsiteY11" fmla="*/ 1099812 h 2270025"/>
                <a:gd name="connsiteX12" fmla="*/ 2966959 w 3734402"/>
                <a:gd name="connsiteY12" fmla="*/ 1589669 h 2270025"/>
                <a:gd name="connsiteX13" fmla="*/ 3124802 w 3734402"/>
                <a:gd name="connsiteY13" fmla="*/ 2041425 h 2270025"/>
                <a:gd name="connsiteX14" fmla="*/ 3734402 w 3734402"/>
                <a:gd name="connsiteY14" fmla="*/ 2270025 h 2270025"/>
                <a:gd name="connsiteX15" fmla="*/ 0 w 3734402"/>
                <a:gd name="connsiteY15" fmla="*/ 2270025 h 2270025"/>
                <a:gd name="connsiteX0" fmla="*/ 0 w 3734402"/>
                <a:gd name="connsiteY0" fmla="*/ 2270025 h 2270025"/>
                <a:gd name="connsiteX1" fmla="*/ 321732 w 3734402"/>
                <a:gd name="connsiteY1" fmla="*/ 1664686 h 2270025"/>
                <a:gd name="connsiteX2" fmla="*/ 752856 w 3734402"/>
                <a:gd name="connsiteY2" fmla="*/ 905186 h 2270025"/>
                <a:gd name="connsiteX3" fmla="*/ 1608665 w 3734402"/>
                <a:gd name="connsiteY3" fmla="*/ 151335 h 2270025"/>
                <a:gd name="connsiteX4" fmla="*/ 2091265 w 3734402"/>
                <a:gd name="connsiteY4" fmla="*/ 50445 h 2270025"/>
                <a:gd name="connsiteX5" fmla="*/ 1930399 w 3734402"/>
                <a:gd name="connsiteY5" fmla="*/ 454005 h 2270025"/>
                <a:gd name="connsiteX6" fmla="*/ 2322913 w 3734402"/>
                <a:gd name="connsiteY6" fmla="*/ 505662 h 2270025"/>
                <a:gd name="connsiteX7" fmla="*/ 2697412 w 3734402"/>
                <a:gd name="connsiteY7" fmla="*/ 199762 h 2270025"/>
                <a:gd name="connsiteX8" fmla="*/ 3056465 w 3734402"/>
                <a:gd name="connsiteY8" fmla="*/ 252225 h 2270025"/>
                <a:gd name="connsiteX9" fmla="*/ 3141131 w 3734402"/>
                <a:gd name="connsiteY9" fmla="*/ 392240 h 2270025"/>
                <a:gd name="connsiteX10" fmla="*/ 3054045 w 3734402"/>
                <a:gd name="connsiteY10" fmla="*/ 751469 h 2270025"/>
                <a:gd name="connsiteX11" fmla="*/ 2977845 w 3734402"/>
                <a:gd name="connsiteY11" fmla="*/ 1099812 h 2270025"/>
                <a:gd name="connsiteX12" fmla="*/ 2966959 w 3734402"/>
                <a:gd name="connsiteY12" fmla="*/ 1589669 h 2270025"/>
                <a:gd name="connsiteX13" fmla="*/ 3124802 w 3734402"/>
                <a:gd name="connsiteY13" fmla="*/ 2041425 h 2270025"/>
                <a:gd name="connsiteX14" fmla="*/ 3734402 w 3734402"/>
                <a:gd name="connsiteY14" fmla="*/ 2270025 h 2270025"/>
                <a:gd name="connsiteX15" fmla="*/ 0 w 3734402"/>
                <a:gd name="connsiteY15" fmla="*/ 2270025 h 2270025"/>
                <a:gd name="connsiteX0" fmla="*/ 0 w 3734402"/>
                <a:gd name="connsiteY0" fmla="*/ 2270025 h 2270025"/>
                <a:gd name="connsiteX1" fmla="*/ 321733 w 3734402"/>
                <a:gd name="connsiteY1" fmla="*/ 1596888 h 2270025"/>
                <a:gd name="connsiteX2" fmla="*/ 752856 w 3734402"/>
                <a:gd name="connsiteY2" fmla="*/ 905186 h 2270025"/>
                <a:gd name="connsiteX3" fmla="*/ 1608665 w 3734402"/>
                <a:gd name="connsiteY3" fmla="*/ 151335 h 2270025"/>
                <a:gd name="connsiteX4" fmla="*/ 2091265 w 3734402"/>
                <a:gd name="connsiteY4" fmla="*/ 50445 h 2270025"/>
                <a:gd name="connsiteX5" fmla="*/ 1930399 w 3734402"/>
                <a:gd name="connsiteY5" fmla="*/ 454005 h 2270025"/>
                <a:gd name="connsiteX6" fmla="*/ 2322913 w 3734402"/>
                <a:gd name="connsiteY6" fmla="*/ 505662 h 2270025"/>
                <a:gd name="connsiteX7" fmla="*/ 2697412 w 3734402"/>
                <a:gd name="connsiteY7" fmla="*/ 199762 h 2270025"/>
                <a:gd name="connsiteX8" fmla="*/ 3056465 w 3734402"/>
                <a:gd name="connsiteY8" fmla="*/ 252225 h 2270025"/>
                <a:gd name="connsiteX9" fmla="*/ 3141131 w 3734402"/>
                <a:gd name="connsiteY9" fmla="*/ 392240 h 2270025"/>
                <a:gd name="connsiteX10" fmla="*/ 3054045 w 3734402"/>
                <a:gd name="connsiteY10" fmla="*/ 751469 h 2270025"/>
                <a:gd name="connsiteX11" fmla="*/ 2977845 w 3734402"/>
                <a:gd name="connsiteY11" fmla="*/ 1099812 h 2270025"/>
                <a:gd name="connsiteX12" fmla="*/ 2966959 w 3734402"/>
                <a:gd name="connsiteY12" fmla="*/ 1589669 h 2270025"/>
                <a:gd name="connsiteX13" fmla="*/ 3124802 w 3734402"/>
                <a:gd name="connsiteY13" fmla="*/ 2041425 h 2270025"/>
                <a:gd name="connsiteX14" fmla="*/ 3734402 w 3734402"/>
                <a:gd name="connsiteY14" fmla="*/ 2270025 h 2270025"/>
                <a:gd name="connsiteX15" fmla="*/ 0 w 3734402"/>
                <a:gd name="connsiteY15" fmla="*/ 2270025 h 2270025"/>
                <a:gd name="connsiteX0" fmla="*/ 0 w 3734402"/>
                <a:gd name="connsiteY0" fmla="*/ 2270025 h 2270025"/>
                <a:gd name="connsiteX1" fmla="*/ 321733 w 3734402"/>
                <a:gd name="connsiteY1" fmla="*/ 1596888 h 2270025"/>
                <a:gd name="connsiteX2" fmla="*/ 752856 w 3734402"/>
                <a:gd name="connsiteY2" fmla="*/ 905186 h 2270025"/>
                <a:gd name="connsiteX3" fmla="*/ 1608665 w 3734402"/>
                <a:gd name="connsiteY3" fmla="*/ 151335 h 2270025"/>
                <a:gd name="connsiteX4" fmla="*/ 2091265 w 3734402"/>
                <a:gd name="connsiteY4" fmla="*/ 50445 h 2270025"/>
                <a:gd name="connsiteX5" fmla="*/ 1930399 w 3734402"/>
                <a:gd name="connsiteY5" fmla="*/ 454005 h 2270025"/>
                <a:gd name="connsiteX6" fmla="*/ 2322913 w 3734402"/>
                <a:gd name="connsiteY6" fmla="*/ 505662 h 2270025"/>
                <a:gd name="connsiteX7" fmla="*/ 2697412 w 3734402"/>
                <a:gd name="connsiteY7" fmla="*/ 199762 h 2270025"/>
                <a:gd name="connsiteX8" fmla="*/ 3056465 w 3734402"/>
                <a:gd name="connsiteY8" fmla="*/ 252225 h 2270025"/>
                <a:gd name="connsiteX9" fmla="*/ 3141131 w 3734402"/>
                <a:gd name="connsiteY9" fmla="*/ 392240 h 2270025"/>
                <a:gd name="connsiteX10" fmla="*/ 3054045 w 3734402"/>
                <a:gd name="connsiteY10" fmla="*/ 751469 h 2270025"/>
                <a:gd name="connsiteX11" fmla="*/ 2977845 w 3734402"/>
                <a:gd name="connsiteY11" fmla="*/ 1099812 h 2270025"/>
                <a:gd name="connsiteX12" fmla="*/ 2966959 w 3734402"/>
                <a:gd name="connsiteY12" fmla="*/ 1589669 h 2270025"/>
                <a:gd name="connsiteX13" fmla="*/ 3124802 w 3734402"/>
                <a:gd name="connsiteY13" fmla="*/ 2041425 h 2270025"/>
                <a:gd name="connsiteX14" fmla="*/ 3734402 w 3734402"/>
                <a:gd name="connsiteY14" fmla="*/ 2270025 h 2270025"/>
                <a:gd name="connsiteX15" fmla="*/ 0 w 3734402"/>
                <a:gd name="connsiteY15" fmla="*/ 2270025 h 2270025"/>
                <a:gd name="connsiteX0" fmla="*/ 0 w 3734402"/>
                <a:gd name="connsiteY0" fmla="*/ 2270025 h 2270025"/>
                <a:gd name="connsiteX1" fmla="*/ 321733 w 3734402"/>
                <a:gd name="connsiteY1" fmla="*/ 1596888 h 2270025"/>
                <a:gd name="connsiteX2" fmla="*/ 752856 w 3734402"/>
                <a:gd name="connsiteY2" fmla="*/ 905186 h 2270025"/>
                <a:gd name="connsiteX3" fmla="*/ 1608665 w 3734402"/>
                <a:gd name="connsiteY3" fmla="*/ 151335 h 2270025"/>
                <a:gd name="connsiteX4" fmla="*/ 2091265 w 3734402"/>
                <a:gd name="connsiteY4" fmla="*/ 50445 h 2270025"/>
                <a:gd name="connsiteX5" fmla="*/ 1930399 w 3734402"/>
                <a:gd name="connsiteY5" fmla="*/ 454005 h 2270025"/>
                <a:gd name="connsiteX6" fmla="*/ 2322913 w 3734402"/>
                <a:gd name="connsiteY6" fmla="*/ 505662 h 2270025"/>
                <a:gd name="connsiteX7" fmla="*/ 2697412 w 3734402"/>
                <a:gd name="connsiteY7" fmla="*/ 199762 h 2270025"/>
                <a:gd name="connsiteX8" fmla="*/ 3056465 w 3734402"/>
                <a:gd name="connsiteY8" fmla="*/ 252225 h 2270025"/>
                <a:gd name="connsiteX9" fmla="*/ 3141131 w 3734402"/>
                <a:gd name="connsiteY9" fmla="*/ 392240 h 2270025"/>
                <a:gd name="connsiteX10" fmla="*/ 3054045 w 3734402"/>
                <a:gd name="connsiteY10" fmla="*/ 751469 h 2270025"/>
                <a:gd name="connsiteX11" fmla="*/ 2977845 w 3734402"/>
                <a:gd name="connsiteY11" fmla="*/ 1099812 h 2270025"/>
                <a:gd name="connsiteX12" fmla="*/ 2966959 w 3734402"/>
                <a:gd name="connsiteY12" fmla="*/ 1589669 h 2270025"/>
                <a:gd name="connsiteX13" fmla="*/ 3124802 w 3734402"/>
                <a:gd name="connsiteY13" fmla="*/ 2041425 h 2270025"/>
                <a:gd name="connsiteX14" fmla="*/ 3734402 w 3734402"/>
                <a:gd name="connsiteY14" fmla="*/ 2270025 h 2270025"/>
                <a:gd name="connsiteX15" fmla="*/ 0 w 3734402"/>
                <a:gd name="connsiteY15" fmla="*/ 2270025 h 2270025"/>
                <a:gd name="connsiteX0" fmla="*/ 0 w 3734402"/>
                <a:gd name="connsiteY0" fmla="*/ 2270025 h 2270025"/>
                <a:gd name="connsiteX1" fmla="*/ 321733 w 3734402"/>
                <a:gd name="connsiteY1" fmla="*/ 1596888 h 2270025"/>
                <a:gd name="connsiteX2" fmla="*/ 752856 w 3734402"/>
                <a:gd name="connsiteY2" fmla="*/ 905186 h 2270025"/>
                <a:gd name="connsiteX3" fmla="*/ 1608665 w 3734402"/>
                <a:gd name="connsiteY3" fmla="*/ 151335 h 2270025"/>
                <a:gd name="connsiteX4" fmla="*/ 2091265 w 3734402"/>
                <a:gd name="connsiteY4" fmla="*/ 50445 h 2270025"/>
                <a:gd name="connsiteX5" fmla="*/ 1930399 w 3734402"/>
                <a:gd name="connsiteY5" fmla="*/ 454005 h 2270025"/>
                <a:gd name="connsiteX6" fmla="*/ 2322913 w 3734402"/>
                <a:gd name="connsiteY6" fmla="*/ 505662 h 2270025"/>
                <a:gd name="connsiteX7" fmla="*/ 2697412 w 3734402"/>
                <a:gd name="connsiteY7" fmla="*/ 199762 h 2270025"/>
                <a:gd name="connsiteX8" fmla="*/ 3056465 w 3734402"/>
                <a:gd name="connsiteY8" fmla="*/ 252225 h 2270025"/>
                <a:gd name="connsiteX9" fmla="*/ 3141131 w 3734402"/>
                <a:gd name="connsiteY9" fmla="*/ 392240 h 2270025"/>
                <a:gd name="connsiteX10" fmla="*/ 3054045 w 3734402"/>
                <a:gd name="connsiteY10" fmla="*/ 751469 h 2270025"/>
                <a:gd name="connsiteX11" fmla="*/ 2977845 w 3734402"/>
                <a:gd name="connsiteY11" fmla="*/ 1099812 h 2270025"/>
                <a:gd name="connsiteX12" fmla="*/ 2966959 w 3734402"/>
                <a:gd name="connsiteY12" fmla="*/ 1589669 h 2270025"/>
                <a:gd name="connsiteX13" fmla="*/ 3124802 w 3734402"/>
                <a:gd name="connsiteY13" fmla="*/ 2041425 h 2270025"/>
                <a:gd name="connsiteX14" fmla="*/ 3734402 w 3734402"/>
                <a:gd name="connsiteY14" fmla="*/ 2270025 h 2270025"/>
                <a:gd name="connsiteX15" fmla="*/ 0 w 3734402"/>
                <a:gd name="connsiteY15" fmla="*/ 2270025 h 2270025"/>
                <a:gd name="connsiteX0" fmla="*/ 0 w 3734402"/>
                <a:gd name="connsiteY0" fmla="*/ 2270025 h 2270025"/>
                <a:gd name="connsiteX1" fmla="*/ 238083 w 3734402"/>
                <a:gd name="connsiteY1" fmla="*/ 1600116 h 2270025"/>
                <a:gd name="connsiteX2" fmla="*/ 752856 w 3734402"/>
                <a:gd name="connsiteY2" fmla="*/ 905186 h 2270025"/>
                <a:gd name="connsiteX3" fmla="*/ 1608665 w 3734402"/>
                <a:gd name="connsiteY3" fmla="*/ 151335 h 2270025"/>
                <a:gd name="connsiteX4" fmla="*/ 2091265 w 3734402"/>
                <a:gd name="connsiteY4" fmla="*/ 50445 h 2270025"/>
                <a:gd name="connsiteX5" fmla="*/ 1930399 w 3734402"/>
                <a:gd name="connsiteY5" fmla="*/ 454005 h 2270025"/>
                <a:gd name="connsiteX6" fmla="*/ 2322913 w 3734402"/>
                <a:gd name="connsiteY6" fmla="*/ 505662 h 2270025"/>
                <a:gd name="connsiteX7" fmla="*/ 2697412 w 3734402"/>
                <a:gd name="connsiteY7" fmla="*/ 199762 h 2270025"/>
                <a:gd name="connsiteX8" fmla="*/ 3056465 w 3734402"/>
                <a:gd name="connsiteY8" fmla="*/ 252225 h 2270025"/>
                <a:gd name="connsiteX9" fmla="*/ 3141131 w 3734402"/>
                <a:gd name="connsiteY9" fmla="*/ 392240 h 2270025"/>
                <a:gd name="connsiteX10" fmla="*/ 3054045 w 3734402"/>
                <a:gd name="connsiteY10" fmla="*/ 751469 h 2270025"/>
                <a:gd name="connsiteX11" fmla="*/ 2977845 w 3734402"/>
                <a:gd name="connsiteY11" fmla="*/ 1099812 h 2270025"/>
                <a:gd name="connsiteX12" fmla="*/ 2966959 w 3734402"/>
                <a:gd name="connsiteY12" fmla="*/ 1589669 h 2270025"/>
                <a:gd name="connsiteX13" fmla="*/ 3124802 w 3734402"/>
                <a:gd name="connsiteY13" fmla="*/ 2041425 h 2270025"/>
                <a:gd name="connsiteX14" fmla="*/ 3734402 w 3734402"/>
                <a:gd name="connsiteY14" fmla="*/ 2270025 h 2270025"/>
                <a:gd name="connsiteX15" fmla="*/ 0 w 3734402"/>
                <a:gd name="connsiteY15" fmla="*/ 2270025 h 2270025"/>
                <a:gd name="connsiteX0" fmla="*/ 0 w 3672629"/>
                <a:gd name="connsiteY0" fmla="*/ 2270025 h 2270025"/>
                <a:gd name="connsiteX1" fmla="*/ 176310 w 3672629"/>
                <a:gd name="connsiteY1" fmla="*/ 1600116 h 2270025"/>
                <a:gd name="connsiteX2" fmla="*/ 691083 w 3672629"/>
                <a:gd name="connsiteY2" fmla="*/ 905186 h 2270025"/>
                <a:gd name="connsiteX3" fmla="*/ 1546892 w 3672629"/>
                <a:gd name="connsiteY3" fmla="*/ 151335 h 2270025"/>
                <a:gd name="connsiteX4" fmla="*/ 2029492 w 3672629"/>
                <a:gd name="connsiteY4" fmla="*/ 50445 h 2270025"/>
                <a:gd name="connsiteX5" fmla="*/ 1868626 w 3672629"/>
                <a:gd name="connsiteY5" fmla="*/ 454005 h 2270025"/>
                <a:gd name="connsiteX6" fmla="*/ 2261140 w 3672629"/>
                <a:gd name="connsiteY6" fmla="*/ 505662 h 2270025"/>
                <a:gd name="connsiteX7" fmla="*/ 2635639 w 3672629"/>
                <a:gd name="connsiteY7" fmla="*/ 199762 h 2270025"/>
                <a:gd name="connsiteX8" fmla="*/ 2994692 w 3672629"/>
                <a:gd name="connsiteY8" fmla="*/ 252225 h 2270025"/>
                <a:gd name="connsiteX9" fmla="*/ 3079358 w 3672629"/>
                <a:gd name="connsiteY9" fmla="*/ 392240 h 2270025"/>
                <a:gd name="connsiteX10" fmla="*/ 2992272 w 3672629"/>
                <a:gd name="connsiteY10" fmla="*/ 751469 h 2270025"/>
                <a:gd name="connsiteX11" fmla="*/ 2916072 w 3672629"/>
                <a:gd name="connsiteY11" fmla="*/ 1099812 h 2270025"/>
                <a:gd name="connsiteX12" fmla="*/ 2905186 w 3672629"/>
                <a:gd name="connsiteY12" fmla="*/ 1589669 h 2270025"/>
                <a:gd name="connsiteX13" fmla="*/ 3063029 w 3672629"/>
                <a:gd name="connsiteY13" fmla="*/ 2041425 h 2270025"/>
                <a:gd name="connsiteX14" fmla="*/ 3672629 w 3672629"/>
                <a:gd name="connsiteY14" fmla="*/ 2270025 h 2270025"/>
                <a:gd name="connsiteX15" fmla="*/ 0 w 3672629"/>
                <a:gd name="connsiteY15" fmla="*/ 2270025 h 2270025"/>
                <a:gd name="connsiteX0" fmla="*/ 0 w 3672629"/>
                <a:gd name="connsiteY0" fmla="*/ 2270025 h 2270025"/>
                <a:gd name="connsiteX1" fmla="*/ 176310 w 3672629"/>
                <a:gd name="connsiteY1" fmla="*/ 1600116 h 2270025"/>
                <a:gd name="connsiteX2" fmla="*/ 691083 w 3672629"/>
                <a:gd name="connsiteY2" fmla="*/ 905186 h 2270025"/>
                <a:gd name="connsiteX3" fmla="*/ 1546892 w 3672629"/>
                <a:gd name="connsiteY3" fmla="*/ 151335 h 2270025"/>
                <a:gd name="connsiteX4" fmla="*/ 2029492 w 3672629"/>
                <a:gd name="connsiteY4" fmla="*/ 50445 h 2270025"/>
                <a:gd name="connsiteX5" fmla="*/ 1868626 w 3672629"/>
                <a:gd name="connsiteY5" fmla="*/ 454005 h 2270025"/>
                <a:gd name="connsiteX6" fmla="*/ 2261140 w 3672629"/>
                <a:gd name="connsiteY6" fmla="*/ 505662 h 2270025"/>
                <a:gd name="connsiteX7" fmla="*/ 2635639 w 3672629"/>
                <a:gd name="connsiteY7" fmla="*/ 199762 h 2270025"/>
                <a:gd name="connsiteX8" fmla="*/ 2994692 w 3672629"/>
                <a:gd name="connsiteY8" fmla="*/ 252225 h 2270025"/>
                <a:gd name="connsiteX9" fmla="*/ 3079358 w 3672629"/>
                <a:gd name="connsiteY9" fmla="*/ 392240 h 2270025"/>
                <a:gd name="connsiteX10" fmla="*/ 2992272 w 3672629"/>
                <a:gd name="connsiteY10" fmla="*/ 751469 h 2270025"/>
                <a:gd name="connsiteX11" fmla="*/ 2916072 w 3672629"/>
                <a:gd name="connsiteY11" fmla="*/ 1099812 h 2270025"/>
                <a:gd name="connsiteX12" fmla="*/ 2905186 w 3672629"/>
                <a:gd name="connsiteY12" fmla="*/ 1589669 h 2270025"/>
                <a:gd name="connsiteX13" fmla="*/ 3063029 w 3672629"/>
                <a:gd name="connsiteY13" fmla="*/ 2041425 h 2270025"/>
                <a:gd name="connsiteX14" fmla="*/ 3672629 w 3672629"/>
                <a:gd name="connsiteY14" fmla="*/ 2270025 h 2270025"/>
                <a:gd name="connsiteX15" fmla="*/ 0 w 3672629"/>
                <a:gd name="connsiteY15" fmla="*/ 2270025 h 2270025"/>
                <a:gd name="connsiteX0" fmla="*/ 503620 w 3594556"/>
                <a:gd name="connsiteY0" fmla="*/ 1866466 h 2270025"/>
                <a:gd name="connsiteX1" fmla="*/ 98237 w 3594556"/>
                <a:gd name="connsiteY1" fmla="*/ 1600116 h 2270025"/>
                <a:gd name="connsiteX2" fmla="*/ 613010 w 3594556"/>
                <a:gd name="connsiteY2" fmla="*/ 905186 h 2270025"/>
                <a:gd name="connsiteX3" fmla="*/ 1468819 w 3594556"/>
                <a:gd name="connsiteY3" fmla="*/ 151335 h 2270025"/>
                <a:gd name="connsiteX4" fmla="*/ 1951419 w 3594556"/>
                <a:gd name="connsiteY4" fmla="*/ 50445 h 2270025"/>
                <a:gd name="connsiteX5" fmla="*/ 1790553 w 3594556"/>
                <a:gd name="connsiteY5" fmla="*/ 454005 h 2270025"/>
                <a:gd name="connsiteX6" fmla="*/ 2183067 w 3594556"/>
                <a:gd name="connsiteY6" fmla="*/ 505662 h 2270025"/>
                <a:gd name="connsiteX7" fmla="*/ 2557566 w 3594556"/>
                <a:gd name="connsiteY7" fmla="*/ 199762 h 2270025"/>
                <a:gd name="connsiteX8" fmla="*/ 2916619 w 3594556"/>
                <a:gd name="connsiteY8" fmla="*/ 252225 h 2270025"/>
                <a:gd name="connsiteX9" fmla="*/ 3001285 w 3594556"/>
                <a:gd name="connsiteY9" fmla="*/ 392240 h 2270025"/>
                <a:gd name="connsiteX10" fmla="*/ 2914199 w 3594556"/>
                <a:gd name="connsiteY10" fmla="*/ 751469 h 2270025"/>
                <a:gd name="connsiteX11" fmla="*/ 2837999 w 3594556"/>
                <a:gd name="connsiteY11" fmla="*/ 1099812 h 2270025"/>
                <a:gd name="connsiteX12" fmla="*/ 2827113 w 3594556"/>
                <a:gd name="connsiteY12" fmla="*/ 1589669 h 2270025"/>
                <a:gd name="connsiteX13" fmla="*/ 2984956 w 3594556"/>
                <a:gd name="connsiteY13" fmla="*/ 2041425 h 2270025"/>
                <a:gd name="connsiteX14" fmla="*/ 3594556 w 3594556"/>
                <a:gd name="connsiteY14" fmla="*/ 2270025 h 2270025"/>
                <a:gd name="connsiteX15" fmla="*/ 503620 w 3594556"/>
                <a:gd name="connsiteY15" fmla="*/ 1866466 h 2270025"/>
                <a:gd name="connsiteX0" fmla="*/ 259103 w 3350039"/>
                <a:gd name="connsiteY0" fmla="*/ 1866466 h 2270025"/>
                <a:gd name="connsiteX1" fmla="*/ 98237 w 3350039"/>
                <a:gd name="connsiteY1" fmla="*/ 1563796 h 2270025"/>
                <a:gd name="connsiteX2" fmla="*/ 368493 w 3350039"/>
                <a:gd name="connsiteY2" fmla="*/ 905186 h 2270025"/>
                <a:gd name="connsiteX3" fmla="*/ 1224302 w 3350039"/>
                <a:gd name="connsiteY3" fmla="*/ 151335 h 2270025"/>
                <a:gd name="connsiteX4" fmla="*/ 1706902 w 3350039"/>
                <a:gd name="connsiteY4" fmla="*/ 50445 h 2270025"/>
                <a:gd name="connsiteX5" fmla="*/ 1546036 w 3350039"/>
                <a:gd name="connsiteY5" fmla="*/ 454005 h 2270025"/>
                <a:gd name="connsiteX6" fmla="*/ 1938550 w 3350039"/>
                <a:gd name="connsiteY6" fmla="*/ 505662 h 2270025"/>
                <a:gd name="connsiteX7" fmla="*/ 2313049 w 3350039"/>
                <a:gd name="connsiteY7" fmla="*/ 199762 h 2270025"/>
                <a:gd name="connsiteX8" fmla="*/ 2672102 w 3350039"/>
                <a:gd name="connsiteY8" fmla="*/ 252225 h 2270025"/>
                <a:gd name="connsiteX9" fmla="*/ 2756768 w 3350039"/>
                <a:gd name="connsiteY9" fmla="*/ 392240 h 2270025"/>
                <a:gd name="connsiteX10" fmla="*/ 2669682 w 3350039"/>
                <a:gd name="connsiteY10" fmla="*/ 751469 h 2270025"/>
                <a:gd name="connsiteX11" fmla="*/ 2593482 w 3350039"/>
                <a:gd name="connsiteY11" fmla="*/ 1099812 h 2270025"/>
                <a:gd name="connsiteX12" fmla="*/ 2582596 w 3350039"/>
                <a:gd name="connsiteY12" fmla="*/ 1589669 h 2270025"/>
                <a:gd name="connsiteX13" fmla="*/ 2740439 w 3350039"/>
                <a:gd name="connsiteY13" fmla="*/ 2041425 h 2270025"/>
                <a:gd name="connsiteX14" fmla="*/ 3350039 w 3350039"/>
                <a:gd name="connsiteY14" fmla="*/ 2270025 h 2270025"/>
                <a:gd name="connsiteX15" fmla="*/ 259103 w 3350039"/>
                <a:gd name="connsiteY15" fmla="*/ 1866466 h 2270025"/>
                <a:gd name="connsiteX0" fmla="*/ 160867 w 3251803"/>
                <a:gd name="connsiteY0" fmla="*/ 1866466 h 2270025"/>
                <a:gd name="connsiteX1" fmla="*/ 1 w 3251803"/>
                <a:gd name="connsiteY1" fmla="*/ 1563796 h 2270025"/>
                <a:gd name="connsiteX2" fmla="*/ 270257 w 3251803"/>
                <a:gd name="connsiteY2" fmla="*/ 905186 h 2270025"/>
                <a:gd name="connsiteX3" fmla="*/ 1126066 w 3251803"/>
                <a:gd name="connsiteY3" fmla="*/ 151335 h 2270025"/>
                <a:gd name="connsiteX4" fmla="*/ 1608666 w 3251803"/>
                <a:gd name="connsiteY4" fmla="*/ 50445 h 2270025"/>
                <a:gd name="connsiteX5" fmla="*/ 1447800 w 3251803"/>
                <a:gd name="connsiteY5" fmla="*/ 454005 h 2270025"/>
                <a:gd name="connsiteX6" fmla="*/ 1840314 w 3251803"/>
                <a:gd name="connsiteY6" fmla="*/ 505662 h 2270025"/>
                <a:gd name="connsiteX7" fmla="*/ 2214813 w 3251803"/>
                <a:gd name="connsiteY7" fmla="*/ 199762 h 2270025"/>
                <a:gd name="connsiteX8" fmla="*/ 2573866 w 3251803"/>
                <a:gd name="connsiteY8" fmla="*/ 252225 h 2270025"/>
                <a:gd name="connsiteX9" fmla="*/ 2658532 w 3251803"/>
                <a:gd name="connsiteY9" fmla="*/ 392240 h 2270025"/>
                <a:gd name="connsiteX10" fmla="*/ 2571446 w 3251803"/>
                <a:gd name="connsiteY10" fmla="*/ 751469 h 2270025"/>
                <a:gd name="connsiteX11" fmla="*/ 2495246 w 3251803"/>
                <a:gd name="connsiteY11" fmla="*/ 1099812 h 2270025"/>
                <a:gd name="connsiteX12" fmla="*/ 2484360 w 3251803"/>
                <a:gd name="connsiteY12" fmla="*/ 1589669 h 2270025"/>
                <a:gd name="connsiteX13" fmla="*/ 2642203 w 3251803"/>
                <a:gd name="connsiteY13" fmla="*/ 2041425 h 2270025"/>
                <a:gd name="connsiteX14" fmla="*/ 3251803 w 3251803"/>
                <a:gd name="connsiteY14" fmla="*/ 2270025 h 2270025"/>
                <a:gd name="connsiteX15" fmla="*/ 160867 w 3251803"/>
                <a:gd name="connsiteY15" fmla="*/ 1866466 h 2270025"/>
                <a:gd name="connsiteX0" fmla="*/ 160867 w 3251803"/>
                <a:gd name="connsiteY0" fmla="*/ 1866466 h 2270025"/>
                <a:gd name="connsiteX1" fmla="*/ 1 w 3251803"/>
                <a:gd name="connsiteY1" fmla="*/ 1563796 h 2270025"/>
                <a:gd name="connsiteX2" fmla="*/ 270257 w 3251803"/>
                <a:gd name="connsiteY2" fmla="*/ 905186 h 2270025"/>
                <a:gd name="connsiteX3" fmla="*/ 1126066 w 3251803"/>
                <a:gd name="connsiteY3" fmla="*/ 151335 h 2270025"/>
                <a:gd name="connsiteX4" fmla="*/ 1608666 w 3251803"/>
                <a:gd name="connsiteY4" fmla="*/ 50445 h 2270025"/>
                <a:gd name="connsiteX5" fmla="*/ 1447800 w 3251803"/>
                <a:gd name="connsiteY5" fmla="*/ 454005 h 2270025"/>
                <a:gd name="connsiteX6" fmla="*/ 1840314 w 3251803"/>
                <a:gd name="connsiteY6" fmla="*/ 505662 h 2270025"/>
                <a:gd name="connsiteX7" fmla="*/ 2214813 w 3251803"/>
                <a:gd name="connsiteY7" fmla="*/ 199762 h 2270025"/>
                <a:gd name="connsiteX8" fmla="*/ 2573866 w 3251803"/>
                <a:gd name="connsiteY8" fmla="*/ 252225 h 2270025"/>
                <a:gd name="connsiteX9" fmla="*/ 2658532 w 3251803"/>
                <a:gd name="connsiteY9" fmla="*/ 392240 h 2270025"/>
                <a:gd name="connsiteX10" fmla="*/ 2571446 w 3251803"/>
                <a:gd name="connsiteY10" fmla="*/ 751469 h 2270025"/>
                <a:gd name="connsiteX11" fmla="*/ 2495246 w 3251803"/>
                <a:gd name="connsiteY11" fmla="*/ 1099812 h 2270025"/>
                <a:gd name="connsiteX12" fmla="*/ 2484360 w 3251803"/>
                <a:gd name="connsiteY12" fmla="*/ 1589669 h 2270025"/>
                <a:gd name="connsiteX13" fmla="*/ 2642203 w 3251803"/>
                <a:gd name="connsiteY13" fmla="*/ 2041425 h 2270025"/>
                <a:gd name="connsiteX14" fmla="*/ 3251803 w 3251803"/>
                <a:gd name="connsiteY14" fmla="*/ 2270025 h 2270025"/>
                <a:gd name="connsiteX15" fmla="*/ 160867 w 3251803"/>
                <a:gd name="connsiteY15" fmla="*/ 1866466 h 2270025"/>
                <a:gd name="connsiteX0" fmla="*/ 482598 w 3251803"/>
                <a:gd name="connsiteY0" fmla="*/ 1866466 h 2270025"/>
                <a:gd name="connsiteX1" fmla="*/ 1 w 3251803"/>
                <a:gd name="connsiteY1" fmla="*/ 1563796 h 2270025"/>
                <a:gd name="connsiteX2" fmla="*/ 270257 w 3251803"/>
                <a:gd name="connsiteY2" fmla="*/ 905186 h 2270025"/>
                <a:gd name="connsiteX3" fmla="*/ 1126066 w 3251803"/>
                <a:gd name="connsiteY3" fmla="*/ 151335 h 2270025"/>
                <a:gd name="connsiteX4" fmla="*/ 1608666 w 3251803"/>
                <a:gd name="connsiteY4" fmla="*/ 50445 h 2270025"/>
                <a:gd name="connsiteX5" fmla="*/ 1447800 w 3251803"/>
                <a:gd name="connsiteY5" fmla="*/ 454005 h 2270025"/>
                <a:gd name="connsiteX6" fmla="*/ 1840314 w 3251803"/>
                <a:gd name="connsiteY6" fmla="*/ 505662 h 2270025"/>
                <a:gd name="connsiteX7" fmla="*/ 2214813 w 3251803"/>
                <a:gd name="connsiteY7" fmla="*/ 199762 h 2270025"/>
                <a:gd name="connsiteX8" fmla="*/ 2573866 w 3251803"/>
                <a:gd name="connsiteY8" fmla="*/ 252225 h 2270025"/>
                <a:gd name="connsiteX9" fmla="*/ 2658532 w 3251803"/>
                <a:gd name="connsiteY9" fmla="*/ 392240 h 2270025"/>
                <a:gd name="connsiteX10" fmla="*/ 2571446 w 3251803"/>
                <a:gd name="connsiteY10" fmla="*/ 751469 h 2270025"/>
                <a:gd name="connsiteX11" fmla="*/ 2495246 w 3251803"/>
                <a:gd name="connsiteY11" fmla="*/ 1099812 h 2270025"/>
                <a:gd name="connsiteX12" fmla="*/ 2484360 w 3251803"/>
                <a:gd name="connsiteY12" fmla="*/ 1589669 h 2270025"/>
                <a:gd name="connsiteX13" fmla="*/ 2642203 w 3251803"/>
                <a:gd name="connsiteY13" fmla="*/ 2041425 h 2270025"/>
                <a:gd name="connsiteX14" fmla="*/ 3251803 w 3251803"/>
                <a:gd name="connsiteY14" fmla="*/ 2270025 h 2270025"/>
                <a:gd name="connsiteX15" fmla="*/ 482598 w 3251803"/>
                <a:gd name="connsiteY15" fmla="*/ 1866466 h 2270025"/>
                <a:gd name="connsiteX0" fmla="*/ 482598 w 3251803"/>
                <a:gd name="connsiteY0" fmla="*/ 1866466 h 2270025"/>
                <a:gd name="connsiteX1" fmla="*/ 1 w 3251803"/>
                <a:gd name="connsiteY1" fmla="*/ 1563796 h 2270025"/>
                <a:gd name="connsiteX2" fmla="*/ 270257 w 3251803"/>
                <a:gd name="connsiteY2" fmla="*/ 905186 h 2270025"/>
                <a:gd name="connsiteX3" fmla="*/ 1126066 w 3251803"/>
                <a:gd name="connsiteY3" fmla="*/ 151335 h 2270025"/>
                <a:gd name="connsiteX4" fmla="*/ 1608666 w 3251803"/>
                <a:gd name="connsiteY4" fmla="*/ 50445 h 2270025"/>
                <a:gd name="connsiteX5" fmla="*/ 1447800 w 3251803"/>
                <a:gd name="connsiteY5" fmla="*/ 454005 h 2270025"/>
                <a:gd name="connsiteX6" fmla="*/ 1840314 w 3251803"/>
                <a:gd name="connsiteY6" fmla="*/ 505662 h 2270025"/>
                <a:gd name="connsiteX7" fmla="*/ 2214813 w 3251803"/>
                <a:gd name="connsiteY7" fmla="*/ 199762 h 2270025"/>
                <a:gd name="connsiteX8" fmla="*/ 2573866 w 3251803"/>
                <a:gd name="connsiteY8" fmla="*/ 252225 h 2270025"/>
                <a:gd name="connsiteX9" fmla="*/ 2658532 w 3251803"/>
                <a:gd name="connsiteY9" fmla="*/ 392240 h 2270025"/>
                <a:gd name="connsiteX10" fmla="*/ 2571446 w 3251803"/>
                <a:gd name="connsiteY10" fmla="*/ 751469 h 2270025"/>
                <a:gd name="connsiteX11" fmla="*/ 2495246 w 3251803"/>
                <a:gd name="connsiteY11" fmla="*/ 1099812 h 2270025"/>
                <a:gd name="connsiteX12" fmla="*/ 2484360 w 3251803"/>
                <a:gd name="connsiteY12" fmla="*/ 1589669 h 2270025"/>
                <a:gd name="connsiteX13" fmla="*/ 2642203 w 3251803"/>
                <a:gd name="connsiteY13" fmla="*/ 2041425 h 2270025"/>
                <a:gd name="connsiteX14" fmla="*/ 3251803 w 3251803"/>
                <a:gd name="connsiteY14" fmla="*/ 2270025 h 2270025"/>
                <a:gd name="connsiteX15" fmla="*/ 482598 w 3251803"/>
                <a:gd name="connsiteY15" fmla="*/ 1866466 h 2270025"/>
                <a:gd name="connsiteX0" fmla="*/ 482598 w 3251803"/>
                <a:gd name="connsiteY0" fmla="*/ 1866466 h 2270025"/>
                <a:gd name="connsiteX1" fmla="*/ 1 w 3251803"/>
                <a:gd name="connsiteY1" fmla="*/ 1563796 h 2270025"/>
                <a:gd name="connsiteX2" fmla="*/ 270257 w 3251803"/>
                <a:gd name="connsiteY2" fmla="*/ 905186 h 2270025"/>
                <a:gd name="connsiteX3" fmla="*/ 1126066 w 3251803"/>
                <a:gd name="connsiteY3" fmla="*/ 151335 h 2270025"/>
                <a:gd name="connsiteX4" fmla="*/ 1608666 w 3251803"/>
                <a:gd name="connsiteY4" fmla="*/ 50445 h 2270025"/>
                <a:gd name="connsiteX5" fmla="*/ 1447800 w 3251803"/>
                <a:gd name="connsiteY5" fmla="*/ 454005 h 2270025"/>
                <a:gd name="connsiteX6" fmla="*/ 1840314 w 3251803"/>
                <a:gd name="connsiteY6" fmla="*/ 505662 h 2270025"/>
                <a:gd name="connsiteX7" fmla="*/ 2214813 w 3251803"/>
                <a:gd name="connsiteY7" fmla="*/ 199762 h 2270025"/>
                <a:gd name="connsiteX8" fmla="*/ 2573866 w 3251803"/>
                <a:gd name="connsiteY8" fmla="*/ 252225 h 2270025"/>
                <a:gd name="connsiteX9" fmla="*/ 2658532 w 3251803"/>
                <a:gd name="connsiteY9" fmla="*/ 392240 h 2270025"/>
                <a:gd name="connsiteX10" fmla="*/ 2571446 w 3251803"/>
                <a:gd name="connsiteY10" fmla="*/ 751469 h 2270025"/>
                <a:gd name="connsiteX11" fmla="*/ 2495246 w 3251803"/>
                <a:gd name="connsiteY11" fmla="*/ 1099812 h 2270025"/>
                <a:gd name="connsiteX12" fmla="*/ 2484360 w 3251803"/>
                <a:gd name="connsiteY12" fmla="*/ 1589669 h 2270025"/>
                <a:gd name="connsiteX13" fmla="*/ 2642203 w 3251803"/>
                <a:gd name="connsiteY13" fmla="*/ 2041425 h 2270025"/>
                <a:gd name="connsiteX14" fmla="*/ 3251803 w 3251803"/>
                <a:gd name="connsiteY14" fmla="*/ 2270025 h 2270025"/>
                <a:gd name="connsiteX15" fmla="*/ 482598 w 3251803"/>
                <a:gd name="connsiteY15" fmla="*/ 1866466 h 2270025"/>
                <a:gd name="connsiteX0" fmla="*/ 482598 w 3251803"/>
                <a:gd name="connsiteY0" fmla="*/ 1866466 h 2270025"/>
                <a:gd name="connsiteX1" fmla="*/ 1 w 3251803"/>
                <a:gd name="connsiteY1" fmla="*/ 1563796 h 2270025"/>
                <a:gd name="connsiteX2" fmla="*/ 270257 w 3251803"/>
                <a:gd name="connsiteY2" fmla="*/ 905186 h 2270025"/>
                <a:gd name="connsiteX3" fmla="*/ 1126066 w 3251803"/>
                <a:gd name="connsiteY3" fmla="*/ 151335 h 2270025"/>
                <a:gd name="connsiteX4" fmla="*/ 1608666 w 3251803"/>
                <a:gd name="connsiteY4" fmla="*/ 50445 h 2270025"/>
                <a:gd name="connsiteX5" fmla="*/ 1447800 w 3251803"/>
                <a:gd name="connsiteY5" fmla="*/ 454005 h 2270025"/>
                <a:gd name="connsiteX6" fmla="*/ 1840314 w 3251803"/>
                <a:gd name="connsiteY6" fmla="*/ 505662 h 2270025"/>
                <a:gd name="connsiteX7" fmla="*/ 2214813 w 3251803"/>
                <a:gd name="connsiteY7" fmla="*/ 199762 h 2270025"/>
                <a:gd name="connsiteX8" fmla="*/ 2573866 w 3251803"/>
                <a:gd name="connsiteY8" fmla="*/ 252225 h 2270025"/>
                <a:gd name="connsiteX9" fmla="*/ 2658532 w 3251803"/>
                <a:gd name="connsiteY9" fmla="*/ 392240 h 2270025"/>
                <a:gd name="connsiteX10" fmla="*/ 2571446 w 3251803"/>
                <a:gd name="connsiteY10" fmla="*/ 751469 h 2270025"/>
                <a:gd name="connsiteX11" fmla="*/ 2495246 w 3251803"/>
                <a:gd name="connsiteY11" fmla="*/ 1099812 h 2270025"/>
                <a:gd name="connsiteX12" fmla="*/ 2484360 w 3251803"/>
                <a:gd name="connsiteY12" fmla="*/ 1589669 h 2270025"/>
                <a:gd name="connsiteX13" fmla="*/ 2642203 w 3251803"/>
                <a:gd name="connsiteY13" fmla="*/ 2041425 h 2270025"/>
                <a:gd name="connsiteX14" fmla="*/ 3251803 w 3251803"/>
                <a:gd name="connsiteY14" fmla="*/ 2270025 h 2270025"/>
                <a:gd name="connsiteX15" fmla="*/ 482598 w 3251803"/>
                <a:gd name="connsiteY15" fmla="*/ 1866466 h 2270025"/>
                <a:gd name="connsiteX0" fmla="*/ 482598 w 3251803"/>
                <a:gd name="connsiteY0" fmla="*/ 1866466 h 2270025"/>
                <a:gd name="connsiteX1" fmla="*/ 1 w 3251803"/>
                <a:gd name="connsiteY1" fmla="*/ 1563796 h 2270025"/>
                <a:gd name="connsiteX2" fmla="*/ 270257 w 3251803"/>
                <a:gd name="connsiteY2" fmla="*/ 905186 h 2270025"/>
                <a:gd name="connsiteX3" fmla="*/ 1126066 w 3251803"/>
                <a:gd name="connsiteY3" fmla="*/ 151335 h 2270025"/>
                <a:gd name="connsiteX4" fmla="*/ 1608666 w 3251803"/>
                <a:gd name="connsiteY4" fmla="*/ 50445 h 2270025"/>
                <a:gd name="connsiteX5" fmla="*/ 1447800 w 3251803"/>
                <a:gd name="connsiteY5" fmla="*/ 454005 h 2270025"/>
                <a:gd name="connsiteX6" fmla="*/ 1840314 w 3251803"/>
                <a:gd name="connsiteY6" fmla="*/ 505662 h 2270025"/>
                <a:gd name="connsiteX7" fmla="*/ 2214813 w 3251803"/>
                <a:gd name="connsiteY7" fmla="*/ 199762 h 2270025"/>
                <a:gd name="connsiteX8" fmla="*/ 2573866 w 3251803"/>
                <a:gd name="connsiteY8" fmla="*/ 252225 h 2270025"/>
                <a:gd name="connsiteX9" fmla="*/ 2658532 w 3251803"/>
                <a:gd name="connsiteY9" fmla="*/ 392240 h 2270025"/>
                <a:gd name="connsiteX10" fmla="*/ 2571446 w 3251803"/>
                <a:gd name="connsiteY10" fmla="*/ 751469 h 2270025"/>
                <a:gd name="connsiteX11" fmla="*/ 2495246 w 3251803"/>
                <a:gd name="connsiteY11" fmla="*/ 1099812 h 2270025"/>
                <a:gd name="connsiteX12" fmla="*/ 2484360 w 3251803"/>
                <a:gd name="connsiteY12" fmla="*/ 1589669 h 2270025"/>
                <a:gd name="connsiteX13" fmla="*/ 2642203 w 3251803"/>
                <a:gd name="connsiteY13" fmla="*/ 2041425 h 2270025"/>
                <a:gd name="connsiteX14" fmla="*/ 3251803 w 3251803"/>
                <a:gd name="connsiteY14" fmla="*/ 2270025 h 2270025"/>
                <a:gd name="connsiteX15" fmla="*/ 482598 w 3251803"/>
                <a:gd name="connsiteY15" fmla="*/ 1866466 h 2270025"/>
                <a:gd name="connsiteX0" fmla="*/ 482598 w 3251803"/>
                <a:gd name="connsiteY0" fmla="*/ 1866466 h 2270025"/>
                <a:gd name="connsiteX1" fmla="*/ 1 w 3251803"/>
                <a:gd name="connsiteY1" fmla="*/ 1563796 h 2270025"/>
                <a:gd name="connsiteX2" fmla="*/ 270257 w 3251803"/>
                <a:gd name="connsiteY2" fmla="*/ 905186 h 2270025"/>
                <a:gd name="connsiteX3" fmla="*/ 1126066 w 3251803"/>
                <a:gd name="connsiteY3" fmla="*/ 151335 h 2270025"/>
                <a:gd name="connsiteX4" fmla="*/ 1608666 w 3251803"/>
                <a:gd name="connsiteY4" fmla="*/ 50445 h 2270025"/>
                <a:gd name="connsiteX5" fmla="*/ 1447800 w 3251803"/>
                <a:gd name="connsiteY5" fmla="*/ 454005 h 2270025"/>
                <a:gd name="connsiteX6" fmla="*/ 1840314 w 3251803"/>
                <a:gd name="connsiteY6" fmla="*/ 505662 h 2270025"/>
                <a:gd name="connsiteX7" fmla="*/ 2214813 w 3251803"/>
                <a:gd name="connsiteY7" fmla="*/ 199762 h 2270025"/>
                <a:gd name="connsiteX8" fmla="*/ 2573866 w 3251803"/>
                <a:gd name="connsiteY8" fmla="*/ 252225 h 2270025"/>
                <a:gd name="connsiteX9" fmla="*/ 2658532 w 3251803"/>
                <a:gd name="connsiteY9" fmla="*/ 392240 h 2270025"/>
                <a:gd name="connsiteX10" fmla="*/ 2571446 w 3251803"/>
                <a:gd name="connsiteY10" fmla="*/ 751469 h 2270025"/>
                <a:gd name="connsiteX11" fmla="*/ 2495246 w 3251803"/>
                <a:gd name="connsiteY11" fmla="*/ 1099812 h 2270025"/>
                <a:gd name="connsiteX12" fmla="*/ 2484360 w 3251803"/>
                <a:gd name="connsiteY12" fmla="*/ 1589669 h 2270025"/>
                <a:gd name="connsiteX13" fmla="*/ 2642203 w 3251803"/>
                <a:gd name="connsiteY13" fmla="*/ 2041425 h 2270025"/>
                <a:gd name="connsiteX14" fmla="*/ 3251803 w 3251803"/>
                <a:gd name="connsiteY14" fmla="*/ 2270025 h 2270025"/>
                <a:gd name="connsiteX15" fmla="*/ 482598 w 3251803"/>
                <a:gd name="connsiteY15" fmla="*/ 1866466 h 2270025"/>
                <a:gd name="connsiteX0" fmla="*/ 482600 w 3251805"/>
                <a:gd name="connsiteY0" fmla="*/ 1866466 h 2270025"/>
                <a:gd name="connsiteX1" fmla="*/ 0 w 3251805"/>
                <a:gd name="connsiteY1" fmla="*/ 1563796 h 2270025"/>
                <a:gd name="connsiteX2" fmla="*/ 270259 w 3251805"/>
                <a:gd name="connsiteY2" fmla="*/ 905186 h 2270025"/>
                <a:gd name="connsiteX3" fmla="*/ 1126068 w 3251805"/>
                <a:gd name="connsiteY3" fmla="*/ 151335 h 2270025"/>
                <a:gd name="connsiteX4" fmla="*/ 1608668 w 3251805"/>
                <a:gd name="connsiteY4" fmla="*/ 50445 h 2270025"/>
                <a:gd name="connsiteX5" fmla="*/ 1447802 w 3251805"/>
                <a:gd name="connsiteY5" fmla="*/ 454005 h 2270025"/>
                <a:gd name="connsiteX6" fmla="*/ 1840316 w 3251805"/>
                <a:gd name="connsiteY6" fmla="*/ 505662 h 2270025"/>
                <a:gd name="connsiteX7" fmla="*/ 2214815 w 3251805"/>
                <a:gd name="connsiteY7" fmla="*/ 199762 h 2270025"/>
                <a:gd name="connsiteX8" fmla="*/ 2573868 w 3251805"/>
                <a:gd name="connsiteY8" fmla="*/ 252225 h 2270025"/>
                <a:gd name="connsiteX9" fmla="*/ 2658534 w 3251805"/>
                <a:gd name="connsiteY9" fmla="*/ 392240 h 2270025"/>
                <a:gd name="connsiteX10" fmla="*/ 2571448 w 3251805"/>
                <a:gd name="connsiteY10" fmla="*/ 751469 h 2270025"/>
                <a:gd name="connsiteX11" fmla="*/ 2495248 w 3251805"/>
                <a:gd name="connsiteY11" fmla="*/ 1099812 h 2270025"/>
                <a:gd name="connsiteX12" fmla="*/ 2484362 w 3251805"/>
                <a:gd name="connsiteY12" fmla="*/ 1589669 h 2270025"/>
                <a:gd name="connsiteX13" fmla="*/ 2642205 w 3251805"/>
                <a:gd name="connsiteY13" fmla="*/ 2041425 h 2270025"/>
                <a:gd name="connsiteX14" fmla="*/ 3251805 w 3251805"/>
                <a:gd name="connsiteY14" fmla="*/ 2270025 h 2270025"/>
                <a:gd name="connsiteX15" fmla="*/ 482600 w 3251805"/>
                <a:gd name="connsiteY15" fmla="*/ 1866466 h 2270025"/>
                <a:gd name="connsiteX0" fmla="*/ 482600 w 3251805"/>
                <a:gd name="connsiteY0" fmla="*/ 1866466 h 2270025"/>
                <a:gd name="connsiteX1" fmla="*/ 0 w 3251805"/>
                <a:gd name="connsiteY1" fmla="*/ 1563796 h 2270025"/>
                <a:gd name="connsiteX2" fmla="*/ 270259 w 3251805"/>
                <a:gd name="connsiteY2" fmla="*/ 905186 h 2270025"/>
                <a:gd name="connsiteX3" fmla="*/ 1126068 w 3251805"/>
                <a:gd name="connsiteY3" fmla="*/ 151335 h 2270025"/>
                <a:gd name="connsiteX4" fmla="*/ 1608668 w 3251805"/>
                <a:gd name="connsiteY4" fmla="*/ 50445 h 2270025"/>
                <a:gd name="connsiteX5" fmla="*/ 1447802 w 3251805"/>
                <a:gd name="connsiteY5" fmla="*/ 454005 h 2270025"/>
                <a:gd name="connsiteX6" fmla="*/ 1840316 w 3251805"/>
                <a:gd name="connsiteY6" fmla="*/ 505662 h 2270025"/>
                <a:gd name="connsiteX7" fmla="*/ 2214815 w 3251805"/>
                <a:gd name="connsiteY7" fmla="*/ 199762 h 2270025"/>
                <a:gd name="connsiteX8" fmla="*/ 2573868 w 3251805"/>
                <a:gd name="connsiteY8" fmla="*/ 252225 h 2270025"/>
                <a:gd name="connsiteX9" fmla="*/ 2658534 w 3251805"/>
                <a:gd name="connsiteY9" fmla="*/ 392240 h 2270025"/>
                <a:gd name="connsiteX10" fmla="*/ 2571448 w 3251805"/>
                <a:gd name="connsiteY10" fmla="*/ 751469 h 2270025"/>
                <a:gd name="connsiteX11" fmla="*/ 2495248 w 3251805"/>
                <a:gd name="connsiteY11" fmla="*/ 1099812 h 2270025"/>
                <a:gd name="connsiteX12" fmla="*/ 2484362 w 3251805"/>
                <a:gd name="connsiteY12" fmla="*/ 1589669 h 2270025"/>
                <a:gd name="connsiteX13" fmla="*/ 2642205 w 3251805"/>
                <a:gd name="connsiteY13" fmla="*/ 2041425 h 2270025"/>
                <a:gd name="connsiteX14" fmla="*/ 3251805 w 3251805"/>
                <a:gd name="connsiteY14" fmla="*/ 2270025 h 2270025"/>
                <a:gd name="connsiteX15" fmla="*/ 482600 w 3251805"/>
                <a:gd name="connsiteY15" fmla="*/ 1866466 h 2270025"/>
                <a:gd name="connsiteX0" fmla="*/ 482598 w 3251803"/>
                <a:gd name="connsiteY0" fmla="*/ 1866466 h 2270025"/>
                <a:gd name="connsiteX1" fmla="*/ 0 w 3251803"/>
                <a:gd name="connsiteY1" fmla="*/ 1563796 h 2270025"/>
                <a:gd name="connsiteX2" fmla="*/ 270257 w 3251803"/>
                <a:gd name="connsiteY2" fmla="*/ 905186 h 2270025"/>
                <a:gd name="connsiteX3" fmla="*/ 1126066 w 3251803"/>
                <a:gd name="connsiteY3" fmla="*/ 151335 h 2270025"/>
                <a:gd name="connsiteX4" fmla="*/ 1608666 w 3251803"/>
                <a:gd name="connsiteY4" fmla="*/ 50445 h 2270025"/>
                <a:gd name="connsiteX5" fmla="*/ 1447800 w 3251803"/>
                <a:gd name="connsiteY5" fmla="*/ 454005 h 2270025"/>
                <a:gd name="connsiteX6" fmla="*/ 1840314 w 3251803"/>
                <a:gd name="connsiteY6" fmla="*/ 505662 h 2270025"/>
                <a:gd name="connsiteX7" fmla="*/ 2214813 w 3251803"/>
                <a:gd name="connsiteY7" fmla="*/ 199762 h 2270025"/>
                <a:gd name="connsiteX8" fmla="*/ 2573866 w 3251803"/>
                <a:gd name="connsiteY8" fmla="*/ 252225 h 2270025"/>
                <a:gd name="connsiteX9" fmla="*/ 2658532 w 3251803"/>
                <a:gd name="connsiteY9" fmla="*/ 392240 h 2270025"/>
                <a:gd name="connsiteX10" fmla="*/ 2571446 w 3251803"/>
                <a:gd name="connsiteY10" fmla="*/ 751469 h 2270025"/>
                <a:gd name="connsiteX11" fmla="*/ 2495246 w 3251803"/>
                <a:gd name="connsiteY11" fmla="*/ 1099812 h 2270025"/>
                <a:gd name="connsiteX12" fmla="*/ 2484360 w 3251803"/>
                <a:gd name="connsiteY12" fmla="*/ 1589669 h 2270025"/>
                <a:gd name="connsiteX13" fmla="*/ 2642203 w 3251803"/>
                <a:gd name="connsiteY13" fmla="*/ 2041425 h 2270025"/>
                <a:gd name="connsiteX14" fmla="*/ 3251803 w 3251803"/>
                <a:gd name="connsiteY14" fmla="*/ 2270025 h 2270025"/>
                <a:gd name="connsiteX15" fmla="*/ 482598 w 3251803"/>
                <a:gd name="connsiteY15" fmla="*/ 1866466 h 2270025"/>
                <a:gd name="connsiteX0" fmla="*/ 482598 w 2759224"/>
                <a:gd name="connsiteY0" fmla="*/ 1866466 h 2182032"/>
                <a:gd name="connsiteX1" fmla="*/ 0 w 2759224"/>
                <a:gd name="connsiteY1" fmla="*/ 1563796 h 2182032"/>
                <a:gd name="connsiteX2" fmla="*/ 270257 w 2759224"/>
                <a:gd name="connsiteY2" fmla="*/ 905186 h 2182032"/>
                <a:gd name="connsiteX3" fmla="*/ 1126066 w 2759224"/>
                <a:gd name="connsiteY3" fmla="*/ 151335 h 2182032"/>
                <a:gd name="connsiteX4" fmla="*/ 1608666 w 2759224"/>
                <a:gd name="connsiteY4" fmla="*/ 50445 h 2182032"/>
                <a:gd name="connsiteX5" fmla="*/ 1447800 w 2759224"/>
                <a:gd name="connsiteY5" fmla="*/ 454005 h 2182032"/>
                <a:gd name="connsiteX6" fmla="*/ 1840314 w 2759224"/>
                <a:gd name="connsiteY6" fmla="*/ 505662 h 2182032"/>
                <a:gd name="connsiteX7" fmla="*/ 2214813 w 2759224"/>
                <a:gd name="connsiteY7" fmla="*/ 199762 h 2182032"/>
                <a:gd name="connsiteX8" fmla="*/ 2573866 w 2759224"/>
                <a:gd name="connsiteY8" fmla="*/ 252225 h 2182032"/>
                <a:gd name="connsiteX9" fmla="*/ 2658532 w 2759224"/>
                <a:gd name="connsiteY9" fmla="*/ 392240 h 2182032"/>
                <a:gd name="connsiteX10" fmla="*/ 2571446 w 2759224"/>
                <a:gd name="connsiteY10" fmla="*/ 751469 h 2182032"/>
                <a:gd name="connsiteX11" fmla="*/ 2495246 w 2759224"/>
                <a:gd name="connsiteY11" fmla="*/ 1099812 h 2182032"/>
                <a:gd name="connsiteX12" fmla="*/ 2484360 w 2759224"/>
                <a:gd name="connsiteY12" fmla="*/ 1589669 h 2182032"/>
                <a:gd name="connsiteX13" fmla="*/ 2642203 w 2759224"/>
                <a:gd name="connsiteY13" fmla="*/ 2041425 h 2182032"/>
                <a:gd name="connsiteX14" fmla="*/ 2252131 w 2759224"/>
                <a:gd name="connsiteY14" fmla="*/ 1866466 h 2182032"/>
                <a:gd name="connsiteX15" fmla="*/ 482598 w 2759224"/>
                <a:gd name="connsiteY15" fmla="*/ 1866466 h 2182032"/>
                <a:gd name="connsiteX0" fmla="*/ 482598 w 2658936"/>
                <a:gd name="connsiteY0" fmla="*/ 1866466 h 2007072"/>
                <a:gd name="connsiteX1" fmla="*/ 0 w 2658936"/>
                <a:gd name="connsiteY1" fmla="*/ 1563796 h 2007072"/>
                <a:gd name="connsiteX2" fmla="*/ 270257 w 2658936"/>
                <a:gd name="connsiteY2" fmla="*/ 905186 h 2007072"/>
                <a:gd name="connsiteX3" fmla="*/ 1126066 w 2658936"/>
                <a:gd name="connsiteY3" fmla="*/ 151335 h 2007072"/>
                <a:gd name="connsiteX4" fmla="*/ 1608666 w 2658936"/>
                <a:gd name="connsiteY4" fmla="*/ 50445 h 2007072"/>
                <a:gd name="connsiteX5" fmla="*/ 1447800 w 2658936"/>
                <a:gd name="connsiteY5" fmla="*/ 454005 h 2007072"/>
                <a:gd name="connsiteX6" fmla="*/ 1840314 w 2658936"/>
                <a:gd name="connsiteY6" fmla="*/ 505662 h 2007072"/>
                <a:gd name="connsiteX7" fmla="*/ 2214813 w 2658936"/>
                <a:gd name="connsiteY7" fmla="*/ 199762 h 2007072"/>
                <a:gd name="connsiteX8" fmla="*/ 2573866 w 2658936"/>
                <a:gd name="connsiteY8" fmla="*/ 252225 h 2007072"/>
                <a:gd name="connsiteX9" fmla="*/ 2658532 w 2658936"/>
                <a:gd name="connsiteY9" fmla="*/ 392240 h 2007072"/>
                <a:gd name="connsiteX10" fmla="*/ 2571446 w 2658936"/>
                <a:gd name="connsiteY10" fmla="*/ 751469 h 2007072"/>
                <a:gd name="connsiteX11" fmla="*/ 2495246 w 2658936"/>
                <a:gd name="connsiteY11" fmla="*/ 1099812 h 2007072"/>
                <a:gd name="connsiteX12" fmla="*/ 2484360 w 2658936"/>
                <a:gd name="connsiteY12" fmla="*/ 1589669 h 2007072"/>
                <a:gd name="connsiteX13" fmla="*/ 2252133 w 2658936"/>
                <a:gd name="connsiteY13" fmla="*/ 1866466 h 2007072"/>
                <a:gd name="connsiteX14" fmla="*/ 2252131 w 2658936"/>
                <a:gd name="connsiteY14" fmla="*/ 1866466 h 2007072"/>
                <a:gd name="connsiteX15" fmla="*/ 482598 w 2658936"/>
                <a:gd name="connsiteY15" fmla="*/ 1866466 h 2007072"/>
                <a:gd name="connsiteX0" fmla="*/ 482598 w 2658936"/>
                <a:gd name="connsiteY0" fmla="*/ 1866466 h 1916910"/>
                <a:gd name="connsiteX1" fmla="*/ 0 w 2658936"/>
                <a:gd name="connsiteY1" fmla="*/ 1563796 h 1916910"/>
                <a:gd name="connsiteX2" fmla="*/ 270257 w 2658936"/>
                <a:gd name="connsiteY2" fmla="*/ 905186 h 1916910"/>
                <a:gd name="connsiteX3" fmla="*/ 1126066 w 2658936"/>
                <a:gd name="connsiteY3" fmla="*/ 151335 h 1916910"/>
                <a:gd name="connsiteX4" fmla="*/ 1608666 w 2658936"/>
                <a:gd name="connsiteY4" fmla="*/ 50445 h 1916910"/>
                <a:gd name="connsiteX5" fmla="*/ 1447800 w 2658936"/>
                <a:gd name="connsiteY5" fmla="*/ 454005 h 1916910"/>
                <a:gd name="connsiteX6" fmla="*/ 1840314 w 2658936"/>
                <a:gd name="connsiteY6" fmla="*/ 505662 h 1916910"/>
                <a:gd name="connsiteX7" fmla="*/ 2214813 w 2658936"/>
                <a:gd name="connsiteY7" fmla="*/ 199762 h 1916910"/>
                <a:gd name="connsiteX8" fmla="*/ 2573866 w 2658936"/>
                <a:gd name="connsiteY8" fmla="*/ 252225 h 1916910"/>
                <a:gd name="connsiteX9" fmla="*/ 2658532 w 2658936"/>
                <a:gd name="connsiteY9" fmla="*/ 392240 h 1916910"/>
                <a:gd name="connsiteX10" fmla="*/ 2571446 w 2658936"/>
                <a:gd name="connsiteY10" fmla="*/ 751469 h 1916910"/>
                <a:gd name="connsiteX11" fmla="*/ 2495246 w 2658936"/>
                <a:gd name="connsiteY11" fmla="*/ 1099812 h 1916910"/>
                <a:gd name="connsiteX12" fmla="*/ 2484360 w 2658936"/>
                <a:gd name="connsiteY12" fmla="*/ 1589669 h 1916910"/>
                <a:gd name="connsiteX13" fmla="*/ 2252133 w 2658936"/>
                <a:gd name="connsiteY13" fmla="*/ 1866466 h 1916910"/>
                <a:gd name="connsiteX14" fmla="*/ 482598 w 2658936"/>
                <a:gd name="connsiteY14" fmla="*/ 1866466 h 1916910"/>
                <a:gd name="connsiteX0" fmla="*/ 482598 w 2658936"/>
                <a:gd name="connsiteY0" fmla="*/ 1866466 h 1916911"/>
                <a:gd name="connsiteX1" fmla="*/ 0 w 2658936"/>
                <a:gd name="connsiteY1" fmla="*/ 1563796 h 1916911"/>
                <a:gd name="connsiteX2" fmla="*/ 270257 w 2658936"/>
                <a:gd name="connsiteY2" fmla="*/ 905186 h 1916911"/>
                <a:gd name="connsiteX3" fmla="*/ 1126066 w 2658936"/>
                <a:gd name="connsiteY3" fmla="*/ 151335 h 1916911"/>
                <a:gd name="connsiteX4" fmla="*/ 1608666 w 2658936"/>
                <a:gd name="connsiteY4" fmla="*/ 50445 h 1916911"/>
                <a:gd name="connsiteX5" fmla="*/ 1447800 w 2658936"/>
                <a:gd name="connsiteY5" fmla="*/ 454005 h 1916911"/>
                <a:gd name="connsiteX6" fmla="*/ 1840314 w 2658936"/>
                <a:gd name="connsiteY6" fmla="*/ 505662 h 1916911"/>
                <a:gd name="connsiteX7" fmla="*/ 2214813 w 2658936"/>
                <a:gd name="connsiteY7" fmla="*/ 199762 h 1916911"/>
                <a:gd name="connsiteX8" fmla="*/ 2573866 w 2658936"/>
                <a:gd name="connsiteY8" fmla="*/ 252225 h 1916911"/>
                <a:gd name="connsiteX9" fmla="*/ 2658532 w 2658936"/>
                <a:gd name="connsiteY9" fmla="*/ 392240 h 1916911"/>
                <a:gd name="connsiteX10" fmla="*/ 2571446 w 2658936"/>
                <a:gd name="connsiteY10" fmla="*/ 751469 h 1916911"/>
                <a:gd name="connsiteX11" fmla="*/ 2495246 w 2658936"/>
                <a:gd name="connsiteY11" fmla="*/ 1099812 h 1916911"/>
                <a:gd name="connsiteX12" fmla="*/ 2484360 w 2658936"/>
                <a:gd name="connsiteY12" fmla="*/ 1589669 h 1916911"/>
                <a:gd name="connsiteX13" fmla="*/ 2252133 w 2658936"/>
                <a:gd name="connsiteY13" fmla="*/ 1866466 h 1916911"/>
                <a:gd name="connsiteX14" fmla="*/ 482598 w 2658936"/>
                <a:gd name="connsiteY14" fmla="*/ 1866466 h 1916911"/>
                <a:gd name="connsiteX0" fmla="*/ 405382 w 2581720"/>
                <a:gd name="connsiteY0" fmla="*/ 1866466 h 1916911"/>
                <a:gd name="connsiteX1" fmla="*/ 0 w 2581720"/>
                <a:gd name="connsiteY1" fmla="*/ 1515369 h 1916911"/>
                <a:gd name="connsiteX2" fmla="*/ 193041 w 2581720"/>
                <a:gd name="connsiteY2" fmla="*/ 905186 h 1916911"/>
                <a:gd name="connsiteX3" fmla="*/ 1048850 w 2581720"/>
                <a:gd name="connsiteY3" fmla="*/ 151335 h 1916911"/>
                <a:gd name="connsiteX4" fmla="*/ 1531450 w 2581720"/>
                <a:gd name="connsiteY4" fmla="*/ 50445 h 1916911"/>
                <a:gd name="connsiteX5" fmla="*/ 1370584 w 2581720"/>
                <a:gd name="connsiteY5" fmla="*/ 454005 h 1916911"/>
                <a:gd name="connsiteX6" fmla="*/ 1763098 w 2581720"/>
                <a:gd name="connsiteY6" fmla="*/ 505662 h 1916911"/>
                <a:gd name="connsiteX7" fmla="*/ 2137597 w 2581720"/>
                <a:gd name="connsiteY7" fmla="*/ 199762 h 1916911"/>
                <a:gd name="connsiteX8" fmla="*/ 2496650 w 2581720"/>
                <a:gd name="connsiteY8" fmla="*/ 252225 h 1916911"/>
                <a:gd name="connsiteX9" fmla="*/ 2581316 w 2581720"/>
                <a:gd name="connsiteY9" fmla="*/ 392240 h 1916911"/>
                <a:gd name="connsiteX10" fmla="*/ 2494230 w 2581720"/>
                <a:gd name="connsiteY10" fmla="*/ 751469 h 1916911"/>
                <a:gd name="connsiteX11" fmla="*/ 2418030 w 2581720"/>
                <a:gd name="connsiteY11" fmla="*/ 1099812 h 1916911"/>
                <a:gd name="connsiteX12" fmla="*/ 2407144 w 2581720"/>
                <a:gd name="connsiteY12" fmla="*/ 1589669 h 1916911"/>
                <a:gd name="connsiteX13" fmla="*/ 2174917 w 2581720"/>
                <a:gd name="connsiteY13" fmla="*/ 1866466 h 1916911"/>
                <a:gd name="connsiteX14" fmla="*/ 405382 w 2581720"/>
                <a:gd name="connsiteY14" fmla="*/ 1866466 h 1916911"/>
                <a:gd name="connsiteX0" fmla="*/ 405382 w 2581720"/>
                <a:gd name="connsiteY0" fmla="*/ 1866466 h 1916911"/>
                <a:gd name="connsiteX1" fmla="*/ 0 w 2581720"/>
                <a:gd name="connsiteY1" fmla="*/ 1515369 h 1916911"/>
                <a:gd name="connsiteX2" fmla="*/ 193041 w 2581720"/>
                <a:gd name="connsiteY2" fmla="*/ 905186 h 1916911"/>
                <a:gd name="connsiteX3" fmla="*/ 1048850 w 2581720"/>
                <a:gd name="connsiteY3" fmla="*/ 151335 h 1916911"/>
                <a:gd name="connsiteX4" fmla="*/ 1531450 w 2581720"/>
                <a:gd name="connsiteY4" fmla="*/ 50445 h 1916911"/>
                <a:gd name="connsiteX5" fmla="*/ 1370584 w 2581720"/>
                <a:gd name="connsiteY5" fmla="*/ 454005 h 1916911"/>
                <a:gd name="connsiteX6" fmla="*/ 1763098 w 2581720"/>
                <a:gd name="connsiteY6" fmla="*/ 505662 h 1916911"/>
                <a:gd name="connsiteX7" fmla="*/ 2137597 w 2581720"/>
                <a:gd name="connsiteY7" fmla="*/ 199762 h 1916911"/>
                <a:gd name="connsiteX8" fmla="*/ 2496650 w 2581720"/>
                <a:gd name="connsiteY8" fmla="*/ 252225 h 1916911"/>
                <a:gd name="connsiteX9" fmla="*/ 2581316 w 2581720"/>
                <a:gd name="connsiteY9" fmla="*/ 392240 h 1916911"/>
                <a:gd name="connsiteX10" fmla="*/ 2494230 w 2581720"/>
                <a:gd name="connsiteY10" fmla="*/ 751469 h 1916911"/>
                <a:gd name="connsiteX11" fmla="*/ 2418030 w 2581720"/>
                <a:gd name="connsiteY11" fmla="*/ 1099812 h 1916911"/>
                <a:gd name="connsiteX12" fmla="*/ 2407144 w 2581720"/>
                <a:gd name="connsiteY12" fmla="*/ 1589669 h 1916911"/>
                <a:gd name="connsiteX13" fmla="*/ 2174917 w 2581720"/>
                <a:gd name="connsiteY13" fmla="*/ 1866466 h 1916911"/>
                <a:gd name="connsiteX14" fmla="*/ 405382 w 2581720"/>
                <a:gd name="connsiteY14" fmla="*/ 1866466 h 1916911"/>
                <a:gd name="connsiteX0" fmla="*/ 405382 w 2581720"/>
                <a:gd name="connsiteY0" fmla="*/ 1866466 h 1916911"/>
                <a:gd name="connsiteX1" fmla="*/ 0 w 2581720"/>
                <a:gd name="connsiteY1" fmla="*/ 1515369 h 1916911"/>
                <a:gd name="connsiteX2" fmla="*/ 193041 w 2581720"/>
                <a:gd name="connsiteY2" fmla="*/ 905186 h 1916911"/>
                <a:gd name="connsiteX3" fmla="*/ 1048850 w 2581720"/>
                <a:gd name="connsiteY3" fmla="*/ 151335 h 1916911"/>
                <a:gd name="connsiteX4" fmla="*/ 1531450 w 2581720"/>
                <a:gd name="connsiteY4" fmla="*/ 50445 h 1916911"/>
                <a:gd name="connsiteX5" fmla="*/ 1370584 w 2581720"/>
                <a:gd name="connsiteY5" fmla="*/ 454005 h 1916911"/>
                <a:gd name="connsiteX6" fmla="*/ 1763098 w 2581720"/>
                <a:gd name="connsiteY6" fmla="*/ 505662 h 1916911"/>
                <a:gd name="connsiteX7" fmla="*/ 2137597 w 2581720"/>
                <a:gd name="connsiteY7" fmla="*/ 199762 h 1916911"/>
                <a:gd name="connsiteX8" fmla="*/ 2496650 w 2581720"/>
                <a:gd name="connsiteY8" fmla="*/ 252225 h 1916911"/>
                <a:gd name="connsiteX9" fmla="*/ 2581316 w 2581720"/>
                <a:gd name="connsiteY9" fmla="*/ 392240 h 1916911"/>
                <a:gd name="connsiteX10" fmla="*/ 2494230 w 2581720"/>
                <a:gd name="connsiteY10" fmla="*/ 751469 h 1916911"/>
                <a:gd name="connsiteX11" fmla="*/ 2418030 w 2581720"/>
                <a:gd name="connsiteY11" fmla="*/ 1099812 h 1916911"/>
                <a:gd name="connsiteX12" fmla="*/ 2407144 w 2581720"/>
                <a:gd name="connsiteY12" fmla="*/ 1589669 h 1916911"/>
                <a:gd name="connsiteX13" fmla="*/ 2174917 w 2581720"/>
                <a:gd name="connsiteY13" fmla="*/ 1866466 h 1916911"/>
                <a:gd name="connsiteX14" fmla="*/ 405382 w 2581720"/>
                <a:gd name="connsiteY14" fmla="*/ 1866466 h 1916911"/>
                <a:gd name="connsiteX0" fmla="*/ 405382 w 2581720"/>
                <a:gd name="connsiteY0" fmla="*/ 1866466 h 1916911"/>
                <a:gd name="connsiteX1" fmla="*/ 0 w 2581720"/>
                <a:gd name="connsiteY1" fmla="*/ 1515369 h 1916911"/>
                <a:gd name="connsiteX2" fmla="*/ 193041 w 2581720"/>
                <a:gd name="connsiteY2" fmla="*/ 905186 h 1916911"/>
                <a:gd name="connsiteX3" fmla="*/ 1048850 w 2581720"/>
                <a:gd name="connsiteY3" fmla="*/ 151335 h 1916911"/>
                <a:gd name="connsiteX4" fmla="*/ 1531450 w 2581720"/>
                <a:gd name="connsiteY4" fmla="*/ 50445 h 1916911"/>
                <a:gd name="connsiteX5" fmla="*/ 1370584 w 2581720"/>
                <a:gd name="connsiteY5" fmla="*/ 454005 h 1916911"/>
                <a:gd name="connsiteX6" fmla="*/ 1763098 w 2581720"/>
                <a:gd name="connsiteY6" fmla="*/ 505662 h 1916911"/>
                <a:gd name="connsiteX7" fmla="*/ 2137597 w 2581720"/>
                <a:gd name="connsiteY7" fmla="*/ 199762 h 1916911"/>
                <a:gd name="connsiteX8" fmla="*/ 2496650 w 2581720"/>
                <a:gd name="connsiteY8" fmla="*/ 252225 h 1916911"/>
                <a:gd name="connsiteX9" fmla="*/ 2581316 w 2581720"/>
                <a:gd name="connsiteY9" fmla="*/ 392240 h 1916911"/>
                <a:gd name="connsiteX10" fmla="*/ 2494230 w 2581720"/>
                <a:gd name="connsiteY10" fmla="*/ 751469 h 1916911"/>
                <a:gd name="connsiteX11" fmla="*/ 2418030 w 2581720"/>
                <a:gd name="connsiteY11" fmla="*/ 1099812 h 1916911"/>
                <a:gd name="connsiteX12" fmla="*/ 2407144 w 2581720"/>
                <a:gd name="connsiteY12" fmla="*/ 1589669 h 1916911"/>
                <a:gd name="connsiteX13" fmla="*/ 1927827 w 2581720"/>
                <a:gd name="connsiteY13" fmla="*/ 1837409 h 1916911"/>
                <a:gd name="connsiteX14" fmla="*/ 405382 w 2581720"/>
                <a:gd name="connsiteY14" fmla="*/ 1866466 h 1916911"/>
                <a:gd name="connsiteX0" fmla="*/ 405382 w 2581720"/>
                <a:gd name="connsiteY0" fmla="*/ 1866466 h 1916911"/>
                <a:gd name="connsiteX1" fmla="*/ 0 w 2581720"/>
                <a:gd name="connsiteY1" fmla="*/ 1515369 h 1916911"/>
                <a:gd name="connsiteX2" fmla="*/ 193041 w 2581720"/>
                <a:gd name="connsiteY2" fmla="*/ 905186 h 1916911"/>
                <a:gd name="connsiteX3" fmla="*/ 1048850 w 2581720"/>
                <a:gd name="connsiteY3" fmla="*/ 151335 h 1916911"/>
                <a:gd name="connsiteX4" fmla="*/ 1531450 w 2581720"/>
                <a:gd name="connsiteY4" fmla="*/ 50445 h 1916911"/>
                <a:gd name="connsiteX5" fmla="*/ 1370584 w 2581720"/>
                <a:gd name="connsiteY5" fmla="*/ 454005 h 1916911"/>
                <a:gd name="connsiteX6" fmla="*/ 1763098 w 2581720"/>
                <a:gd name="connsiteY6" fmla="*/ 505662 h 1916911"/>
                <a:gd name="connsiteX7" fmla="*/ 2137597 w 2581720"/>
                <a:gd name="connsiteY7" fmla="*/ 199762 h 1916911"/>
                <a:gd name="connsiteX8" fmla="*/ 2496650 w 2581720"/>
                <a:gd name="connsiteY8" fmla="*/ 252225 h 1916911"/>
                <a:gd name="connsiteX9" fmla="*/ 2581316 w 2581720"/>
                <a:gd name="connsiteY9" fmla="*/ 392240 h 1916911"/>
                <a:gd name="connsiteX10" fmla="*/ 2494230 w 2581720"/>
                <a:gd name="connsiteY10" fmla="*/ 751469 h 1916911"/>
                <a:gd name="connsiteX11" fmla="*/ 2418030 w 2581720"/>
                <a:gd name="connsiteY11" fmla="*/ 1099812 h 1916911"/>
                <a:gd name="connsiteX12" fmla="*/ 2407144 w 2581720"/>
                <a:gd name="connsiteY12" fmla="*/ 1589669 h 1916911"/>
                <a:gd name="connsiteX13" fmla="*/ 1927827 w 2581720"/>
                <a:gd name="connsiteY13" fmla="*/ 1837409 h 1916911"/>
                <a:gd name="connsiteX14" fmla="*/ 405382 w 2581720"/>
                <a:gd name="connsiteY14" fmla="*/ 1866466 h 1916911"/>
                <a:gd name="connsiteX0" fmla="*/ 405382 w 2581720"/>
                <a:gd name="connsiteY0" fmla="*/ 1866466 h 1883542"/>
                <a:gd name="connsiteX1" fmla="*/ 0 w 2581720"/>
                <a:gd name="connsiteY1" fmla="*/ 1515369 h 1883542"/>
                <a:gd name="connsiteX2" fmla="*/ 193041 w 2581720"/>
                <a:gd name="connsiteY2" fmla="*/ 905186 h 1883542"/>
                <a:gd name="connsiteX3" fmla="*/ 1048850 w 2581720"/>
                <a:gd name="connsiteY3" fmla="*/ 151335 h 1883542"/>
                <a:gd name="connsiteX4" fmla="*/ 1531450 w 2581720"/>
                <a:gd name="connsiteY4" fmla="*/ 50445 h 1883542"/>
                <a:gd name="connsiteX5" fmla="*/ 1370584 w 2581720"/>
                <a:gd name="connsiteY5" fmla="*/ 454005 h 1883542"/>
                <a:gd name="connsiteX6" fmla="*/ 1763098 w 2581720"/>
                <a:gd name="connsiteY6" fmla="*/ 505662 h 1883542"/>
                <a:gd name="connsiteX7" fmla="*/ 2137597 w 2581720"/>
                <a:gd name="connsiteY7" fmla="*/ 199762 h 1883542"/>
                <a:gd name="connsiteX8" fmla="*/ 2496650 w 2581720"/>
                <a:gd name="connsiteY8" fmla="*/ 252225 h 1883542"/>
                <a:gd name="connsiteX9" fmla="*/ 2581316 w 2581720"/>
                <a:gd name="connsiteY9" fmla="*/ 392240 h 1883542"/>
                <a:gd name="connsiteX10" fmla="*/ 2494230 w 2581720"/>
                <a:gd name="connsiteY10" fmla="*/ 751469 h 1883542"/>
                <a:gd name="connsiteX11" fmla="*/ 2418030 w 2581720"/>
                <a:gd name="connsiteY11" fmla="*/ 1099812 h 1883542"/>
                <a:gd name="connsiteX12" fmla="*/ 2407144 w 2581720"/>
                <a:gd name="connsiteY12" fmla="*/ 1589669 h 1883542"/>
                <a:gd name="connsiteX13" fmla="*/ 1927827 w 2581720"/>
                <a:gd name="connsiteY13" fmla="*/ 1837409 h 1883542"/>
                <a:gd name="connsiteX14" fmla="*/ 405382 w 2581720"/>
                <a:gd name="connsiteY14" fmla="*/ 1866466 h 1883542"/>
                <a:gd name="connsiteX0" fmla="*/ 405382 w 2581720"/>
                <a:gd name="connsiteY0" fmla="*/ 1866466 h 1883819"/>
                <a:gd name="connsiteX1" fmla="*/ 0 w 2581720"/>
                <a:gd name="connsiteY1" fmla="*/ 1515369 h 1883819"/>
                <a:gd name="connsiteX2" fmla="*/ 193041 w 2581720"/>
                <a:gd name="connsiteY2" fmla="*/ 905186 h 1883819"/>
                <a:gd name="connsiteX3" fmla="*/ 1048850 w 2581720"/>
                <a:gd name="connsiteY3" fmla="*/ 151335 h 1883819"/>
                <a:gd name="connsiteX4" fmla="*/ 1531450 w 2581720"/>
                <a:gd name="connsiteY4" fmla="*/ 50445 h 1883819"/>
                <a:gd name="connsiteX5" fmla="*/ 1370584 w 2581720"/>
                <a:gd name="connsiteY5" fmla="*/ 454005 h 1883819"/>
                <a:gd name="connsiteX6" fmla="*/ 1763098 w 2581720"/>
                <a:gd name="connsiteY6" fmla="*/ 505662 h 1883819"/>
                <a:gd name="connsiteX7" fmla="*/ 2137597 w 2581720"/>
                <a:gd name="connsiteY7" fmla="*/ 199762 h 1883819"/>
                <a:gd name="connsiteX8" fmla="*/ 2496650 w 2581720"/>
                <a:gd name="connsiteY8" fmla="*/ 252225 h 1883819"/>
                <a:gd name="connsiteX9" fmla="*/ 2581316 w 2581720"/>
                <a:gd name="connsiteY9" fmla="*/ 392240 h 1883819"/>
                <a:gd name="connsiteX10" fmla="*/ 2494230 w 2581720"/>
                <a:gd name="connsiteY10" fmla="*/ 751469 h 1883819"/>
                <a:gd name="connsiteX11" fmla="*/ 2418030 w 2581720"/>
                <a:gd name="connsiteY11" fmla="*/ 1099812 h 1883819"/>
                <a:gd name="connsiteX12" fmla="*/ 2407144 w 2581720"/>
                <a:gd name="connsiteY12" fmla="*/ 1589669 h 1883819"/>
                <a:gd name="connsiteX13" fmla="*/ 1927827 w 2581720"/>
                <a:gd name="connsiteY13" fmla="*/ 1837409 h 1883819"/>
                <a:gd name="connsiteX14" fmla="*/ 405382 w 2581720"/>
                <a:gd name="connsiteY14" fmla="*/ 1866466 h 1883819"/>
                <a:gd name="connsiteX0" fmla="*/ 434982 w 2581720"/>
                <a:gd name="connsiteY0" fmla="*/ 1851938 h 1883542"/>
                <a:gd name="connsiteX1" fmla="*/ 0 w 2581720"/>
                <a:gd name="connsiteY1" fmla="*/ 1515369 h 1883542"/>
                <a:gd name="connsiteX2" fmla="*/ 193041 w 2581720"/>
                <a:gd name="connsiteY2" fmla="*/ 905186 h 1883542"/>
                <a:gd name="connsiteX3" fmla="*/ 1048850 w 2581720"/>
                <a:gd name="connsiteY3" fmla="*/ 151335 h 1883542"/>
                <a:gd name="connsiteX4" fmla="*/ 1531450 w 2581720"/>
                <a:gd name="connsiteY4" fmla="*/ 50445 h 1883542"/>
                <a:gd name="connsiteX5" fmla="*/ 1370584 w 2581720"/>
                <a:gd name="connsiteY5" fmla="*/ 454005 h 1883542"/>
                <a:gd name="connsiteX6" fmla="*/ 1763098 w 2581720"/>
                <a:gd name="connsiteY6" fmla="*/ 505662 h 1883542"/>
                <a:gd name="connsiteX7" fmla="*/ 2137597 w 2581720"/>
                <a:gd name="connsiteY7" fmla="*/ 199762 h 1883542"/>
                <a:gd name="connsiteX8" fmla="*/ 2496650 w 2581720"/>
                <a:gd name="connsiteY8" fmla="*/ 252225 h 1883542"/>
                <a:gd name="connsiteX9" fmla="*/ 2581316 w 2581720"/>
                <a:gd name="connsiteY9" fmla="*/ 392240 h 1883542"/>
                <a:gd name="connsiteX10" fmla="*/ 2494230 w 2581720"/>
                <a:gd name="connsiteY10" fmla="*/ 751469 h 1883542"/>
                <a:gd name="connsiteX11" fmla="*/ 2418030 w 2581720"/>
                <a:gd name="connsiteY11" fmla="*/ 1099812 h 1883542"/>
                <a:gd name="connsiteX12" fmla="*/ 2407144 w 2581720"/>
                <a:gd name="connsiteY12" fmla="*/ 1589669 h 1883542"/>
                <a:gd name="connsiteX13" fmla="*/ 1927827 w 2581720"/>
                <a:gd name="connsiteY13" fmla="*/ 1837409 h 1883542"/>
                <a:gd name="connsiteX14" fmla="*/ 434982 w 2581720"/>
                <a:gd name="connsiteY14" fmla="*/ 1851938 h 1883542"/>
                <a:gd name="connsiteX0" fmla="*/ 434982 w 2581720"/>
                <a:gd name="connsiteY0" fmla="*/ 1851938 h 1883542"/>
                <a:gd name="connsiteX1" fmla="*/ 0 w 2581720"/>
                <a:gd name="connsiteY1" fmla="*/ 1515369 h 1883542"/>
                <a:gd name="connsiteX2" fmla="*/ 193041 w 2581720"/>
                <a:gd name="connsiteY2" fmla="*/ 905186 h 1883542"/>
                <a:gd name="connsiteX3" fmla="*/ 1048850 w 2581720"/>
                <a:gd name="connsiteY3" fmla="*/ 151335 h 1883542"/>
                <a:gd name="connsiteX4" fmla="*/ 1531450 w 2581720"/>
                <a:gd name="connsiteY4" fmla="*/ 50445 h 1883542"/>
                <a:gd name="connsiteX5" fmla="*/ 1370584 w 2581720"/>
                <a:gd name="connsiteY5" fmla="*/ 454005 h 1883542"/>
                <a:gd name="connsiteX6" fmla="*/ 1763098 w 2581720"/>
                <a:gd name="connsiteY6" fmla="*/ 505662 h 1883542"/>
                <a:gd name="connsiteX7" fmla="*/ 2137597 w 2581720"/>
                <a:gd name="connsiteY7" fmla="*/ 199762 h 1883542"/>
                <a:gd name="connsiteX8" fmla="*/ 2496650 w 2581720"/>
                <a:gd name="connsiteY8" fmla="*/ 252225 h 1883542"/>
                <a:gd name="connsiteX9" fmla="*/ 2581316 w 2581720"/>
                <a:gd name="connsiteY9" fmla="*/ 392240 h 1883542"/>
                <a:gd name="connsiteX10" fmla="*/ 2494230 w 2581720"/>
                <a:gd name="connsiteY10" fmla="*/ 751469 h 1883542"/>
                <a:gd name="connsiteX11" fmla="*/ 2418030 w 2581720"/>
                <a:gd name="connsiteY11" fmla="*/ 1099812 h 1883542"/>
                <a:gd name="connsiteX12" fmla="*/ 2407144 w 2581720"/>
                <a:gd name="connsiteY12" fmla="*/ 1589669 h 1883542"/>
                <a:gd name="connsiteX13" fmla="*/ 1927827 w 2581720"/>
                <a:gd name="connsiteY13" fmla="*/ 1837409 h 1883542"/>
                <a:gd name="connsiteX14" fmla="*/ 434982 w 2581720"/>
                <a:gd name="connsiteY14" fmla="*/ 1851938 h 1883542"/>
                <a:gd name="connsiteX0" fmla="*/ 434982 w 2581720"/>
                <a:gd name="connsiteY0" fmla="*/ 1851938 h 1883542"/>
                <a:gd name="connsiteX1" fmla="*/ 0 w 2581720"/>
                <a:gd name="connsiteY1" fmla="*/ 1515369 h 1883542"/>
                <a:gd name="connsiteX2" fmla="*/ 193041 w 2581720"/>
                <a:gd name="connsiteY2" fmla="*/ 905186 h 1883542"/>
                <a:gd name="connsiteX3" fmla="*/ 1048850 w 2581720"/>
                <a:gd name="connsiteY3" fmla="*/ 151335 h 1883542"/>
                <a:gd name="connsiteX4" fmla="*/ 1531450 w 2581720"/>
                <a:gd name="connsiteY4" fmla="*/ 50445 h 1883542"/>
                <a:gd name="connsiteX5" fmla="*/ 1370584 w 2581720"/>
                <a:gd name="connsiteY5" fmla="*/ 454005 h 1883542"/>
                <a:gd name="connsiteX6" fmla="*/ 1763098 w 2581720"/>
                <a:gd name="connsiteY6" fmla="*/ 505662 h 1883542"/>
                <a:gd name="connsiteX7" fmla="*/ 2137597 w 2581720"/>
                <a:gd name="connsiteY7" fmla="*/ 199762 h 1883542"/>
                <a:gd name="connsiteX8" fmla="*/ 2496650 w 2581720"/>
                <a:gd name="connsiteY8" fmla="*/ 252225 h 1883542"/>
                <a:gd name="connsiteX9" fmla="*/ 2581316 w 2581720"/>
                <a:gd name="connsiteY9" fmla="*/ 392240 h 1883542"/>
                <a:gd name="connsiteX10" fmla="*/ 2494230 w 2581720"/>
                <a:gd name="connsiteY10" fmla="*/ 751469 h 1883542"/>
                <a:gd name="connsiteX11" fmla="*/ 2418030 w 2581720"/>
                <a:gd name="connsiteY11" fmla="*/ 1099812 h 1883542"/>
                <a:gd name="connsiteX12" fmla="*/ 2407144 w 2581720"/>
                <a:gd name="connsiteY12" fmla="*/ 1589669 h 1883542"/>
                <a:gd name="connsiteX13" fmla="*/ 1927827 w 2581720"/>
                <a:gd name="connsiteY13" fmla="*/ 1837409 h 1883542"/>
                <a:gd name="connsiteX14" fmla="*/ 434982 w 2581720"/>
                <a:gd name="connsiteY14" fmla="*/ 1851938 h 1883542"/>
                <a:gd name="connsiteX0" fmla="*/ 434982 w 2581720"/>
                <a:gd name="connsiteY0" fmla="*/ 1851938 h 1883542"/>
                <a:gd name="connsiteX1" fmla="*/ 0 w 2581720"/>
                <a:gd name="connsiteY1" fmla="*/ 1515369 h 1883542"/>
                <a:gd name="connsiteX2" fmla="*/ 193041 w 2581720"/>
                <a:gd name="connsiteY2" fmla="*/ 905186 h 1883542"/>
                <a:gd name="connsiteX3" fmla="*/ 1048850 w 2581720"/>
                <a:gd name="connsiteY3" fmla="*/ 151335 h 1883542"/>
                <a:gd name="connsiteX4" fmla="*/ 1531450 w 2581720"/>
                <a:gd name="connsiteY4" fmla="*/ 50445 h 1883542"/>
                <a:gd name="connsiteX5" fmla="*/ 1370584 w 2581720"/>
                <a:gd name="connsiteY5" fmla="*/ 454005 h 1883542"/>
                <a:gd name="connsiteX6" fmla="*/ 1763098 w 2581720"/>
                <a:gd name="connsiteY6" fmla="*/ 505662 h 1883542"/>
                <a:gd name="connsiteX7" fmla="*/ 2137597 w 2581720"/>
                <a:gd name="connsiteY7" fmla="*/ 199762 h 1883542"/>
                <a:gd name="connsiteX8" fmla="*/ 2496650 w 2581720"/>
                <a:gd name="connsiteY8" fmla="*/ 252225 h 1883542"/>
                <a:gd name="connsiteX9" fmla="*/ 2581316 w 2581720"/>
                <a:gd name="connsiteY9" fmla="*/ 392240 h 1883542"/>
                <a:gd name="connsiteX10" fmla="*/ 2494230 w 2581720"/>
                <a:gd name="connsiteY10" fmla="*/ 751469 h 1883542"/>
                <a:gd name="connsiteX11" fmla="*/ 2418030 w 2581720"/>
                <a:gd name="connsiteY11" fmla="*/ 1099812 h 1883542"/>
                <a:gd name="connsiteX12" fmla="*/ 2407144 w 2581720"/>
                <a:gd name="connsiteY12" fmla="*/ 1589669 h 1883542"/>
                <a:gd name="connsiteX13" fmla="*/ 1927827 w 2581720"/>
                <a:gd name="connsiteY13" fmla="*/ 1837409 h 1883542"/>
                <a:gd name="connsiteX14" fmla="*/ 434982 w 2581720"/>
                <a:gd name="connsiteY14" fmla="*/ 1851938 h 1883542"/>
                <a:gd name="connsiteX0" fmla="*/ 566251 w 2581720"/>
                <a:gd name="connsiteY0" fmla="*/ 1866466 h 1883542"/>
                <a:gd name="connsiteX1" fmla="*/ 0 w 2581720"/>
                <a:gd name="connsiteY1" fmla="*/ 1515369 h 1883542"/>
                <a:gd name="connsiteX2" fmla="*/ 193041 w 2581720"/>
                <a:gd name="connsiteY2" fmla="*/ 905186 h 1883542"/>
                <a:gd name="connsiteX3" fmla="*/ 1048850 w 2581720"/>
                <a:gd name="connsiteY3" fmla="*/ 151335 h 1883542"/>
                <a:gd name="connsiteX4" fmla="*/ 1531450 w 2581720"/>
                <a:gd name="connsiteY4" fmla="*/ 50445 h 1883542"/>
                <a:gd name="connsiteX5" fmla="*/ 1370584 w 2581720"/>
                <a:gd name="connsiteY5" fmla="*/ 454005 h 1883542"/>
                <a:gd name="connsiteX6" fmla="*/ 1763098 w 2581720"/>
                <a:gd name="connsiteY6" fmla="*/ 505662 h 1883542"/>
                <a:gd name="connsiteX7" fmla="*/ 2137597 w 2581720"/>
                <a:gd name="connsiteY7" fmla="*/ 199762 h 1883542"/>
                <a:gd name="connsiteX8" fmla="*/ 2496650 w 2581720"/>
                <a:gd name="connsiteY8" fmla="*/ 252225 h 1883542"/>
                <a:gd name="connsiteX9" fmla="*/ 2581316 w 2581720"/>
                <a:gd name="connsiteY9" fmla="*/ 392240 h 1883542"/>
                <a:gd name="connsiteX10" fmla="*/ 2494230 w 2581720"/>
                <a:gd name="connsiteY10" fmla="*/ 751469 h 1883542"/>
                <a:gd name="connsiteX11" fmla="*/ 2418030 w 2581720"/>
                <a:gd name="connsiteY11" fmla="*/ 1099812 h 1883542"/>
                <a:gd name="connsiteX12" fmla="*/ 2407144 w 2581720"/>
                <a:gd name="connsiteY12" fmla="*/ 1589669 h 1883542"/>
                <a:gd name="connsiteX13" fmla="*/ 1927827 w 2581720"/>
                <a:gd name="connsiteY13" fmla="*/ 1837409 h 1883542"/>
                <a:gd name="connsiteX14" fmla="*/ 566251 w 2581720"/>
                <a:gd name="connsiteY14" fmla="*/ 1866466 h 1883542"/>
                <a:gd name="connsiteX0" fmla="*/ 566251 w 2581720"/>
                <a:gd name="connsiteY0" fmla="*/ 1866466 h 1951995"/>
                <a:gd name="connsiteX1" fmla="*/ 0 w 2581720"/>
                <a:gd name="connsiteY1" fmla="*/ 1515369 h 1951995"/>
                <a:gd name="connsiteX2" fmla="*/ 193041 w 2581720"/>
                <a:gd name="connsiteY2" fmla="*/ 905186 h 1951995"/>
                <a:gd name="connsiteX3" fmla="*/ 1048850 w 2581720"/>
                <a:gd name="connsiteY3" fmla="*/ 151335 h 1951995"/>
                <a:gd name="connsiteX4" fmla="*/ 1531450 w 2581720"/>
                <a:gd name="connsiteY4" fmla="*/ 50445 h 1951995"/>
                <a:gd name="connsiteX5" fmla="*/ 1370584 w 2581720"/>
                <a:gd name="connsiteY5" fmla="*/ 454005 h 1951995"/>
                <a:gd name="connsiteX6" fmla="*/ 1763098 w 2581720"/>
                <a:gd name="connsiteY6" fmla="*/ 505662 h 1951995"/>
                <a:gd name="connsiteX7" fmla="*/ 2137597 w 2581720"/>
                <a:gd name="connsiteY7" fmla="*/ 199762 h 1951995"/>
                <a:gd name="connsiteX8" fmla="*/ 2496650 w 2581720"/>
                <a:gd name="connsiteY8" fmla="*/ 252225 h 1951995"/>
                <a:gd name="connsiteX9" fmla="*/ 2581316 w 2581720"/>
                <a:gd name="connsiteY9" fmla="*/ 392240 h 1951995"/>
                <a:gd name="connsiteX10" fmla="*/ 2494230 w 2581720"/>
                <a:gd name="connsiteY10" fmla="*/ 751469 h 1951995"/>
                <a:gd name="connsiteX11" fmla="*/ 2418030 w 2581720"/>
                <a:gd name="connsiteY11" fmla="*/ 1099812 h 1951995"/>
                <a:gd name="connsiteX12" fmla="*/ 2407144 w 2581720"/>
                <a:gd name="connsiteY12" fmla="*/ 1589669 h 1951995"/>
                <a:gd name="connsiteX13" fmla="*/ 1927827 w 2581720"/>
                <a:gd name="connsiteY13" fmla="*/ 1837409 h 1951995"/>
                <a:gd name="connsiteX14" fmla="*/ 566251 w 2581720"/>
                <a:gd name="connsiteY14" fmla="*/ 1866466 h 1951995"/>
                <a:gd name="connsiteX0" fmla="*/ 581693 w 2581720"/>
                <a:gd name="connsiteY0" fmla="*/ 1876151 h 1961680"/>
                <a:gd name="connsiteX1" fmla="*/ 0 w 2581720"/>
                <a:gd name="connsiteY1" fmla="*/ 1515369 h 1961680"/>
                <a:gd name="connsiteX2" fmla="*/ 193041 w 2581720"/>
                <a:gd name="connsiteY2" fmla="*/ 905186 h 1961680"/>
                <a:gd name="connsiteX3" fmla="*/ 1048850 w 2581720"/>
                <a:gd name="connsiteY3" fmla="*/ 151335 h 1961680"/>
                <a:gd name="connsiteX4" fmla="*/ 1531450 w 2581720"/>
                <a:gd name="connsiteY4" fmla="*/ 50445 h 1961680"/>
                <a:gd name="connsiteX5" fmla="*/ 1370584 w 2581720"/>
                <a:gd name="connsiteY5" fmla="*/ 454005 h 1961680"/>
                <a:gd name="connsiteX6" fmla="*/ 1763098 w 2581720"/>
                <a:gd name="connsiteY6" fmla="*/ 505662 h 1961680"/>
                <a:gd name="connsiteX7" fmla="*/ 2137597 w 2581720"/>
                <a:gd name="connsiteY7" fmla="*/ 199762 h 1961680"/>
                <a:gd name="connsiteX8" fmla="*/ 2496650 w 2581720"/>
                <a:gd name="connsiteY8" fmla="*/ 252225 h 1961680"/>
                <a:gd name="connsiteX9" fmla="*/ 2581316 w 2581720"/>
                <a:gd name="connsiteY9" fmla="*/ 392240 h 1961680"/>
                <a:gd name="connsiteX10" fmla="*/ 2494230 w 2581720"/>
                <a:gd name="connsiteY10" fmla="*/ 751469 h 1961680"/>
                <a:gd name="connsiteX11" fmla="*/ 2418030 w 2581720"/>
                <a:gd name="connsiteY11" fmla="*/ 1099812 h 1961680"/>
                <a:gd name="connsiteX12" fmla="*/ 2407144 w 2581720"/>
                <a:gd name="connsiteY12" fmla="*/ 1589669 h 1961680"/>
                <a:gd name="connsiteX13" fmla="*/ 1927827 w 2581720"/>
                <a:gd name="connsiteY13" fmla="*/ 1837409 h 1961680"/>
                <a:gd name="connsiteX14" fmla="*/ 581693 w 2581720"/>
                <a:gd name="connsiteY14" fmla="*/ 1876151 h 1961680"/>
                <a:gd name="connsiteX0" fmla="*/ 581693 w 2581720"/>
                <a:gd name="connsiteY0" fmla="*/ 1854359 h 1939888"/>
                <a:gd name="connsiteX1" fmla="*/ 0 w 2581720"/>
                <a:gd name="connsiteY1" fmla="*/ 1493577 h 1939888"/>
                <a:gd name="connsiteX2" fmla="*/ 193041 w 2581720"/>
                <a:gd name="connsiteY2" fmla="*/ 883394 h 1939888"/>
                <a:gd name="connsiteX3" fmla="*/ 1048850 w 2581720"/>
                <a:gd name="connsiteY3" fmla="*/ 129543 h 1939888"/>
                <a:gd name="connsiteX4" fmla="*/ 1407904 w 2581720"/>
                <a:gd name="connsiteY4" fmla="*/ 106137 h 1939888"/>
                <a:gd name="connsiteX5" fmla="*/ 1370584 w 2581720"/>
                <a:gd name="connsiteY5" fmla="*/ 432213 h 1939888"/>
                <a:gd name="connsiteX6" fmla="*/ 1763098 w 2581720"/>
                <a:gd name="connsiteY6" fmla="*/ 483870 h 1939888"/>
                <a:gd name="connsiteX7" fmla="*/ 2137597 w 2581720"/>
                <a:gd name="connsiteY7" fmla="*/ 177970 h 1939888"/>
                <a:gd name="connsiteX8" fmla="*/ 2496650 w 2581720"/>
                <a:gd name="connsiteY8" fmla="*/ 230433 h 1939888"/>
                <a:gd name="connsiteX9" fmla="*/ 2581316 w 2581720"/>
                <a:gd name="connsiteY9" fmla="*/ 370448 h 1939888"/>
                <a:gd name="connsiteX10" fmla="*/ 2494230 w 2581720"/>
                <a:gd name="connsiteY10" fmla="*/ 729677 h 1939888"/>
                <a:gd name="connsiteX11" fmla="*/ 2418030 w 2581720"/>
                <a:gd name="connsiteY11" fmla="*/ 1078020 h 1939888"/>
                <a:gd name="connsiteX12" fmla="*/ 2407144 w 2581720"/>
                <a:gd name="connsiteY12" fmla="*/ 1567877 h 1939888"/>
                <a:gd name="connsiteX13" fmla="*/ 1927827 w 2581720"/>
                <a:gd name="connsiteY13" fmla="*/ 1815617 h 1939888"/>
                <a:gd name="connsiteX14" fmla="*/ 581693 w 2581720"/>
                <a:gd name="connsiteY14" fmla="*/ 1854359 h 1939888"/>
                <a:gd name="connsiteX0" fmla="*/ 674352 w 2581720"/>
                <a:gd name="connsiteY0" fmla="*/ 1805932 h 1891461"/>
                <a:gd name="connsiteX1" fmla="*/ 0 w 2581720"/>
                <a:gd name="connsiteY1" fmla="*/ 1493577 h 1891461"/>
                <a:gd name="connsiteX2" fmla="*/ 193041 w 2581720"/>
                <a:gd name="connsiteY2" fmla="*/ 883394 h 1891461"/>
                <a:gd name="connsiteX3" fmla="*/ 1048850 w 2581720"/>
                <a:gd name="connsiteY3" fmla="*/ 129543 h 1891461"/>
                <a:gd name="connsiteX4" fmla="*/ 1407904 w 2581720"/>
                <a:gd name="connsiteY4" fmla="*/ 106137 h 1891461"/>
                <a:gd name="connsiteX5" fmla="*/ 1370584 w 2581720"/>
                <a:gd name="connsiteY5" fmla="*/ 432213 h 1891461"/>
                <a:gd name="connsiteX6" fmla="*/ 1763098 w 2581720"/>
                <a:gd name="connsiteY6" fmla="*/ 483870 h 1891461"/>
                <a:gd name="connsiteX7" fmla="*/ 2137597 w 2581720"/>
                <a:gd name="connsiteY7" fmla="*/ 177970 h 1891461"/>
                <a:gd name="connsiteX8" fmla="*/ 2496650 w 2581720"/>
                <a:gd name="connsiteY8" fmla="*/ 230433 h 1891461"/>
                <a:gd name="connsiteX9" fmla="*/ 2581316 w 2581720"/>
                <a:gd name="connsiteY9" fmla="*/ 370448 h 1891461"/>
                <a:gd name="connsiteX10" fmla="*/ 2494230 w 2581720"/>
                <a:gd name="connsiteY10" fmla="*/ 729677 h 1891461"/>
                <a:gd name="connsiteX11" fmla="*/ 2418030 w 2581720"/>
                <a:gd name="connsiteY11" fmla="*/ 1078020 h 1891461"/>
                <a:gd name="connsiteX12" fmla="*/ 2407144 w 2581720"/>
                <a:gd name="connsiteY12" fmla="*/ 1567877 h 1891461"/>
                <a:gd name="connsiteX13" fmla="*/ 1927827 w 2581720"/>
                <a:gd name="connsiteY13" fmla="*/ 1815617 h 1891461"/>
                <a:gd name="connsiteX14" fmla="*/ 674352 w 2581720"/>
                <a:gd name="connsiteY14" fmla="*/ 1805932 h 1891461"/>
                <a:gd name="connsiteX0" fmla="*/ 566251 w 2581720"/>
                <a:gd name="connsiteY0" fmla="*/ 1844673 h 1930202"/>
                <a:gd name="connsiteX1" fmla="*/ 0 w 2581720"/>
                <a:gd name="connsiteY1" fmla="*/ 1493577 h 1930202"/>
                <a:gd name="connsiteX2" fmla="*/ 193041 w 2581720"/>
                <a:gd name="connsiteY2" fmla="*/ 883394 h 1930202"/>
                <a:gd name="connsiteX3" fmla="*/ 1048850 w 2581720"/>
                <a:gd name="connsiteY3" fmla="*/ 129543 h 1930202"/>
                <a:gd name="connsiteX4" fmla="*/ 1407904 w 2581720"/>
                <a:gd name="connsiteY4" fmla="*/ 106137 h 1930202"/>
                <a:gd name="connsiteX5" fmla="*/ 1370584 w 2581720"/>
                <a:gd name="connsiteY5" fmla="*/ 432213 h 1930202"/>
                <a:gd name="connsiteX6" fmla="*/ 1763098 w 2581720"/>
                <a:gd name="connsiteY6" fmla="*/ 483870 h 1930202"/>
                <a:gd name="connsiteX7" fmla="*/ 2137597 w 2581720"/>
                <a:gd name="connsiteY7" fmla="*/ 177970 h 1930202"/>
                <a:gd name="connsiteX8" fmla="*/ 2496650 w 2581720"/>
                <a:gd name="connsiteY8" fmla="*/ 230433 h 1930202"/>
                <a:gd name="connsiteX9" fmla="*/ 2581316 w 2581720"/>
                <a:gd name="connsiteY9" fmla="*/ 370448 h 1930202"/>
                <a:gd name="connsiteX10" fmla="*/ 2494230 w 2581720"/>
                <a:gd name="connsiteY10" fmla="*/ 729677 h 1930202"/>
                <a:gd name="connsiteX11" fmla="*/ 2418030 w 2581720"/>
                <a:gd name="connsiteY11" fmla="*/ 1078020 h 1930202"/>
                <a:gd name="connsiteX12" fmla="*/ 2407144 w 2581720"/>
                <a:gd name="connsiteY12" fmla="*/ 1567877 h 1930202"/>
                <a:gd name="connsiteX13" fmla="*/ 1927827 w 2581720"/>
                <a:gd name="connsiteY13" fmla="*/ 1815617 h 1930202"/>
                <a:gd name="connsiteX14" fmla="*/ 566251 w 2581720"/>
                <a:gd name="connsiteY14" fmla="*/ 1844673 h 1930202"/>
                <a:gd name="connsiteX0" fmla="*/ 566251 w 2581720"/>
                <a:gd name="connsiteY0" fmla="*/ 1844673 h 1882582"/>
                <a:gd name="connsiteX1" fmla="*/ 0 w 2581720"/>
                <a:gd name="connsiteY1" fmla="*/ 1493577 h 1882582"/>
                <a:gd name="connsiteX2" fmla="*/ 193041 w 2581720"/>
                <a:gd name="connsiteY2" fmla="*/ 883394 h 1882582"/>
                <a:gd name="connsiteX3" fmla="*/ 1048850 w 2581720"/>
                <a:gd name="connsiteY3" fmla="*/ 129543 h 1882582"/>
                <a:gd name="connsiteX4" fmla="*/ 1407904 w 2581720"/>
                <a:gd name="connsiteY4" fmla="*/ 106137 h 1882582"/>
                <a:gd name="connsiteX5" fmla="*/ 1370584 w 2581720"/>
                <a:gd name="connsiteY5" fmla="*/ 432213 h 1882582"/>
                <a:gd name="connsiteX6" fmla="*/ 1763098 w 2581720"/>
                <a:gd name="connsiteY6" fmla="*/ 483870 h 1882582"/>
                <a:gd name="connsiteX7" fmla="*/ 2137597 w 2581720"/>
                <a:gd name="connsiteY7" fmla="*/ 177970 h 1882582"/>
                <a:gd name="connsiteX8" fmla="*/ 2496650 w 2581720"/>
                <a:gd name="connsiteY8" fmla="*/ 230433 h 1882582"/>
                <a:gd name="connsiteX9" fmla="*/ 2581316 w 2581720"/>
                <a:gd name="connsiteY9" fmla="*/ 370448 h 1882582"/>
                <a:gd name="connsiteX10" fmla="*/ 2494230 w 2581720"/>
                <a:gd name="connsiteY10" fmla="*/ 729677 h 1882582"/>
                <a:gd name="connsiteX11" fmla="*/ 2418030 w 2581720"/>
                <a:gd name="connsiteY11" fmla="*/ 1078020 h 1882582"/>
                <a:gd name="connsiteX12" fmla="*/ 2407144 w 2581720"/>
                <a:gd name="connsiteY12" fmla="*/ 1567877 h 1882582"/>
                <a:gd name="connsiteX13" fmla="*/ 1927827 w 2581720"/>
                <a:gd name="connsiteY13" fmla="*/ 1815617 h 1882582"/>
                <a:gd name="connsiteX14" fmla="*/ 566251 w 2581720"/>
                <a:gd name="connsiteY14" fmla="*/ 1844673 h 1882582"/>
                <a:gd name="connsiteX0" fmla="*/ 519920 w 2581720"/>
                <a:gd name="connsiteY0" fmla="*/ 1834988 h 1872897"/>
                <a:gd name="connsiteX1" fmla="*/ 0 w 2581720"/>
                <a:gd name="connsiteY1" fmla="*/ 1493577 h 1872897"/>
                <a:gd name="connsiteX2" fmla="*/ 193041 w 2581720"/>
                <a:gd name="connsiteY2" fmla="*/ 883394 h 1872897"/>
                <a:gd name="connsiteX3" fmla="*/ 1048850 w 2581720"/>
                <a:gd name="connsiteY3" fmla="*/ 129543 h 1872897"/>
                <a:gd name="connsiteX4" fmla="*/ 1407904 w 2581720"/>
                <a:gd name="connsiteY4" fmla="*/ 106137 h 1872897"/>
                <a:gd name="connsiteX5" fmla="*/ 1370584 w 2581720"/>
                <a:gd name="connsiteY5" fmla="*/ 432213 h 1872897"/>
                <a:gd name="connsiteX6" fmla="*/ 1763098 w 2581720"/>
                <a:gd name="connsiteY6" fmla="*/ 483870 h 1872897"/>
                <a:gd name="connsiteX7" fmla="*/ 2137597 w 2581720"/>
                <a:gd name="connsiteY7" fmla="*/ 177970 h 1872897"/>
                <a:gd name="connsiteX8" fmla="*/ 2496650 w 2581720"/>
                <a:gd name="connsiteY8" fmla="*/ 230433 h 1872897"/>
                <a:gd name="connsiteX9" fmla="*/ 2581316 w 2581720"/>
                <a:gd name="connsiteY9" fmla="*/ 370448 h 1872897"/>
                <a:gd name="connsiteX10" fmla="*/ 2494230 w 2581720"/>
                <a:gd name="connsiteY10" fmla="*/ 729677 h 1872897"/>
                <a:gd name="connsiteX11" fmla="*/ 2418030 w 2581720"/>
                <a:gd name="connsiteY11" fmla="*/ 1078020 h 1872897"/>
                <a:gd name="connsiteX12" fmla="*/ 2407144 w 2581720"/>
                <a:gd name="connsiteY12" fmla="*/ 1567877 h 1872897"/>
                <a:gd name="connsiteX13" fmla="*/ 1927827 w 2581720"/>
                <a:gd name="connsiteY13" fmla="*/ 1815617 h 1872897"/>
                <a:gd name="connsiteX14" fmla="*/ 519920 w 2581720"/>
                <a:gd name="connsiteY14" fmla="*/ 1834988 h 1872897"/>
                <a:gd name="connsiteX0" fmla="*/ 581693 w 2581720"/>
                <a:gd name="connsiteY0" fmla="*/ 1834988 h 1872897"/>
                <a:gd name="connsiteX1" fmla="*/ 0 w 2581720"/>
                <a:gd name="connsiteY1" fmla="*/ 1493577 h 1872897"/>
                <a:gd name="connsiteX2" fmla="*/ 193041 w 2581720"/>
                <a:gd name="connsiteY2" fmla="*/ 883394 h 1872897"/>
                <a:gd name="connsiteX3" fmla="*/ 1048850 w 2581720"/>
                <a:gd name="connsiteY3" fmla="*/ 129543 h 1872897"/>
                <a:gd name="connsiteX4" fmla="*/ 1407904 w 2581720"/>
                <a:gd name="connsiteY4" fmla="*/ 106137 h 1872897"/>
                <a:gd name="connsiteX5" fmla="*/ 1370584 w 2581720"/>
                <a:gd name="connsiteY5" fmla="*/ 432213 h 1872897"/>
                <a:gd name="connsiteX6" fmla="*/ 1763098 w 2581720"/>
                <a:gd name="connsiteY6" fmla="*/ 483870 h 1872897"/>
                <a:gd name="connsiteX7" fmla="*/ 2137597 w 2581720"/>
                <a:gd name="connsiteY7" fmla="*/ 177970 h 1872897"/>
                <a:gd name="connsiteX8" fmla="*/ 2496650 w 2581720"/>
                <a:gd name="connsiteY8" fmla="*/ 230433 h 1872897"/>
                <a:gd name="connsiteX9" fmla="*/ 2581316 w 2581720"/>
                <a:gd name="connsiteY9" fmla="*/ 370448 h 1872897"/>
                <a:gd name="connsiteX10" fmla="*/ 2494230 w 2581720"/>
                <a:gd name="connsiteY10" fmla="*/ 729677 h 1872897"/>
                <a:gd name="connsiteX11" fmla="*/ 2418030 w 2581720"/>
                <a:gd name="connsiteY11" fmla="*/ 1078020 h 1872897"/>
                <a:gd name="connsiteX12" fmla="*/ 2407144 w 2581720"/>
                <a:gd name="connsiteY12" fmla="*/ 1567877 h 1872897"/>
                <a:gd name="connsiteX13" fmla="*/ 1927827 w 2581720"/>
                <a:gd name="connsiteY13" fmla="*/ 1815617 h 1872897"/>
                <a:gd name="connsiteX14" fmla="*/ 581693 w 2581720"/>
                <a:gd name="connsiteY14" fmla="*/ 1834988 h 1872897"/>
                <a:gd name="connsiteX0" fmla="*/ 581693 w 2581720"/>
                <a:gd name="connsiteY0" fmla="*/ 1834988 h 1916481"/>
                <a:gd name="connsiteX1" fmla="*/ 0 w 2581720"/>
                <a:gd name="connsiteY1" fmla="*/ 1493577 h 1916481"/>
                <a:gd name="connsiteX2" fmla="*/ 193041 w 2581720"/>
                <a:gd name="connsiteY2" fmla="*/ 883394 h 1916481"/>
                <a:gd name="connsiteX3" fmla="*/ 1048850 w 2581720"/>
                <a:gd name="connsiteY3" fmla="*/ 129543 h 1916481"/>
                <a:gd name="connsiteX4" fmla="*/ 1407904 w 2581720"/>
                <a:gd name="connsiteY4" fmla="*/ 106137 h 1916481"/>
                <a:gd name="connsiteX5" fmla="*/ 1370584 w 2581720"/>
                <a:gd name="connsiteY5" fmla="*/ 432213 h 1916481"/>
                <a:gd name="connsiteX6" fmla="*/ 1763098 w 2581720"/>
                <a:gd name="connsiteY6" fmla="*/ 483870 h 1916481"/>
                <a:gd name="connsiteX7" fmla="*/ 2137597 w 2581720"/>
                <a:gd name="connsiteY7" fmla="*/ 177970 h 1916481"/>
                <a:gd name="connsiteX8" fmla="*/ 2496650 w 2581720"/>
                <a:gd name="connsiteY8" fmla="*/ 230433 h 1916481"/>
                <a:gd name="connsiteX9" fmla="*/ 2581316 w 2581720"/>
                <a:gd name="connsiteY9" fmla="*/ 370448 h 1916481"/>
                <a:gd name="connsiteX10" fmla="*/ 2494230 w 2581720"/>
                <a:gd name="connsiteY10" fmla="*/ 729677 h 1916481"/>
                <a:gd name="connsiteX11" fmla="*/ 2418030 w 2581720"/>
                <a:gd name="connsiteY11" fmla="*/ 1078020 h 1916481"/>
                <a:gd name="connsiteX12" fmla="*/ 2407144 w 2581720"/>
                <a:gd name="connsiteY12" fmla="*/ 1567877 h 1916481"/>
                <a:gd name="connsiteX13" fmla="*/ 1927827 w 2581720"/>
                <a:gd name="connsiteY13" fmla="*/ 1815617 h 1916481"/>
                <a:gd name="connsiteX14" fmla="*/ 581693 w 2581720"/>
                <a:gd name="connsiteY14" fmla="*/ 1834988 h 1916481"/>
                <a:gd name="connsiteX0" fmla="*/ 549518 w 2549545"/>
                <a:gd name="connsiteY0" fmla="*/ 1834988 h 1880590"/>
                <a:gd name="connsiteX1" fmla="*/ 51476 w 2549545"/>
                <a:gd name="connsiteY1" fmla="*/ 1542003 h 1880590"/>
                <a:gd name="connsiteX2" fmla="*/ 160866 w 2549545"/>
                <a:gd name="connsiteY2" fmla="*/ 883394 h 1880590"/>
                <a:gd name="connsiteX3" fmla="*/ 1016675 w 2549545"/>
                <a:gd name="connsiteY3" fmla="*/ 129543 h 1880590"/>
                <a:gd name="connsiteX4" fmla="*/ 1375729 w 2549545"/>
                <a:gd name="connsiteY4" fmla="*/ 106137 h 1880590"/>
                <a:gd name="connsiteX5" fmla="*/ 1338409 w 2549545"/>
                <a:gd name="connsiteY5" fmla="*/ 432213 h 1880590"/>
                <a:gd name="connsiteX6" fmla="*/ 1730923 w 2549545"/>
                <a:gd name="connsiteY6" fmla="*/ 483870 h 1880590"/>
                <a:gd name="connsiteX7" fmla="*/ 2105422 w 2549545"/>
                <a:gd name="connsiteY7" fmla="*/ 177970 h 1880590"/>
                <a:gd name="connsiteX8" fmla="*/ 2464475 w 2549545"/>
                <a:gd name="connsiteY8" fmla="*/ 230433 h 1880590"/>
                <a:gd name="connsiteX9" fmla="*/ 2549141 w 2549545"/>
                <a:gd name="connsiteY9" fmla="*/ 370448 h 1880590"/>
                <a:gd name="connsiteX10" fmla="*/ 2462055 w 2549545"/>
                <a:gd name="connsiteY10" fmla="*/ 729677 h 1880590"/>
                <a:gd name="connsiteX11" fmla="*/ 2385855 w 2549545"/>
                <a:gd name="connsiteY11" fmla="*/ 1078020 h 1880590"/>
                <a:gd name="connsiteX12" fmla="*/ 2374969 w 2549545"/>
                <a:gd name="connsiteY12" fmla="*/ 1567877 h 1880590"/>
                <a:gd name="connsiteX13" fmla="*/ 1895652 w 2549545"/>
                <a:gd name="connsiteY13" fmla="*/ 1815617 h 1880590"/>
                <a:gd name="connsiteX14" fmla="*/ 549518 w 2549545"/>
                <a:gd name="connsiteY14" fmla="*/ 1834988 h 1880590"/>
                <a:gd name="connsiteX0" fmla="*/ 698805 w 2698832"/>
                <a:gd name="connsiteY0" fmla="*/ 1834988 h 1883819"/>
                <a:gd name="connsiteX1" fmla="*/ 0 w 2698832"/>
                <a:gd name="connsiteY1" fmla="*/ 1522633 h 1883819"/>
                <a:gd name="connsiteX2" fmla="*/ 310153 w 2698832"/>
                <a:gd name="connsiteY2" fmla="*/ 883394 h 1883819"/>
                <a:gd name="connsiteX3" fmla="*/ 1165962 w 2698832"/>
                <a:gd name="connsiteY3" fmla="*/ 129543 h 1883819"/>
                <a:gd name="connsiteX4" fmla="*/ 1525016 w 2698832"/>
                <a:gd name="connsiteY4" fmla="*/ 106137 h 1883819"/>
                <a:gd name="connsiteX5" fmla="*/ 1487696 w 2698832"/>
                <a:gd name="connsiteY5" fmla="*/ 432213 h 1883819"/>
                <a:gd name="connsiteX6" fmla="*/ 1880210 w 2698832"/>
                <a:gd name="connsiteY6" fmla="*/ 483870 h 1883819"/>
                <a:gd name="connsiteX7" fmla="*/ 2254709 w 2698832"/>
                <a:gd name="connsiteY7" fmla="*/ 177970 h 1883819"/>
                <a:gd name="connsiteX8" fmla="*/ 2613762 w 2698832"/>
                <a:gd name="connsiteY8" fmla="*/ 230433 h 1883819"/>
                <a:gd name="connsiteX9" fmla="*/ 2698428 w 2698832"/>
                <a:gd name="connsiteY9" fmla="*/ 370448 h 1883819"/>
                <a:gd name="connsiteX10" fmla="*/ 2611342 w 2698832"/>
                <a:gd name="connsiteY10" fmla="*/ 729677 h 1883819"/>
                <a:gd name="connsiteX11" fmla="*/ 2535142 w 2698832"/>
                <a:gd name="connsiteY11" fmla="*/ 1078020 h 1883819"/>
                <a:gd name="connsiteX12" fmla="*/ 2524256 w 2698832"/>
                <a:gd name="connsiteY12" fmla="*/ 1567877 h 1883819"/>
                <a:gd name="connsiteX13" fmla="*/ 2044939 w 2698832"/>
                <a:gd name="connsiteY13" fmla="*/ 1815617 h 1883819"/>
                <a:gd name="connsiteX14" fmla="*/ 698805 w 2698832"/>
                <a:gd name="connsiteY14" fmla="*/ 1834988 h 1883819"/>
                <a:gd name="connsiteX0" fmla="*/ 778166 w 2778193"/>
                <a:gd name="connsiteY0" fmla="*/ 1834988 h 1883819"/>
                <a:gd name="connsiteX1" fmla="*/ 79361 w 2778193"/>
                <a:gd name="connsiteY1" fmla="*/ 1522633 h 1883819"/>
                <a:gd name="connsiteX2" fmla="*/ 389514 w 2778193"/>
                <a:gd name="connsiteY2" fmla="*/ 883394 h 1883819"/>
                <a:gd name="connsiteX3" fmla="*/ 1245323 w 2778193"/>
                <a:gd name="connsiteY3" fmla="*/ 129543 h 1883819"/>
                <a:gd name="connsiteX4" fmla="*/ 1604377 w 2778193"/>
                <a:gd name="connsiteY4" fmla="*/ 106137 h 1883819"/>
                <a:gd name="connsiteX5" fmla="*/ 1567057 w 2778193"/>
                <a:gd name="connsiteY5" fmla="*/ 432213 h 1883819"/>
                <a:gd name="connsiteX6" fmla="*/ 1959571 w 2778193"/>
                <a:gd name="connsiteY6" fmla="*/ 483870 h 1883819"/>
                <a:gd name="connsiteX7" fmla="*/ 2334070 w 2778193"/>
                <a:gd name="connsiteY7" fmla="*/ 177970 h 1883819"/>
                <a:gd name="connsiteX8" fmla="*/ 2693123 w 2778193"/>
                <a:gd name="connsiteY8" fmla="*/ 230433 h 1883819"/>
                <a:gd name="connsiteX9" fmla="*/ 2777789 w 2778193"/>
                <a:gd name="connsiteY9" fmla="*/ 370448 h 1883819"/>
                <a:gd name="connsiteX10" fmla="*/ 2690703 w 2778193"/>
                <a:gd name="connsiteY10" fmla="*/ 729677 h 1883819"/>
                <a:gd name="connsiteX11" fmla="*/ 2614503 w 2778193"/>
                <a:gd name="connsiteY11" fmla="*/ 1078020 h 1883819"/>
                <a:gd name="connsiteX12" fmla="*/ 2603617 w 2778193"/>
                <a:gd name="connsiteY12" fmla="*/ 1567877 h 1883819"/>
                <a:gd name="connsiteX13" fmla="*/ 2124300 w 2778193"/>
                <a:gd name="connsiteY13" fmla="*/ 1815617 h 1883819"/>
                <a:gd name="connsiteX14" fmla="*/ 778166 w 2778193"/>
                <a:gd name="connsiteY14" fmla="*/ 1834988 h 1883819"/>
                <a:gd name="connsiteX0" fmla="*/ 778166 w 2778193"/>
                <a:gd name="connsiteY0" fmla="*/ 1834988 h 1883819"/>
                <a:gd name="connsiteX1" fmla="*/ 79361 w 2778193"/>
                <a:gd name="connsiteY1" fmla="*/ 1522633 h 1883819"/>
                <a:gd name="connsiteX2" fmla="*/ 389514 w 2778193"/>
                <a:gd name="connsiteY2" fmla="*/ 883394 h 1883819"/>
                <a:gd name="connsiteX3" fmla="*/ 1245323 w 2778193"/>
                <a:gd name="connsiteY3" fmla="*/ 129543 h 1883819"/>
                <a:gd name="connsiteX4" fmla="*/ 1604377 w 2778193"/>
                <a:gd name="connsiteY4" fmla="*/ 106137 h 1883819"/>
                <a:gd name="connsiteX5" fmla="*/ 1567057 w 2778193"/>
                <a:gd name="connsiteY5" fmla="*/ 432213 h 1883819"/>
                <a:gd name="connsiteX6" fmla="*/ 1959571 w 2778193"/>
                <a:gd name="connsiteY6" fmla="*/ 483870 h 1883819"/>
                <a:gd name="connsiteX7" fmla="*/ 2334070 w 2778193"/>
                <a:gd name="connsiteY7" fmla="*/ 177970 h 1883819"/>
                <a:gd name="connsiteX8" fmla="*/ 2693123 w 2778193"/>
                <a:gd name="connsiteY8" fmla="*/ 230433 h 1883819"/>
                <a:gd name="connsiteX9" fmla="*/ 2777789 w 2778193"/>
                <a:gd name="connsiteY9" fmla="*/ 370448 h 1883819"/>
                <a:gd name="connsiteX10" fmla="*/ 2690703 w 2778193"/>
                <a:gd name="connsiteY10" fmla="*/ 729677 h 1883819"/>
                <a:gd name="connsiteX11" fmla="*/ 2614503 w 2778193"/>
                <a:gd name="connsiteY11" fmla="*/ 1078020 h 1883819"/>
                <a:gd name="connsiteX12" fmla="*/ 2603617 w 2778193"/>
                <a:gd name="connsiteY12" fmla="*/ 1567877 h 1883819"/>
                <a:gd name="connsiteX13" fmla="*/ 2124300 w 2778193"/>
                <a:gd name="connsiteY13" fmla="*/ 1815617 h 1883819"/>
                <a:gd name="connsiteX14" fmla="*/ 778166 w 2778193"/>
                <a:gd name="connsiteY14" fmla="*/ 1834988 h 1883819"/>
                <a:gd name="connsiteX0" fmla="*/ 778166 w 2804198"/>
                <a:gd name="connsiteY0" fmla="*/ 1834988 h 1883819"/>
                <a:gd name="connsiteX1" fmla="*/ 79361 w 2804198"/>
                <a:gd name="connsiteY1" fmla="*/ 1522633 h 1883819"/>
                <a:gd name="connsiteX2" fmla="*/ 389514 w 2804198"/>
                <a:gd name="connsiteY2" fmla="*/ 883394 h 1883819"/>
                <a:gd name="connsiteX3" fmla="*/ 1245323 w 2804198"/>
                <a:gd name="connsiteY3" fmla="*/ 129543 h 1883819"/>
                <a:gd name="connsiteX4" fmla="*/ 1604377 w 2804198"/>
                <a:gd name="connsiteY4" fmla="*/ 106137 h 1883819"/>
                <a:gd name="connsiteX5" fmla="*/ 1567057 w 2804198"/>
                <a:gd name="connsiteY5" fmla="*/ 432213 h 1883819"/>
                <a:gd name="connsiteX6" fmla="*/ 1959571 w 2804198"/>
                <a:gd name="connsiteY6" fmla="*/ 483870 h 1883819"/>
                <a:gd name="connsiteX7" fmla="*/ 2334070 w 2804198"/>
                <a:gd name="connsiteY7" fmla="*/ 177970 h 1883819"/>
                <a:gd name="connsiteX8" fmla="*/ 2532257 w 2804198"/>
                <a:gd name="connsiteY8" fmla="*/ 230433 h 1883819"/>
                <a:gd name="connsiteX9" fmla="*/ 2777789 w 2804198"/>
                <a:gd name="connsiteY9" fmla="*/ 370448 h 1883819"/>
                <a:gd name="connsiteX10" fmla="*/ 2690703 w 2804198"/>
                <a:gd name="connsiteY10" fmla="*/ 729677 h 1883819"/>
                <a:gd name="connsiteX11" fmla="*/ 2614503 w 2804198"/>
                <a:gd name="connsiteY11" fmla="*/ 1078020 h 1883819"/>
                <a:gd name="connsiteX12" fmla="*/ 2603617 w 2804198"/>
                <a:gd name="connsiteY12" fmla="*/ 1567877 h 1883819"/>
                <a:gd name="connsiteX13" fmla="*/ 2124300 w 2804198"/>
                <a:gd name="connsiteY13" fmla="*/ 1815617 h 1883819"/>
                <a:gd name="connsiteX14" fmla="*/ 778166 w 2804198"/>
                <a:gd name="connsiteY14" fmla="*/ 1834988 h 1883819"/>
                <a:gd name="connsiteX0" fmla="*/ 778166 w 2804198"/>
                <a:gd name="connsiteY0" fmla="*/ 1834988 h 1883819"/>
                <a:gd name="connsiteX1" fmla="*/ 79361 w 2804198"/>
                <a:gd name="connsiteY1" fmla="*/ 1522633 h 1883819"/>
                <a:gd name="connsiteX2" fmla="*/ 389514 w 2804198"/>
                <a:gd name="connsiteY2" fmla="*/ 883394 h 1883819"/>
                <a:gd name="connsiteX3" fmla="*/ 1245323 w 2804198"/>
                <a:gd name="connsiteY3" fmla="*/ 129543 h 1883819"/>
                <a:gd name="connsiteX4" fmla="*/ 1604377 w 2804198"/>
                <a:gd name="connsiteY4" fmla="*/ 106137 h 1883819"/>
                <a:gd name="connsiteX5" fmla="*/ 1567057 w 2804198"/>
                <a:gd name="connsiteY5" fmla="*/ 432213 h 1883819"/>
                <a:gd name="connsiteX6" fmla="*/ 1959571 w 2804198"/>
                <a:gd name="connsiteY6" fmla="*/ 483870 h 1883819"/>
                <a:gd name="connsiteX7" fmla="*/ 2334070 w 2804198"/>
                <a:gd name="connsiteY7" fmla="*/ 177970 h 1883819"/>
                <a:gd name="connsiteX8" fmla="*/ 2532257 w 2804198"/>
                <a:gd name="connsiteY8" fmla="*/ 230433 h 1883819"/>
                <a:gd name="connsiteX9" fmla="*/ 2777789 w 2804198"/>
                <a:gd name="connsiteY9" fmla="*/ 370448 h 1883819"/>
                <a:gd name="connsiteX10" fmla="*/ 2690703 w 2804198"/>
                <a:gd name="connsiteY10" fmla="*/ 729677 h 1883819"/>
                <a:gd name="connsiteX11" fmla="*/ 2614503 w 2804198"/>
                <a:gd name="connsiteY11" fmla="*/ 1078020 h 1883819"/>
                <a:gd name="connsiteX12" fmla="*/ 2603617 w 2804198"/>
                <a:gd name="connsiteY12" fmla="*/ 1567877 h 1883819"/>
                <a:gd name="connsiteX13" fmla="*/ 2124300 w 2804198"/>
                <a:gd name="connsiteY13" fmla="*/ 1815617 h 1883819"/>
                <a:gd name="connsiteX14" fmla="*/ 778166 w 2804198"/>
                <a:gd name="connsiteY14" fmla="*/ 1834988 h 1883819"/>
                <a:gd name="connsiteX0" fmla="*/ 778166 w 2788753"/>
                <a:gd name="connsiteY0" fmla="*/ 1834988 h 1883819"/>
                <a:gd name="connsiteX1" fmla="*/ 79361 w 2788753"/>
                <a:gd name="connsiteY1" fmla="*/ 1522633 h 1883819"/>
                <a:gd name="connsiteX2" fmla="*/ 389514 w 2788753"/>
                <a:gd name="connsiteY2" fmla="*/ 883394 h 1883819"/>
                <a:gd name="connsiteX3" fmla="*/ 1245323 w 2788753"/>
                <a:gd name="connsiteY3" fmla="*/ 129543 h 1883819"/>
                <a:gd name="connsiteX4" fmla="*/ 1604377 w 2788753"/>
                <a:gd name="connsiteY4" fmla="*/ 106137 h 1883819"/>
                <a:gd name="connsiteX5" fmla="*/ 1567057 w 2788753"/>
                <a:gd name="connsiteY5" fmla="*/ 432213 h 1883819"/>
                <a:gd name="connsiteX6" fmla="*/ 1959571 w 2788753"/>
                <a:gd name="connsiteY6" fmla="*/ 483870 h 1883819"/>
                <a:gd name="connsiteX7" fmla="*/ 2334070 w 2788753"/>
                <a:gd name="connsiteY7" fmla="*/ 177970 h 1883819"/>
                <a:gd name="connsiteX8" fmla="*/ 2624918 w 2788753"/>
                <a:gd name="connsiteY8" fmla="*/ 152949 h 1883819"/>
                <a:gd name="connsiteX9" fmla="*/ 2777789 w 2788753"/>
                <a:gd name="connsiteY9" fmla="*/ 370448 h 1883819"/>
                <a:gd name="connsiteX10" fmla="*/ 2690703 w 2788753"/>
                <a:gd name="connsiteY10" fmla="*/ 729677 h 1883819"/>
                <a:gd name="connsiteX11" fmla="*/ 2614503 w 2788753"/>
                <a:gd name="connsiteY11" fmla="*/ 1078020 h 1883819"/>
                <a:gd name="connsiteX12" fmla="*/ 2603617 w 2788753"/>
                <a:gd name="connsiteY12" fmla="*/ 1567877 h 1883819"/>
                <a:gd name="connsiteX13" fmla="*/ 2124300 w 2788753"/>
                <a:gd name="connsiteY13" fmla="*/ 1815617 h 1883819"/>
                <a:gd name="connsiteX14" fmla="*/ 778166 w 2788753"/>
                <a:gd name="connsiteY14" fmla="*/ 1834988 h 1883819"/>
                <a:gd name="connsiteX0" fmla="*/ 778166 w 2788753"/>
                <a:gd name="connsiteY0" fmla="*/ 1780642 h 1829473"/>
                <a:gd name="connsiteX1" fmla="*/ 79361 w 2788753"/>
                <a:gd name="connsiteY1" fmla="*/ 1468287 h 1829473"/>
                <a:gd name="connsiteX2" fmla="*/ 389514 w 2788753"/>
                <a:gd name="connsiteY2" fmla="*/ 829048 h 1829473"/>
                <a:gd name="connsiteX3" fmla="*/ 1245323 w 2788753"/>
                <a:gd name="connsiteY3" fmla="*/ 75197 h 1829473"/>
                <a:gd name="connsiteX4" fmla="*/ 1567057 w 2788753"/>
                <a:gd name="connsiteY4" fmla="*/ 377867 h 1829473"/>
                <a:gd name="connsiteX5" fmla="*/ 1959571 w 2788753"/>
                <a:gd name="connsiteY5" fmla="*/ 429524 h 1829473"/>
                <a:gd name="connsiteX6" fmla="*/ 2334070 w 2788753"/>
                <a:gd name="connsiteY6" fmla="*/ 123624 h 1829473"/>
                <a:gd name="connsiteX7" fmla="*/ 2624918 w 2788753"/>
                <a:gd name="connsiteY7" fmla="*/ 98603 h 1829473"/>
                <a:gd name="connsiteX8" fmla="*/ 2777789 w 2788753"/>
                <a:gd name="connsiteY8" fmla="*/ 316102 h 1829473"/>
                <a:gd name="connsiteX9" fmla="*/ 2690703 w 2788753"/>
                <a:gd name="connsiteY9" fmla="*/ 675331 h 1829473"/>
                <a:gd name="connsiteX10" fmla="*/ 2614503 w 2788753"/>
                <a:gd name="connsiteY10" fmla="*/ 1023674 h 1829473"/>
                <a:gd name="connsiteX11" fmla="*/ 2603617 w 2788753"/>
                <a:gd name="connsiteY11" fmla="*/ 1513531 h 1829473"/>
                <a:gd name="connsiteX12" fmla="*/ 2124300 w 2788753"/>
                <a:gd name="connsiteY12" fmla="*/ 1761271 h 1829473"/>
                <a:gd name="connsiteX13" fmla="*/ 778166 w 2788753"/>
                <a:gd name="connsiteY13" fmla="*/ 1780642 h 1829473"/>
                <a:gd name="connsiteX0" fmla="*/ 778166 w 2788753"/>
                <a:gd name="connsiteY0" fmla="*/ 1722996 h 1771827"/>
                <a:gd name="connsiteX1" fmla="*/ 79361 w 2788753"/>
                <a:gd name="connsiteY1" fmla="*/ 1410641 h 1771827"/>
                <a:gd name="connsiteX2" fmla="*/ 389514 w 2788753"/>
                <a:gd name="connsiteY2" fmla="*/ 771402 h 1771827"/>
                <a:gd name="connsiteX3" fmla="*/ 1129858 w 2788753"/>
                <a:gd name="connsiteY3" fmla="*/ 233084 h 1771827"/>
                <a:gd name="connsiteX4" fmla="*/ 1567057 w 2788753"/>
                <a:gd name="connsiteY4" fmla="*/ 320221 h 1771827"/>
                <a:gd name="connsiteX5" fmla="*/ 1959571 w 2788753"/>
                <a:gd name="connsiteY5" fmla="*/ 371878 h 1771827"/>
                <a:gd name="connsiteX6" fmla="*/ 2334070 w 2788753"/>
                <a:gd name="connsiteY6" fmla="*/ 65978 h 1771827"/>
                <a:gd name="connsiteX7" fmla="*/ 2624918 w 2788753"/>
                <a:gd name="connsiteY7" fmla="*/ 40957 h 1771827"/>
                <a:gd name="connsiteX8" fmla="*/ 2777789 w 2788753"/>
                <a:gd name="connsiteY8" fmla="*/ 258456 h 1771827"/>
                <a:gd name="connsiteX9" fmla="*/ 2690703 w 2788753"/>
                <a:gd name="connsiteY9" fmla="*/ 617685 h 1771827"/>
                <a:gd name="connsiteX10" fmla="*/ 2614503 w 2788753"/>
                <a:gd name="connsiteY10" fmla="*/ 966028 h 1771827"/>
                <a:gd name="connsiteX11" fmla="*/ 2603617 w 2788753"/>
                <a:gd name="connsiteY11" fmla="*/ 1455885 h 1771827"/>
                <a:gd name="connsiteX12" fmla="*/ 2124300 w 2788753"/>
                <a:gd name="connsiteY12" fmla="*/ 1703625 h 1771827"/>
                <a:gd name="connsiteX13" fmla="*/ 778166 w 2788753"/>
                <a:gd name="connsiteY13" fmla="*/ 1722996 h 1771827"/>
                <a:gd name="connsiteX0" fmla="*/ 778166 w 2788753"/>
                <a:gd name="connsiteY0" fmla="*/ 1722996 h 1771827"/>
                <a:gd name="connsiteX1" fmla="*/ 79361 w 2788753"/>
                <a:gd name="connsiteY1" fmla="*/ 1410641 h 1771827"/>
                <a:gd name="connsiteX2" fmla="*/ 389514 w 2788753"/>
                <a:gd name="connsiteY2" fmla="*/ 771402 h 1771827"/>
                <a:gd name="connsiteX3" fmla="*/ 1129858 w 2788753"/>
                <a:gd name="connsiteY3" fmla="*/ 233084 h 1771827"/>
                <a:gd name="connsiteX4" fmla="*/ 1567057 w 2788753"/>
                <a:gd name="connsiteY4" fmla="*/ 320221 h 1771827"/>
                <a:gd name="connsiteX5" fmla="*/ 1959571 w 2788753"/>
                <a:gd name="connsiteY5" fmla="*/ 371878 h 1771827"/>
                <a:gd name="connsiteX6" fmla="*/ 2334070 w 2788753"/>
                <a:gd name="connsiteY6" fmla="*/ 65978 h 1771827"/>
                <a:gd name="connsiteX7" fmla="*/ 2624918 w 2788753"/>
                <a:gd name="connsiteY7" fmla="*/ 40957 h 1771827"/>
                <a:gd name="connsiteX8" fmla="*/ 2777789 w 2788753"/>
                <a:gd name="connsiteY8" fmla="*/ 258456 h 1771827"/>
                <a:gd name="connsiteX9" fmla="*/ 2690703 w 2788753"/>
                <a:gd name="connsiteY9" fmla="*/ 617685 h 1771827"/>
                <a:gd name="connsiteX10" fmla="*/ 2614503 w 2788753"/>
                <a:gd name="connsiteY10" fmla="*/ 966028 h 1771827"/>
                <a:gd name="connsiteX11" fmla="*/ 2603617 w 2788753"/>
                <a:gd name="connsiteY11" fmla="*/ 1455885 h 1771827"/>
                <a:gd name="connsiteX12" fmla="*/ 2124300 w 2788753"/>
                <a:gd name="connsiteY12" fmla="*/ 1703625 h 1771827"/>
                <a:gd name="connsiteX13" fmla="*/ 778166 w 2788753"/>
                <a:gd name="connsiteY13" fmla="*/ 1722996 h 1771827"/>
                <a:gd name="connsiteX0" fmla="*/ 778166 w 2788753"/>
                <a:gd name="connsiteY0" fmla="*/ 1838967 h 1887798"/>
                <a:gd name="connsiteX1" fmla="*/ 79361 w 2788753"/>
                <a:gd name="connsiteY1" fmla="*/ 1526612 h 1887798"/>
                <a:gd name="connsiteX2" fmla="*/ 389514 w 2788753"/>
                <a:gd name="connsiteY2" fmla="*/ 887373 h 1887798"/>
                <a:gd name="connsiteX3" fmla="*/ 1109524 w 2788753"/>
                <a:gd name="connsiteY3" fmla="*/ 149070 h 1887798"/>
                <a:gd name="connsiteX4" fmla="*/ 1567057 w 2788753"/>
                <a:gd name="connsiteY4" fmla="*/ 436192 h 1887798"/>
                <a:gd name="connsiteX5" fmla="*/ 1959571 w 2788753"/>
                <a:gd name="connsiteY5" fmla="*/ 487849 h 1887798"/>
                <a:gd name="connsiteX6" fmla="*/ 2334070 w 2788753"/>
                <a:gd name="connsiteY6" fmla="*/ 181949 h 1887798"/>
                <a:gd name="connsiteX7" fmla="*/ 2624918 w 2788753"/>
                <a:gd name="connsiteY7" fmla="*/ 156928 h 1887798"/>
                <a:gd name="connsiteX8" fmla="*/ 2777789 w 2788753"/>
                <a:gd name="connsiteY8" fmla="*/ 374427 h 1887798"/>
                <a:gd name="connsiteX9" fmla="*/ 2690703 w 2788753"/>
                <a:gd name="connsiteY9" fmla="*/ 733656 h 1887798"/>
                <a:gd name="connsiteX10" fmla="*/ 2614503 w 2788753"/>
                <a:gd name="connsiteY10" fmla="*/ 1081999 h 1887798"/>
                <a:gd name="connsiteX11" fmla="*/ 2603617 w 2788753"/>
                <a:gd name="connsiteY11" fmla="*/ 1571856 h 1887798"/>
                <a:gd name="connsiteX12" fmla="*/ 2124300 w 2788753"/>
                <a:gd name="connsiteY12" fmla="*/ 1819596 h 1887798"/>
                <a:gd name="connsiteX13" fmla="*/ 778166 w 2788753"/>
                <a:gd name="connsiteY13" fmla="*/ 1838967 h 1887798"/>
                <a:gd name="connsiteX0" fmla="*/ 778166 w 2788753"/>
                <a:gd name="connsiteY0" fmla="*/ 1838967 h 1887798"/>
                <a:gd name="connsiteX1" fmla="*/ 79361 w 2788753"/>
                <a:gd name="connsiteY1" fmla="*/ 1526612 h 1887798"/>
                <a:gd name="connsiteX2" fmla="*/ 389514 w 2788753"/>
                <a:gd name="connsiteY2" fmla="*/ 887373 h 1887798"/>
                <a:gd name="connsiteX3" fmla="*/ 1109524 w 2788753"/>
                <a:gd name="connsiteY3" fmla="*/ 149070 h 1887798"/>
                <a:gd name="connsiteX4" fmla="*/ 1567057 w 2788753"/>
                <a:gd name="connsiteY4" fmla="*/ 436192 h 1887798"/>
                <a:gd name="connsiteX5" fmla="*/ 1950959 w 2788753"/>
                <a:gd name="connsiteY5" fmla="*/ 360383 h 1887798"/>
                <a:gd name="connsiteX6" fmla="*/ 2334070 w 2788753"/>
                <a:gd name="connsiteY6" fmla="*/ 181949 h 1887798"/>
                <a:gd name="connsiteX7" fmla="*/ 2624918 w 2788753"/>
                <a:gd name="connsiteY7" fmla="*/ 156928 h 1887798"/>
                <a:gd name="connsiteX8" fmla="*/ 2777789 w 2788753"/>
                <a:gd name="connsiteY8" fmla="*/ 374427 h 1887798"/>
                <a:gd name="connsiteX9" fmla="*/ 2690703 w 2788753"/>
                <a:gd name="connsiteY9" fmla="*/ 733656 h 1887798"/>
                <a:gd name="connsiteX10" fmla="*/ 2614503 w 2788753"/>
                <a:gd name="connsiteY10" fmla="*/ 1081999 h 1887798"/>
                <a:gd name="connsiteX11" fmla="*/ 2603617 w 2788753"/>
                <a:gd name="connsiteY11" fmla="*/ 1571856 h 1887798"/>
                <a:gd name="connsiteX12" fmla="*/ 2124300 w 2788753"/>
                <a:gd name="connsiteY12" fmla="*/ 1819596 h 1887798"/>
                <a:gd name="connsiteX13" fmla="*/ 778166 w 2788753"/>
                <a:gd name="connsiteY13" fmla="*/ 1838967 h 1887798"/>
                <a:gd name="connsiteX0" fmla="*/ 778166 w 2788753"/>
                <a:gd name="connsiteY0" fmla="*/ 1777729 h 1826560"/>
                <a:gd name="connsiteX1" fmla="*/ 79361 w 2788753"/>
                <a:gd name="connsiteY1" fmla="*/ 1465374 h 1826560"/>
                <a:gd name="connsiteX2" fmla="*/ 389514 w 2788753"/>
                <a:gd name="connsiteY2" fmla="*/ 826135 h 1826560"/>
                <a:gd name="connsiteX3" fmla="*/ 1109524 w 2788753"/>
                <a:gd name="connsiteY3" fmla="*/ 87832 h 1826560"/>
                <a:gd name="connsiteX4" fmla="*/ 1950959 w 2788753"/>
                <a:gd name="connsiteY4" fmla="*/ 299145 h 1826560"/>
                <a:gd name="connsiteX5" fmla="*/ 2334070 w 2788753"/>
                <a:gd name="connsiteY5" fmla="*/ 120711 h 1826560"/>
                <a:gd name="connsiteX6" fmla="*/ 2624918 w 2788753"/>
                <a:gd name="connsiteY6" fmla="*/ 95690 h 1826560"/>
                <a:gd name="connsiteX7" fmla="*/ 2777789 w 2788753"/>
                <a:gd name="connsiteY7" fmla="*/ 313189 h 1826560"/>
                <a:gd name="connsiteX8" fmla="*/ 2690703 w 2788753"/>
                <a:gd name="connsiteY8" fmla="*/ 672418 h 1826560"/>
                <a:gd name="connsiteX9" fmla="*/ 2614503 w 2788753"/>
                <a:gd name="connsiteY9" fmla="*/ 1020761 h 1826560"/>
                <a:gd name="connsiteX10" fmla="*/ 2603617 w 2788753"/>
                <a:gd name="connsiteY10" fmla="*/ 1510618 h 1826560"/>
                <a:gd name="connsiteX11" fmla="*/ 2124300 w 2788753"/>
                <a:gd name="connsiteY11" fmla="*/ 1758358 h 1826560"/>
                <a:gd name="connsiteX12" fmla="*/ 778166 w 2788753"/>
                <a:gd name="connsiteY12" fmla="*/ 1777729 h 1826560"/>
                <a:gd name="connsiteX0" fmla="*/ 778166 w 2788753"/>
                <a:gd name="connsiteY0" fmla="*/ 1777729 h 1826560"/>
                <a:gd name="connsiteX1" fmla="*/ 79361 w 2788753"/>
                <a:gd name="connsiteY1" fmla="*/ 1465374 h 1826560"/>
                <a:gd name="connsiteX2" fmla="*/ 389514 w 2788753"/>
                <a:gd name="connsiteY2" fmla="*/ 826135 h 1826560"/>
                <a:gd name="connsiteX3" fmla="*/ 1109524 w 2788753"/>
                <a:gd name="connsiteY3" fmla="*/ 87832 h 1826560"/>
                <a:gd name="connsiteX4" fmla="*/ 2010912 w 2788753"/>
                <a:gd name="connsiteY4" fmla="*/ 216762 h 1826560"/>
                <a:gd name="connsiteX5" fmla="*/ 2334070 w 2788753"/>
                <a:gd name="connsiteY5" fmla="*/ 120711 h 1826560"/>
                <a:gd name="connsiteX6" fmla="*/ 2624918 w 2788753"/>
                <a:gd name="connsiteY6" fmla="*/ 95690 h 1826560"/>
                <a:gd name="connsiteX7" fmla="*/ 2777789 w 2788753"/>
                <a:gd name="connsiteY7" fmla="*/ 313189 h 1826560"/>
                <a:gd name="connsiteX8" fmla="*/ 2690703 w 2788753"/>
                <a:gd name="connsiteY8" fmla="*/ 672418 h 1826560"/>
                <a:gd name="connsiteX9" fmla="*/ 2614503 w 2788753"/>
                <a:gd name="connsiteY9" fmla="*/ 1020761 h 1826560"/>
                <a:gd name="connsiteX10" fmla="*/ 2603617 w 2788753"/>
                <a:gd name="connsiteY10" fmla="*/ 1510618 h 1826560"/>
                <a:gd name="connsiteX11" fmla="*/ 2124300 w 2788753"/>
                <a:gd name="connsiteY11" fmla="*/ 1758358 h 1826560"/>
                <a:gd name="connsiteX12" fmla="*/ 778166 w 2788753"/>
                <a:gd name="connsiteY12" fmla="*/ 1777729 h 1826560"/>
                <a:gd name="connsiteX0" fmla="*/ 778166 w 2788753"/>
                <a:gd name="connsiteY0" fmla="*/ 1742510 h 1791341"/>
                <a:gd name="connsiteX1" fmla="*/ 79361 w 2788753"/>
                <a:gd name="connsiteY1" fmla="*/ 1430155 h 1791341"/>
                <a:gd name="connsiteX2" fmla="*/ 389514 w 2788753"/>
                <a:gd name="connsiteY2" fmla="*/ 790916 h 1791341"/>
                <a:gd name="connsiteX3" fmla="*/ 1249763 w 2788753"/>
                <a:gd name="connsiteY3" fmla="*/ 87832 h 1791341"/>
                <a:gd name="connsiteX4" fmla="*/ 2010912 w 2788753"/>
                <a:gd name="connsiteY4" fmla="*/ 181543 h 1791341"/>
                <a:gd name="connsiteX5" fmla="*/ 2334070 w 2788753"/>
                <a:gd name="connsiteY5" fmla="*/ 85492 h 1791341"/>
                <a:gd name="connsiteX6" fmla="*/ 2624918 w 2788753"/>
                <a:gd name="connsiteY6" fmla="*/ 60471 h 1791341"/>
                <a:gd name="connsiteX7" fmla="*/ 2777789 w 2788753"/>
                <a:gd name="connsiteY7" fmla="*/ 277970 h 1791341"/>
                <a:gd name="connsiteX8" fmla="*/ 2690703 w 2788753"/>
                <a:gd name="connsiteY8" fmla="*/ 637199 h 1791341"/>
                <a:gd name="connsiteX9" fmla="*/ 2614503 w 2788753"/>
                <a:gd name="connsiteY9" fmla="*/ 985542 h 1791341"/>
                <a:gd name="connsiteX10" fmla="*/ 2603617 w 2788753"/>
                <a:gd name="connsiteY10" fmla="*/ 1475399 h 1791341"/>
                <a:gd name="connsiteX11" fmla="*/ 2124300 w 2788753"/>
                <a:gd name="connsiteY11" fmla="*/ 1723139 h 1791341"/>
                <a:gd name="connsiteX12" fmla="*/ 778166 w 2788753"/>
                <a:gd name="connsiteY12" fmla="*/ 1742510 h 1791341"/>
                <a:gd name="connsiteX0" fmla="*/ 778166 w 2788753"/>
                <a:gd name="connsiteY0" fmla="*/ 1722997 h 1771828"/>
                <a:gd name="connsiteX1" fmla="*/ 79361 w 2788753"/>
                <a:gd name="connsiteY1" fmla="*/ 1410642 h 1771828"/>
                <a:gd name="connsiteX2" fmla="*/ 389514 w 2788753"/>
                <a:gd name="connsiteY2" fmla="*/ 771403 h 1771828"/>
                <a:gd name="connsiteX3" fmla="*/ 1390004 w 2788753"/>
                <a:gd name="connsiteY3" fmla="*/ 103539 h 1771828"/>
                <a:gd name="connsiteX4" fmla="*/ 2010912 w 2788753"/>
                <a:gd name="connsiteY4" fmla="*/ 162030 h 1771828"/>
                <a:gd name="connsiteX5" fmla="*/ 2334070 w 2788753"/>
                <a:gd name="connsiteY5" fmla="*/ 65979 h 1771828"/>
                <a:gd name="connsiteX6" fmla="*/ 2624918 w 2788753"/>
                <a:gd name="connsiteY6" fmla="*/ 40958 h 1771828"/>
                <a:gd name="connsiteX7" fmla="*/ 2777789 w 2788753"/>
                <a:gd name="connsiteY7" fmla="*/ 258457 h 1771828"/>
                <a:gd name="connsiteX8" fmla="*/ 2690703 w 2788753"/>
                <a:gd name="connsiteY8" fmla="*/ 617686 h 1771828"/>
                <a:gd name="connsiteX9" fmla="*/ 2614503 w 2788753"/>
                <a:gd name="connsiteY9" fmla="*/ 966029 h 1771828"/>
                <a:gd name="connsiteX10" fmla="*/ 2603617 w 2788753"/>
                <a:gd name="connsiteY10" fmla="*/ 1455886 h 1771828"/>
                <a:gd name="connsiteX11" fmla="*/ 2124300 w 2788753"/>
                <a:gd name="connsiteY11" fmla="*/ 1703626 h 1771828"/>
                <a:gd name="connsiteX12" fmla="*/ 778166 w 2788753"/>
                <a:gd name="connsiteY12" fmla="*/ 1722997 h 1771828"/>
                <a:gd name="connsiteX0" fmla="*/ 778166 w 2788753"/>
                <a:gd name="connsiteY0" fmla="*/ 1722996 h 1771827"/>
                <a:gd name="connsiteX1" fmla="*/ 79361 w 2788753"/>
                <a:gd name="connsiteY1" fmla="*/ 1410641 h 1771827"/>
                <a:gd name="connsiteX2" fmla="*/ 389514 w 2788753"/>
                <a:gd name="connsiteY2" fmla="*/ 771402 h 1771827"/>
                <a:gd name="connsiteX3" fmla="*/ 1390004 w 2788753"/>
                <a:gd name="connsiteY3" fmla="*/ 103538 h 1771827"/>
                <a:gd name="connsiteX4" fmla="*/ 2010912 w 2788753"/>
                <a:gd name="connsiteY4" fmla="*/ 162029 h 1771827"/>
                <a:gd name="connsiteX5" fmla="*/ 2334070 w 2788753"/>
                <a:gd name="connsiteY5" fmla="*/ 65978 h 1771827"/>
                <a:gd name="connsiteX6" fmla="*/ 2624918 w 2788753"/>
                <a:gd name="connsiteY6" fmla="*/ 40957 h 1771827"/>
                <a:gd name="connsiteX7" fmla="*/ 2777789 w 2788753"/>
                <a:gd name="connsiteY7" fmla="*/ 258456 h 1771827"/>
                <a:gd name="connsiteX8" fmla="*/ 2690703 w 2788753"/>
                <a:gd name="connsiteY8" fmla="*/ 617685 h 1771827"/>
                <a:gd name="connsiteX9" fmla="*/ 2432680 w 2788753"/>
                <a:gd name="connsiteY9" fmla="*/ 950026 h 1771827"/>
                <a:gd name="connsiteX10" fmla="*/ 2603617 w 2788753"/>
                <a:gd name="connsiteY10" fmla="*/ 1455885 h 1771827"/>
                <a:gd name="connsiteX11" fmla="*/ 2124300 w 2788753"/>
                <a:gd name="connsiteY11" fmla="*/ 1703625 h 1771827"/>
                <a:gd name="connsiteX12" fmla="*/ 778166 w 2788753"/>
                <a:gd name="connsiteY12" fmla="*/ 1722996 h 1771827"/>
                <a:gd name="connsiteX0" fmla="*/ 778166 w 2788753"/>
                <a:gd name="connsiteY0" fmla="*/ 1722996 h 1771827"/>
                <a:gd name="connsiteX1" fmla="*/ 79361 w 2788753"/>
                <a:gd name="connsiteY1" fmla="*/ 1410641 h 1771827"/>
                <a:gd name="connsiteX2" fmla="*/ 389514 w 2788753"/>
                <a:gd name="connsiteY2" fmla="*/ 771402 h 1771827"/>
                <a:gd name="connsiteX3" fmla="*/ 1390004 w 2788753"/>
                <a:gd name="connsiteY3" fmla="*/ 103538 h 1771827"/>
                <a:gd name="connsiteX4" fmla="*/ 2010912 w 2788753"/>
                <a:gd name="connsiteY4" fmla="*/ 162029 h 1771827"/>
                <a:gd name="connsiteX5" fmla="*/ 2334070 w 2788753"/>
                <a:gd name="connsiteY5" fmla="*/ 65978 h 1771827"/>
                <a:gd name="connsiteX6" fmla="*/ 2624918 w 2788753"/>
                <a:gd name="connsiteY6" fmla="*/ 40957 h 1771827"/>
                <a:gd name="connsiteX7" fmla="*/ 2777789 w 2788753"/>
                <a:gd name="connsiteY7" fmla="*/ 258456 h 1771827"/>
                <a:gd name="connsiteX8" fmla="*/ 2690703 w 2788753"/>
                <a:gd name="connsiteY8" fmla="*/ 617685 h 1771827"/>
                <a:gd name="connsiteX9" fmla="*/ 2503793 w 2788753"/>
                <a:gd name="connsiteY9" fmla="*/ 935405 h 1771827"/>
                <a:gd name="connsiteX10" fmla="*/ 2603617 w 2788753"/>
                <a:gd name="connsiteY10" fmla="*/ 1455885 h 1771827"/>
                <a:gd name="connsiteX11" fmla="*/ 2124300 w 2788753"/>
                <a:gd name="connsiteY11" fmla="*/ 1703625 h 1771827"/>
                <a:gd name="connsiteX12" fmla="*/ 778166 w 2788753"/>
                <a:gd name="connsiteY12" fmla="*/ 1722996 h 1771827"/>
                <a:gd name="connsiteX0" fmla="*/ 778166 w 2785719"/>
                <a:gd name="connsiteY0" fmla="*/ 1722996 h 1771827"/>
                <a:gd name="connsiteX1" fmla="*/ 79361 w 2785719"/>
                <a:gd name="connsiteY1" fmla="*/ 1410641 h 1771827"/>
                <a:gd name="connsiteX2" fmla="*/ 389514 w 2785719"/>
                <a:gd name="connsiteY2" fmla="*/ 771402 h 1771827"/>
                <a:gd name="connsiteX3" fmla="*/ 1390004 w 2785719"/>
                <a:gd name="connsiteY3" fmla="*/ 103538 h 1771827"/>
                <a:gd name="connsiteX4" fmla="*/ 2010912 w 2785719"/>
                <a:gd name="connsiteY4" fmla="*/ 162029 h 1771827"/>
                <a:gd name="connsiteX5" fmla="*/ 2334070 w 2785719"/>
                <a:gd name="connsiteY5" fmla="*/ 65978 h 1771827"/>
                <a:gd name="connsiteX6" fmla="*/ 2624918 w 2785719"/>
                <a:gd name="connsiteY6" fmla="*/ 40957 h 1771827"/>
                <a:gd name="connsiteX7" fmla="*/ 2777789 w 2785719"/>
                <a:gd name="connsiteY7" fmla="*/ 258456 h 1771827"/>
                <a:gd name="connsiteX8" fmla="*/ 2672489 w 2785719"/>
                <a:gd name="connsiteY8" fmla="*/ 620493 h 1771827"/>
                <a:gd name="connsiteX9" fmla="*/ 2503793 w 2785719"/>
                <a:gd name="connsiteY9" fmla="*/ 935405 h 1771827"/>
                <a:gd name="connsiteX10" fmla="*/ 2603617 w 2785719"/>
                <a:gd name="connsiteY10" fmla="*/ 1455885 h 1771827"/>
                <a:gd name="connsiteX11" fmla="*/ 2124300 w 2785719"/>
                <a:gd name="connsiteY11" fmla="*/ 1703625 h 1771827"/>
                <a:gd name="connsiteX12" fmla="*/ 778166 w 2785719"/>
                <a:gd name="connsiteY12" fmla="*/ 1722996 h 1771827"/>
                <a:gd name="connsiteX0" fmla="*/ 596559 w 2604112"/>
                <a:gd name="connsiteY0" fmla="*/ 1722996 h 1769619"/>
                <a:gd name="connsiteX1" fmla="*/ 79360 w 2604112"/>
                <a:gd name="connsiteY1" fmla="*/ 1423886 h 1769619"/>
                <a:gd name="connsiteX2" fmla="*/ 207907 w 2604112"/>
                <a:gd name="connsiteY2" fmla="*/ 771402 h 1769619"/>
                <a:gd name="connsiteX3" fmla="*/ 1208397 w 2604112"/>
                <a:gd name="connsiteY3" fmla="*/ 103538 h 1769619"/>
                <a:gd name="connsiteX4" fmla="*/ 1829305 w 2604112"/>
                <a:gd name="connsiteY4" fmla="*/ 162029 h 1769619"/>
                <a:gd name="connsiteX5" fmla="*/ 2152463 w 2604112"/>
                <a:gd name="connsiteY5" fmla="*/ 65978 h 1769619"/>
                <a:gd name="connsiteX6" fmla="*/ 2443311 w 2604112"/>
                <a:gd name="connsiteY6" fmla="*/ 40957 h 1769619"/>
                <a:gd name="connsiteX7" fmla="*/ 2596182 w 2604112"/>
                <a:gd name="connsiteY7" fmla="*/ 258456 h 1769619"/>
                <a:gd name="connsiteX8" fmla="*/ 2490882 w 2604112"/>
                <a:gd name="connsiteY8" fmla="*/ 620493 h 1769619"/>
                <a:gd name="connsiteX9" fmla="*/ 2322186 w 2604112"/>
                <a:gd name="connsiteY9" fmla="*/ 935405 h 1769619"/>
                <a:gd name="connsiteX10" fmla="*/ 2422010 w 2604112"/>
                <a:gd name="connsiteY10" fmla="*/ 1455885 h 1769619"/>
                <a:gd name="connsiteX11" fmla="*/ 1942693 w 2604112"/>
                <a:gd name="connsiteY11" fmla="*/ 1703625 h 1769619"/>
                <a:gd name="connsiteX12" fmla="*/ 596559 w 2604112"/>
                <a:gd name="connsiteY12" fmla="*/ 1722996 h 1769619"/>
                <a:gd name="connsiteX0" fmla="*/ 596559 w 2603702"/>
                <a:gd name="connsiteY0" fmla="*/ 1722996 h 1769619"/>
                <a:gd name="connsiteX1" fmla="*/ 79360 w 2603702"/>
                <a:gd name="connsiteY1" fmla="*/ 1423886 h 1769619"/>
                <a:gd name="connsiteX2" fmla="*/ 207907 w 2603702"/>
                <a:gd name="connsiteY2" fmla="*/ 771402 h 1769619"/>
                <a:gd name="connsiteX3" fmla="*/ 1208397 w 2603702"/>
                <a:gd name="connsiteY3" fmla="*/ 103538 h 1769619"/>
                <a:gd name="connsiteX4" fmla="*/ 1829305 w 2603702"/>
                <a:gd name="connsiteY4" fmla="*/ 162029 h 1769619"/>
                <a:gd name="connsiteX5" fmla="*/ 2152463 w 2603702"/>
                <a:gd name="connsiteY5" fmla="*/ 65978 h 1769619"/>
                <a:gd name="connsiteX6" fmla="*/ 2443311 w 2603702"/>
                <a:gd name="connsiteY6" fmla="*/ 40957 h 1769619"/>
                <a:gd name="connsiteX7" fmla="*/ 2596182 w 2603702"/>
                <a:gd name="connsiteY7" fmla="*/ 258456 h 1769619"/>
                <a:gd name="connsiteX8" fmla="*/ 2398192 w 2603702"/>
                <a:gd name="connsiteY8" fmla="*/ 584208 h 1769619"/>
                <a:gd name="connsiteX9" fmla="*/ 2322186 w 2603702"/>
                <a:gd name="connsiteY9" fmla="*/ 935405 h 1769619"/>
                <a:gd name="connsiteX10" fmla="*/ 2422010 w 2603702"/>
                <a:gd name="connsiteY10" fmla="*/ 1455885 h 1769619"/>
                <a:gd name="connsiteX11" fmla="*/ 1942693 w 2603702"/>
                <a:gd name="connsiteY11" fmla="*/ 1703625 h 1769619"/>
                <a:gd name="connsiteX12" fmla="*/ 596559 w 2603702"/>
                <a:gd name="connsiteY12" fmla="*/ 1722996 h 1769619"/>
                <a:gd name="connsiteX0" fmla="*/ 596559 w 2538345"/>
                <a:gd name="connsiteY0" fmla="*/ 1707290 h 1753913"/>
                <a:gd name="connsiteX1" fmla="*/ 79360 w 2538345"/>
                <a:gd name="connsiteY1" fmla="*/ 1408180 h 1753913"/>
                <a:gd name="connsiteX2" fmla="*/ 207907 w 2538345"/>
                <a:gd name="connsiteY2" fmla="*/ 755696 h 1753913"/>
                <a:gd name="connsiteX3" fmla="*/ 1208397 w 2538345"/>
                <a:gd name="connsiteY3" fmla="*/ 87832 h 1753913"/>
                <a:gd name="connsiteX4" fmla="*/ 1829305 w 2538345"/>
                <a:gd name="connsiteY4" fmla="*/ 146323 h 1753913"/>
                <a:gd name="connsiteX5" fmla="*/ 2152463 w 2538345"/>
                <a:gd name="connsiteY5" fmla="*/ 50272 h 1753913"/>
                <a:gd name="connsiteX6" fmla="*/ 2443311 w 2538345"/>
                <a:gd name="connsiteY6" fmla="*/ 25251 h 1753913"/>
                <a:gd name="connsiteX7" fmla="*/ 2530826 w 2538345"/>
                <a:gd name="connsiteY7" fmla="*/ 178406 h 1753913"/>
                <a:gd name="connsiteX8" fmla="*/ 2398192 w 2538345"/>
                <a:gd name="connsiteY8" fmla="*/ 568502 h 1753913"/>
                <a:gd name="connsiteX9" fmla="*/ 2322186 w 2538345"/>
                <a:gd name="connsiteY9" fmla="*/ 919699 h 1753913"/>
                <a:gd name="connsiteX10" fmla="*/ 2422010 w 2538345"/>
                <a:gd name="connsiteY10" fmla="*/ 1440179 h 1753913"/>
                <a:gd name="connsiteX11" fmla="*/ 1942693 w 2538345"/>
                <a:gd name="connsiteY11" fmla="*/ 1687919 h 1753913"/>
                <a:gd name="connsiteX12" fmla="*/ 596559 w 2538345"/>
                <a:gd name="connsiteY12" fmla="*/ 1707290 h 1753913"/>
                <a:gd name="connsiteX0" fmla="*/ 596559 w 2571780"/>
                <a:gd name="connsiteY0" fmla="*/ 1707290 h 1753913"/>
                <a:gd name="connsiteX1" fmla="*/ 79360 w 2571780"/>
                <a:gd name="connsiteY1" fmla="*/ 1408180 h 1753913"/>
                <a:gd name="connsiteX2" fmla="*/ 207907 w 2571780"/>
                <a:gd name="connsiteY2" fmla="*/ 755696 h 1753913"/>
                <a:gd name="connsiteX3" fmla="*/ 1208397 w 2571780"/>
                <a:gd name="connsiteY3" fmla="*/ 87832 h 1753913"/>
                <a:gd name="connsiteX4" fmla="*/ 1829305 w 2571780"/>
                <a:gd name="connsiteY4" fmla="*/ 146323 h 1753913"/>
                <a:gd name="connsiteX5" fmla="*/ 2152463 w 2571780"/>
                <a:gd name="connsiteY5" fmla="*/ 50272 h 1753913"/>
                <a:gd name="connsiteX6" fmla="*/ 2530826 w 2571780"/>
                <a:gd name="connsiteY6" fmla="*/ 178406 h 1753913"/>
                <a:gd name="connsiteX7" fmla="*/ 2398192 w 2571780"/>
                <a:gd name="connsiteY7" fmla="*/ 568502 h 1753913"/>
                <a:gd name="connsiteX8" fmla="*/ 2322186 w 2571780"/>
                <a:gd name="connsiteY8" fmla="*/ 919699 h 1753913"/>
                <a:gd name="connsiteX9" fmla="*/ 2422010 w 2571780"/>
                <a:gd name="connsiteY9" fmla="*/ 1440179 h 1753913"/>
                <a:gd name="connsiteX10" fmla="*/ 1942693 w 2571780"/>
                <a:gd name="connsiteY10" fmla="*/ 1687919 h 1753913"/>
                <a:gd name="connsiteX11" fmla="*/ 596559 w 2571780"/>
                <a:gd name="connsiteY11" fmla="*/ 1707290 h 1753913"/>
                <a:gd name="connsiteX0" fmla="*/ 596559 w 2554933"/>
                <a:gd name="connsiteY0" fmla="*/ 1707290 h 1753913"/>
                <a:gd name="connsiteX1" fmla="*/ 79360 w 2554933"/>
                <a:gd name="connsiteY1" fmla="*/ 1408180 h 1753913"/>
                <a:gd name="connsiteX2" fmla="*/ 207907 w 2554933"/>
                <a:gd name="connsiteY2" fmla="*/ 755696 h 1753913"/>
                <a:gd name="connsiteX3" fmla="*/ 1208397 w 2554933"/>
                <a:gd name="connsiteY3" fmla="*/ 87832 h 1753913"/>
                <a:gd name="connsiteX4" fmla="*/ 1829305 w 2554933"/>
                <a:gd name="connsiteY4" fmla="*/ 146323 h 1753913"/>
                <a:gd name="connsiteX5" fmla="*/ 2253544 w 2554933"/>
                <a:gd name="connsiteY5" fmla="*/ 39216 h 1753913"/>
                <a:gd name="connsiteX6" fmla="*/ 2530826 w 2554933"/>
                <a:gd name="connsiteY6" fmla="*/ 178406 h 1753913"/>
                <a:gd name="connsiteX7" fmla="*/ 2398192 w 2554933"/>
                <a:gd name="connsiteY7" fmla="*/ 568502 h 1753913"/>
                <a:gd name="connsiteX8" fmla="*/ 2322186 w 2554933"/>
                <a:gd name="connsiteY8" fmla="*/ 919699 h 1753913"/>
                <a:gd name="connsiteX9" fmla="*/ 2422010 w 2554933"/>
                <a:gd name="connsiteY9" fmla="*/ 1440179 h 1753913"/>
                <a:gd name="connsiteX10" fmla="*/ 1942693 w 2554933"/>
                <a:gd name="connsiteY10" fmla="*/ 1687919 h 1753913"/>
                <a:gd name="connsiteX11" fmla="*/ 596559 w 2554933"/>
                <a:gd name="connsiteY11" fmla="*/ 1707290 h 1753913"/>
                <a:gd name="connsiteX0" fmla="*/ 596559 w 2554933"/>
                <a:gd name="connsiteY0" fmla="*/ 1673422 h 1720045"/>
                <a:gd name="connsiteX1" fmla="*/ 79360 w 2554933"/>
                <a:gd name="connsiteY1" fmla="*/ 1374312 h 1720045"/>
                <a:gd name="connsiteX2" fmla="*/ 207907 w 2554933"/>
                <a:gd name="connsiteY2" fmla="*/ 721828 h 1720045"/>
                <a:gd name="connsiteX3" fmla="*/ 912325 w 2554933"/>
                <a:gd name="connsiteY3" fmla="*/ 131252 h 1720045"/>
                <a:gd name="connsiteX4" fmla="*/ 1829305 w 2554933"/>
                <a:gd name="connsiteY4" fmla="*/ 112455 h 1720045"/>
                <a:gd name="connsiteX5" fmla="*/ 2253544 w 2554933"/>
                <a:gd name="connsiteY5" fmla="*/ 5348 h 1720045"/>
                <a:gd name="connsiteX6" fmla="*/ 2530826 w 2554933"/>
                <a:gd name="connsiteY6" fmla="*/ 144538 h 1720045"/>
                <a:gd name="connsiteX7" fmla="*/ 2398192 w 2554933"/>
                <a:gd name="connsiteY7" fmla="*/ 534634 h 1720045"/>
                <a:gd name="connsiteX8" fmla="*/ 2322186 w 2554933"/>
                <a:gd name="connsiteY8" fmla="*/ 885831 h 1720045"/>
                <a:gd name="connsiteX9" fmla="*/ 2422010 w 2554933"/>
                <a:gd name="connsiteY9" fmla="*/ 1406311 h 1720045"/>
                <a:gd name="connsiteX10" fmla="*/ 1942693 w 2554933"/>
                <a:gd name="connsiteY10" fmla="*/ 1654051 h 1720045"/>
                <a:gd name="connsiteX11" fmla="*/ 596559 w 2554933"/>
                <a:gd name="connsiteY11" fmla="*/ 1673422 h 1720045"/>
                <a:gd name="connsiteX0" fmla="*/ 596559 w 2554933"/>
                <a:gd name="connsiteY0" fmla="*/ 1669180 h 1715803"/>
                <a:gd name="connsiteX1" fmla="*/ 79360 w 2554933"/>
                <a:gd name="connsiteY1" fmla="*/ 1370070 h 1715803"/>
                <a:gd name="connsiteX2" fmla="*/ 207907 w 2554933"/>
                <a:gd name="connsiteY2" fmla="*/ 717586 h 1715803"/>
                <a:gd name="connsiteX3" fmla="*/ 912325 w 2554933"/>
                <a:gd name="connsiteY3" fmla="*/ 127010 h 1715803"/>
                <a:gd name="connsiteX4" fmla="*/ 1721574 w 2554933"/>
                <a:gd name="connsiteY4" fmla="*/ 133653 h 1715803"/>
                <a:gd name="connsiteX5" fmla="*/ 2253544 w 2554933"/>
                <a:gd name="connsiteY5" fmla="*/ 1106 h 1715803"/>
                <a:gd name="connsiteX6" fmla="*/ 2530826 w 2554933"/>
                <a:gd name="connsiteY6" fmla="*/ 140296 h 1715803"/>
                <a:gd name="connsiteX7" fmla="*/ 2398192 w 2554933"/>
                <a:gd name="connsiteY7" fmla="*/ 530392 h 1715803"/>
                <a:gd name="connsiteX8" fmla="*/ 2322186 w 2554933"/>
                <a:gd name="connsiteY8" fmla="*/ 881589 h 1715803"/>
                <a:gd name="connsiteX9" fmla="*/ 2422010 w 2554933"/>
                <a:gd name="connsiteY9" fmla="*/ 1402069 h 1715803"/>
                <a:gd name="connsiteX10" fmla="*/ 1942693 w 2554933"/>
                <a:gd name="connsiteY10" fmla="*/ 1649809 h 1715803"/>
                <a:gd name="connsiteX11" fmla="*/ 596559 w 2554933"/>
                <a:gd name="connsiteY11" fmla="*/ 1669180 h 1715803"/>
                <a:gd name="connsiteX0" fmla="*/ 596559 w 2485259"/>
                <a:gd name="connsiteY0" fmla="*/ 1670439 h 1717062"/>
                <a:gd name="connsiteX1" fmla="*/ 79360 w 2485259"/>
                <a:gd name="connsiteY1" fmla="*/ 1371329 h 1717062"/>
                <a:gd name="connsiteX2" fmla="*/ 207907 w 2485259"/>
                <a:gd name="connsiteY2" fmla="*/ 718845 h 1717062"/>
                <a:gd name="connsiteX3" fmla="*/ 912325 w 2485259"/>
                <a:gd name="connsiteY3" fmla="*/ 128269 h 1717062"/>
                <a:gd name="connsiteX4" fmla="*/ 1721574 w 2485259"/>
                <a:gd name="connsiteY4" fmla="*/ 134912 h 1717062"/>
                <a:gd name="connsiteX5" fmla="*/ 2253544 w 2485259"/>
                <a:gd name="connsiteY5" fmla="*/ 2365 h 1717062"/>
                <a:gd name="connsiteX6" fmla="*/ 2375603 w 2485259"/>
                <a:gd name="connsiteY6" fmla="*/ 120722 h 1717062"/>
                <a:gd name="connsiteX7" fmla="*/ 2398192 w 2485259"/>
                <a:gd name="connsiteY7" fmla="*/ 531651 h 1717062"/>
                <a:gd name="connsiteX8" fmla="*/ 2322186 w 2485259"/>
                <a:gd name="connsiteY8" fmla="*/ 882848 h 1717062"/>
                <a:gd name="connsiteX9" fmla="*/ 2422010 w 2485259"/>
                <a:gd name="connsiteY9" fmla="*/ 1403328 h 1717062"/>
                <a:gd name="connsiteX10" fmla="*/ 1942693 w 2485259"/>
                <a:gd name="connsiteY10" fmla="*/ 1651068 h 1717062"/>
                <a:gd name="connsiteX11" fmla="*/ 596559 w 2485259"/>
                <a:gd name="connsiteY11" fmla="*/ 1670439 h 1717062"/>
                <a:gd name="connsiteX0" fmla="*/ 596559 w 2485259"/>
                <a:gd name="connsiteY0" fmla="*/ 1691273 h 1737896"/>
                <a:gd name="connsiteX1" fmla="*/ 79360 w 2485259"/>
                <a:gd name="connsiteY1" fmla="*/ 1392163 h 1737896"/>
                <a:gd name="connsiteX2" fmla="*/ 207907 w 2485259"/>
                <a:gd name="connsiteY2" fmla="*/ 739679 h 1737896"/>
                <a:gd name="connsiteX3" fmla="*/ 912325 w 2485259"/>
                <a:gd name="connsiteY3" fmla="*/ 149103 h 1737896"/>
                <a:gd name="connsiteX4" fmla="*/ 1721574 w 2485259"/>
                <a:gd name="connsiteY4" fmla="*/ 155746 h 1737896"/>
                <a:gd name="connsiteX5" fmla="*/ 2098325 w 2485259"/>
                <a:gd name="connsiteY5" fmla="*/ 2365 h 1737896"/>
                <a:gd name="connsiteX6" fmla="*/ 2375603 w 2485259"/>
                <a:gd name="connsiteY6" fmla="*/ 141556 h 1737896"/>
                <a:gd name="connsiteX7" fmla="*/ 2398192 w 2485259"/>
                <a:gd name="connsiteY7" fmla="*/ 552485 h 1737896"/>
                <a:gd name="connsiteX8" fmla="*/ 2322186 w 2485259"/>
                <a:gd name="connsiteY8" fmla="*/ 903682 h 1737896"/>
                <a:gd name="connsiteX9" fmla="*/ 2422010 w 2485259"/>
                <a:gd name="connsiteY9" fmla="*/ 1424162 h 1737896"/>
                <a:gd name="connsiteX10" fmla="*/ 1942693 w 2485259"/>
                <a:gd name="connsiteY10" fmla="*/ 1671902 h 1737896"/>
                <a:gd name="connsiteX11" fmla="*/ 596559 w 2485259"/>
                <a:gd name="connsiteY11" fmla="*/ 1691273 h 1737896"/>
                <a:gd name="connsiteX0" fmla="*/ 596559 w 2485259"/>
                <a:gd name="connsiteY0" fmla="*/ 1690015 h 1736638"/>
                <a:gd name="connsiteX1" fmla="*/ 79360 w 2485259"/>
                <a:gd name="connsiteY1" fmla="*/ 1390905 h 1736638"/>
                <a:gd name="connsiteX2" fmla="*/ 207907 w 2485259"/>
                <a:gd name="connsiteY2" fmla="*/ 738421 h 1736638"/>
                <a:gd name="connsiteX3" fmla="*/ 912325 w 2485259"/>
                <a:gd name="connsiteY3" fmla="*/ 147845 h 1736638"/>
                <a:gd name="connsiteX4" fmla="*/ 1566355 w 2485259"/>
                <a:gd name="connsiteY4" fmla="*/ 133653 h 1736638"/>
                <a:gd name="connsiteX5" fmla="*/ 2098325 w 2485259"/>
                <a:gd name="connsiteY5" fmla="*/ 1107 h 1736638"/>
                <a:gd name="connsiteX6" fmla="*/ 2375603 w 2485259"/>
                <a:gd name="connsiteY6" fmla="*/ 140298 h 1736638"/>
                <a:gd name="connsiteX7" fmla="*/ 2398192 w 2485259"/>
                <a:gd name="connsiteY7" fmla="*/ 551227 h 1736638"/>
                <a:gd name="connsiteX8" fmla="*/ 2322186 w 2485259"/>
                <a:gd name="connsiteY8" fmla="*/ 902424 h 1736638"/>
                <a:gd name="connsiteX9" fmla="*/ 2422010 w 2485259"/>
                <a:gd name="connsiteY9" fmla="*/ 1422904 h 1736638"/>
                <a:gd name="connsiteX10" fmla="*/ 1942693 w 2485259"/>
                <a:gd name="connsiteY10" fmla="*/ 1670644 h 1736638"/>
                <a:gd name="connsiteX11" fmla="*/ 596559 w 2485259"/>
                <a:gd name="connsiteY11" fmla="*/ 1690015 h 1736638"/>
                <a:gd name="connsiteX0" fmla="*/ 642884 w 2531584"/>
                <a:gd name="connsiteY0" fmla="*/ 1690015 h 1736638"/>
                <a:gd name="connsiteX1" fmla="*/ 125685 w 2531584"/>
                <a:gd name="connsiteY1" fmla="*/ 1390905 h 1736638"/>
                <a:gd name="connsiteX2" fmla="*/ 138828 w 2531584"/>
                <a:gd name="connsiteY2" fmla="*/ 649654 h 1736638"/>
                <a:gd name="connsiteX3" fmla="*/ 958650 w 2531584"/>
                <a:gd name="connsiteY3" fmla="*/ 147845 h 1736638"/>
                <a:gd name="connsiteX4" fmla="*/ 1612680 w 2531584"/>
                <a:gd name="connsiteY4" fmla="*/ 133653 h 1736638"/>
                <a:gd name="connsiteX5" fmla="*/ 2144650 w 2531584"/>
                <a:gd name="connsiteY5" fmla="*/ 1107 h 1736638"/>
                <a:gd name="connsiteX6" fmla="*/ 2421928 w 2531584"/>
                <a:gd name="connsiteY6" fmla="*/ 140298 h 1736638"/>
                <a:gd name="connsiteX7" fmla="*/ 2444517 w 2531584"/>
                <a:gd name="connsiteY7" fmla="*/ 551227 h 1736638"/>
                <a:gd name="connsiteX8" fmla="*/ 2368511 w 2531584"/>
                <a:gd name="connsiteY8" fmla="*/ 902424 h 1736638"/>
                <a:gd name="connsiteX9" fmla="*/ 2468335 w 2531584"/>
                <a:gd name="connsiteY9" fmla="*/ 1422904 h 1736638"/>
                <a:gd name="connsiteX10" fmla="*/ 1989018 w 2531584"/>
                <a:gd name="connsiteY10" fmla="*/ 1670644 h 1736638"/>
                <a:gd name="connsiteX11" fmla="*/ 642884 w 2531584"/>
                <a:gd name="connsiteY11" fmla="*/ 1690015 h 1736638"/>
                <a:gd name="connsiteX0" fmla="*/ 601208 w 2489908"/>
                <a:gd name="connsiteY0" fmla="*/ 1690015 h 1736638"/>
                <a:gd name="connsiteX1" fmla="*/ 84009 w 2489908"/>
                <a:gd name="connsiteY1" fmla="*/ 1390905 h 1736638"/>
                <a:gd name="connsiteX2" fmla="*/ 97152 w 2489908"/>
                <a:gd name="connsiteY2" fmla="*/ 649654 h 1736638"/>
                <a:gd name="connsiteX3" fmla="*/ 606539 w 2489908"/>
                <a:gd name="connsiteY3" fmla="*/ 106177 h 1736638"/>
                <a:gd name="connsiteX4" fmla="*/ 1571004 w 2489908"/>
                <a:gd name="connsiteY4" fmla="*/ 133653 h 1736638"/>
                <a:gd name="connsiteX5" fmla="*/ 2102974 w 2489908"/>
                <a:gd name="connsiteY5" fmla="*/ 1107 h 1736638"/>
                <a:gd name="connsiteX6" fmla="*/ 2380252 w 2489908"/>
                <a:gd name="connsiteY6" fmla="*/ 140298 h 1736638"/>
                <a:gd name="connsiteX7" fmla="*/ 2402841 w 2489908"/>
                <a:gd name="connsiteY7" fmla="*/ 551227 h 1736638"/>
                <a:gd name="connsiteX8" fmla="*/ 2326835 w 2489908"/>
                <a:gd name="connsiteY8" fmla="*/ 902424 h 1736638"/>
                <a:gd name="connsiteX9" fmla="*/ 2426659 w 2489908"/>
                <a:gd name="connsiteY9" fmla="*/ 1422904 h 1736638"/>
                <a:gd name="connsiteX10" fmla="*/ 1947342 w 2489908"/>
                <a:gd name="connsiteY10" fmla="*/ 1670644 h 1736638"/>
                <a:gd name="connsiteX11" fmla="*/ 601208 w 2489908"/>
                <a:gd name="connsiteY11" fmla="*/ 1690015 h 1736638"/>
                <a:gd name="connsiteX0" fmla="*/ 601208 w 2489908"/>
                <a:gd name="connsiteY0" fmla="*/ 1690015 h 1736638"/>
                <a:gd name="connsiteX1" fmla="*/ 84009 w 2489908"/>
                <a:gd name="connsiteY1" fmla="*/ 1390905 h 1736638"/>
                <a:gd name="connsiteX2" fmla="*/ 97152 w 2489908"/>
                <a:gd name="connsiteY2" fmla="*/ 649654 h 1736638"/>
                <a:gd name="connsiteX3" fmla="*/ 573382 w 2489908"/>
                <a:gd name="connsiteY3" fmla="*/ 203700 h 1736638"/>
                <a:gd name="connsiteX4" fmla="*/ 1571004 w 2489908"/>
                <a:gd name="connsiteY4" fmla="*/ 133653 h 1736638"/>
                <a:gd name="connsiteX5" fmla="*/ 2102974 w 2489908"/>
                <a:gd name="connsiteY5" fmla="*/ 1107 h 1736638"/>
                <a:gd name="connsiteX6" fmla="*/ 2380252 w 2489908"/>
                <a:gd name="connsiteY6" fmla="*/ 140298 h 1736638"/>
                <a:gd name="connsiteX7" fmla="*/ 2402841 w 2489908"/>
                <a:gd name="connsiteY7" fmla="*/ 551227 h 1736638"/>
                <a:gd name="connsiteX8" fmla="*/ 2326835 w 2489908"/>
                <a:gd name="connsiteY8" fmla="*/ 902424 h 1736638"/>
                <a:gd name="connsiteX9" fmla="*/ 2426659 w 2489908"/>
                <a:gd name="connsiteY9" fmla="*/ 1422904 h 1736638"/>
                <a:gd name="connsiteX10" fmla="*/ 1947342 w 2489908"/>
                <a:gd name="connsiteY10" fmla="*/ 1670644 h 1736638"/>
                <a:gd name="connsiteX11" fmla="*/ 601208 w 2489908"/>
                <a:gd name="connsiteY11" fmla="*/ 1690015 h 1736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9908" h="1736638">
                  <a:moveTo>
                    <a:pt x="601208" y="1690015"/>
                  </a:moveTo>
                  <a:cubicBezTo>
                    <a:pt x="290653" y="1643392"/>
                    <a:pt x="168018" y="1564298"/>
                    <a:pt x="84009" y="1390905"/>
                  </a:cubicBezTo>
                  <a:cubicBezTo>
                    <a:pt x="0" y="1217512"/>
                    <a:pt x="15590" y="847521"/>
                    <a:pt x="97152" y="649654"/>
                  </a:cubicBezTo>
                  <a:cubicBezTo>
                    <a:pt x="178714" y="451787"/>
                    <a:pt x="377125" y="278897"/>
                    <a:pt x="573382" y="203700"/>
                  </a:cubicBezTo>
                  <a:cubicBezTo>
                    <a:pt x="833623" y="115868"/>
                    <a:pt x="1316072" y="167419"/>
                    <a:pt x="1571004" y="133653"/>
                  </a:cubicBezTo>
                  <a:cubicBezTo>
                    <a:pt x="1825936" y="99888"/>
                    <a:pt x="1968099" y="0"/>
                    <a:pt x="2102974" y="1107"/>
                  </a:cubicBezTo>
                  <a:cubicBezTo>
                    <a:pt x="2237849" y="2214"/>
                    <a:pt x="2330274" y="48611"/>
                    <a:pt x="2380252" y="140298"/>
                  </a:cubicBezTo>
                  <a:cubicBezTo>
                    <a:pt x="2430230" y="231985"/>
                    <a:pt x="2411744" y="424206"/>
                    <a:pt x="2402841" y="551227"/>
                  </a:cubicBezTo>
                  <a:cubicBezTo>
                    <a:pt x="2393938" y="678248"/>
                    <a:pt x="2322865" y="757145"/>
                    <a:pt x="2326835" y="902424"/>
                  </a:cubicBezTo>
                  <a:cubicBezTo>
                    <a:pt x="2330805" y="1047703"/>
                    <a:pt x="2489908" y="1294867"/>
                    <a:pt x="2426659" y="1422904"/>
                  </a:cubicBezTo>
                  <a:cubicBezTo>
                    <a:pt x="2363410" y="1550941"/>
                    <a:pt x="2247985" y="1575816"/>
                    <a:pt x="1947342" y="1670644"/>
                  </a:cubicBezTo>
                  <a:cubicBezTo>
                    <a:pt x="1613715" y="1716777"/>
                    <a:pt x="911764" y="1736638"/>
                    <a:pt x="601208" y="1690015"/>
                  </a:cubicBezTo>
                  <a:close/>
                </a:path>
              </a:pathLst>
            </a:custGeom>
            <a:solidFill>
              <a:srgbClr val="4BD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 rot="16616929">
              <a:off x="3701695" y="2107378"/>
              <a:ext cx="647778" cy="745491"/>
            </a:xfrm>
            <a:custGeom>
              <a:avLst/>
              <a:gdLst>
                <a:gd name="connsiteX0" fmla="*/ 399143 w 3639458"/>
                <a:gd name="connsiteY0" fmla="*/ 2254250 h 2461079"/>
                <a:gd name="connsiteX1" fmla="*/ 850901 w 3639458"/>
                <a:gd name="connsiteY1" fmla="*/ 1056821 h 2461079"/>
                <a:gd name="connsiteX2" fmla="*/ 1400629 w 3639458"/>
                <a:gd name="connsiteY2" fmla="*/ 468993 h 2461079"/>
                <a:gd name="connsiteX3" fmla="*/ 1879601 w 3639458"/>
                <a:gd name="connsiteY3" fmla="*/ 115207 h 2461079"/>
                <a:gd name="connsiteX4" fmla="*/ 2276929 w 3639458"/>
                <a:gd name="connsiteY4" fmla="*/ 907 h 2461079"/>
                <a:gd name="connsiteX5" fmla="*/ 2570843 w 3639458"/>
                <a:gd name="connsiteY5" fmla="*/ 120650 h 2461079"/>
                <a:gd name="connsiteX6" fmla="*/ 2641601 w 3639458"/>
                <a:gd name="connsiteY6" fmla="*/ 441778 h 2461079"/>
                <a:gd name="connsiteX7" fmla="*/ 2554515 w 3639458"/>
                <a:gd name="connsiteY7" fmla="*/ 801007 h 2461079"/>
                <a:gd name="connsiteX8" fmla="*/ 2478315 w 3639458"/>
                <a:gd name="connsiteY8" fmla="*/ 1149350 h 2461079"/>
                <a:gd name="connsiteX9" fmla="*/ 2467429 w 3639458"/>
                <a:gd name="connsiteY9" fmla="*/ 1639207 h 2461079"/>
                <a:gd name="connsiteX10" fmla="*/ 2766786 w 3639458"/>
                <a:gd name="connsiteY10" fmla="*/ 2107293 h 2461079"/>
                <a:gd name="connsiteX11" fmla="*/ 3245758 w 3639458"/>
                <a:gd name="connsiteY11" fmla="*/ 2297793 h 2461079"/>
                <a:gd name="connsiteX12" fmla="*/ 399143 w 3639458"/>
                <a:gd name="connsiteY12" fmla="*/ 2254250 h 2461079"/>
                <a:gd name="connsiteX0" fmla="*/ 0 w 3240315"/>
                <a:gd name="connsiteY0" fmla="*/ 2254250 h 2461079"/>
                <a:gd name="connsiteX1" fmla="*/ 451758 w 3240315"/>
                <a:gd name="connsiteY1" fmla="*/ 1056821 h 2461079"/>
                <a:gd name="connsiteX2" fmla="*/ 1001486 w 3240315"/>
                <a:gd name="connsiteY2" fmla="*/ 468993 h 2461079"/>
                <a:gd name="connsiteX3" fmla="*/ 1480458 w 3240315"/>
                <a:gd name="connsiteY3" fmla="*/ 115207 h 2461079"/>
                <a:gd name="connsiteX4" fmla="*/ 1877786 w 3240315"/>
                <a:gd name="connsiteY4" fmla="*/ 907 h 2461079"/>
                <a:gd name="connsiteX5" fmla="*/ 2171700 w 3240315"/>
                <a:gd name="connsiteY5" fmla="*/ 120650 h 2461079"/>
                <a:gd name="connsiteX6" fmla="*/ 2242458 w 3240315"/>
                <a:gd name="connsiteY6" fmla="*/ 441778 h 2461079"/>
                <a:gd name="connsiteX7" fmla="*/ 2155372 w 3240315"/>
                <a:gd name="connsiteY7" fmla="*/ 801007 h 2461079"/>
                <a:gd name="connsiteX8" fmla="*/ 2079172 w 3240315"/>
                <a:gd name="connsiteY8" fmla="*/ 1149350 h 2461079"/>
                <a:gd name="connsiteX9" fmla="*/ 2068286 w 3240315"/>
                <a:gd name="connsiteY9" fmla="*/ 1639207 h 2461079"/>
                <a:gd name="connsiteX10" fmla="*/ 2367643 w 3240315"/>
                <a:gd name="connsiteY10" fmla="*/ 2107293 h 2461079"/>
                <a:gd name="connsiteX11" fmla="*/ 2846615 w 3240315"/>
                <a:gd name="connsiteY11" fmla="*/ 2297793 h 2461079"/>
                <a:gd name="connsiteX12" fmla="*/ 0 w 3240315"/>
                <a:gd name="connsiteY12" fmla="*/ 2254250 h 2461079"/>
                <a:gd name="connsiteX0" fmla="*/ 0 w 3240315"/>
                <a:gd name="connsiteY0" fmla="*/ 2254250 h 2323193"/>
                <a:gd name="connsiteX1" fmla="*/ 451758 w 3240315"/>
                <a:gd name="connsiteY1" fmla="*/ 1056821 h 2323193"/>
                <a:gd name="connsiteX2" fmla="*/ 1001486 w 3240315"/>
                <a:gd name="connsiteY2" fmla="*/ 468993 h 2323193"/>
                <a:gd name="connsiteX3" fmla="*/ 1480458 w 3240315"/>
                <a:gd name="connsiteY3" fmla="*/ 115207 h 2323193"/>
                <a:gd name="connsiteX4" fmla="*/ 1877786 w 3240315"/>
                <a:gd name="connsiteY4" fmla="*/ 907 h 2323193"/>
                <a:gd name="connsiteX5" fmla="*/ 2171700 w 3240315"/>
                <a:gd name="connsiteY5" fmla="*/ 120650 h 2323193"/>
                <a:gd name="connsiteX6" fmla="*/ 2242458 w 3240315"/>
                <a:gd name="connsiteY6" fmla="*/ 441778 h 2323193"/>
                <a:gd name="connsiteX7" fmla="*/ 2155372 w 3240315"/>
                <a:gd name="connsiteY7" fmla="*/ 801007 h 2323193"/>
                <a:gd name="connsiteX8" fmla="*/ 2079172 w 3240315"/>
                <a:gd name="connsiteY8" fmla="*/ 1149350 h 2323193"/>
                <a:gd name="connsiteX9" fmla="*/ 2068286 w 3240315"/>
                <a:gd name="connsiteY9" fmla="*/ 1639207 h 2323193"/>
                <a:gd name="connsiteX10" fmla="*/ 2367643 w 3240315"/>
                <a:gd name="connsiteY10" fmla="*/ 2107293 h 2323193"/>
                <a:gd name="connsiteX11" fmla="*/ 2846615 w 3240315"/>
                <a:gd name="connsiteY11" fmla="*/ 2297793 h 2323193"/>
                <a:gd name="connsiteX12" fmla="*/ 0 w 3240315"/>
                <a:gd name="connsiteY12" fmla="*/ 2254250 h 2323193"/>
                <a:gd name="connsiteX0" fmla="*/ 0 w 2846615"/>
                <a:gd name="connsiteY0" fmla="*/ 2254250 h 2323193"/>
                <a:gd name="connsiteX1" fmla="*/ 451758 w 2846615"/>
                <a:gd name="connsiteY1" fmla="*/ 1056821 h 2323193"/>
                <a:gd name="connsiteX2" fmla="*/ 1001486 w 2846615"/>
                <a:gd name="connsiteY2" fmla="*/ 468993 h 2323193"/>
                <a:gd name="connsiteX3" fmla="*/ 1480458 w 2846615"/>
                <a:gd name="connsiteY3" fmla="*/ 115207 h 2323193"/>
                <a:gd name="connsiteX4" fmla="*/ 1877786 w 2846615"/>
                <a:gd name="connsiteY4" fmla="*/ 907 h 2323193"/>
                <a:gd name="connsiteX5" fmla="*/ 2171700 w 2846615"/>
                <a:gd name="connsiteY5" fmla="*/ 120650 h 2323193"/>
                <a:gd name="connsiteX6" fmla="*/ 2242458 w 2846615"/>
                <a:gd name="connsiteY6" fmla="*/ 441778 h 2323193"/>
                <a:gd name="connsiteX7" fmla="*/ 2155372 w 2846615"/>
                <a:gd name="connsiteY7" fmla="*/ 801007 h 2323193"/>
                <a:gd name="connsiteX8" fmla="*/ 2079172 w 2846615"/>
                <a:gd name="connsiteY8" fmla="*/ 1149350 h 2323193"/>
                <a:gd name="connsiteX9" fmla="*/ 2068286 w 2846615"/>
                <a:gd name="connsiteY9" fmla="*/ 1639207 h 2323193"/>
                <a:gd name="connsiteX10" fmla="*/ 2367643 w 2846615"/>
                <a:gd name="connsiteY10" fmla="*/ 2107293 h 2323193"/>
                <a:gd name="connsiteX11" fmla="*/ 2846615 w 2846615"/>
                <a:gd name="connsiteY11" fmla="*/ 2297793 h 2323193"/>
                <a:gd name="connsiteX12" fmla="*/ 0 w 2846615"/>
                <a:gd name="connsiteY12" fmla="*/ 2254250 h 2323193"/>
                <a:gd name="connsiteX0" fmla="*/ 0 w 2846615"/>
                <a:gd name="connsiteY0" fmla="*/ 2254250 h 2297793"/>
                <a:gd name="connsiteX1" fmla="*/ 451758 w 2846615"/>
                <a:gd name="connsiteY1" fmla="*/ 1056821 h 2297793"/>
                <a:gd name="connsiteX2" fmla="*/ 1001486 w 2846615"/>
                <a:gd name="connsiteY2" fmla="*/ 468993 h 2297793"/>
                <a:gd name="connsiteX3" fmla="*/ 1480458 w 2846615"/>
                <a:gd name="connsiteY3" fmla="*/ 115207 h 2297793"/>
                <a:gd name="connsiteX4" fmla="*/ 1877786 w 2846615"/>
                <a:gd name="connsiteY4" fmla="*/ 907 h 2297793"/>
                <a:gd name="connsiteX5" fmla="*/ 2171700 w 2846615"/>
                <a:gd name="connsiteY5" fmla="*/ 120650 h 2297793"/>
                <a:gd name="connsiteX6" fmla="*/ 2242458 w 2846615"/>
                <a:gd name="connsiteY6" fmla="*/ 441778 h 2297793"/>
                <a:gd name="connsiteX7" fmla="*/ 2155372 w 2846615"/>
                <a:gd name="connsiteY7" fmla="*/ 801007 h 2297793"/>
                <a:gd name="connsiteX8" fmla="*/ 2079172 w 2846615"/>
                <a:gd name="connsiteY8" fmla="*/ 1149350 h 2297793"/>
                <a:gd name="connsiteX9" fmla="*/ 2068286 w 2846615"/>
                <a:gd name="connsiteY9" fmla="*/ 1639207 h 2297793"/>
                <a:gd name="connsiteX10" fmla="*/ 2367643 w 2846615"/>
                <a:gd name="connsiteY10" fmla="*/ 2107293 h 2297793"/>
                <a:gd name="connsiteX11" fmla="*/ 2846615 w 2846615"/>
                <a:gd name="connsiteY11" fmla="*/ 2297793 h 2297793"/>
                <a:gd name="connsiteX12" fmla="*/ 0 w 2846615"/>
                <a:gd name="connsiteY12" fmla="*/ 2254250 h 2297793"/>
                <a:gd name="connsiteX0" fmla="*/ 0 w 2906486"/>
                <a:gd name="connsiteY0" fmla="*/ 2319564 h 2319564"/>
                <a:gd name="connsiteX1" fmla="*/ 511629 w 2906486"/>
                <a:gd name="connsiteY1" fmla="*/ 1056821 h 2319564"/>
                <a:gd name="connsiteX2" fmla="*/ 1061357 w 2906486"/>
                <a:gd name="connsiteY2" fmla="*/ 468993 h 2319564"/>
                <a:gd name="connsiteX3" fmla="*/ 1540329 w 2906486"/>
                <a:gd name="connsiteY3" fmla="*/ 115207 h 2319564"/>
                <a:gd name="connsiteX4" fmla="*/ 1937657 w 2906486"/>
                <a:gd name="connsiteY4" fmla="*/ 907 h 2319564"/>
                <a:gd name="connsiteX5" fmla="*/ 2231571 w 2906486"/>
                <a:gd name="connsiteY5" fmla="*/ 120650 h 2319564"/>
                <a:gd name="connsiteX6" fmla="*/ 2302329 w 2906486"/>
                <a:gd name="connsiteY6" fmla="*/ 441778 h 2319564"/>
                <a:gd name="connsiteX7" fmla="*/ 2215243 w 2906486"/>
                <a:gd name="connsiteY7" fmla="*/ 801007 h 2319564"/>
                <a:gd name="connsiteX8" fmla="*/ 2139043 w 2906486"/>
                <a:gd name="connsiteY8" fmla="*/ 1149350 h 2319564"/>
                <a:gd name="connsiteX9" fmla="*/ 2128157 w 2906486"/>
                <a:gd name="connsiteY9" fmla="*/ 1639207 h 2319564"/>
                <a:gd name="connsiteX10" fmla="*/ 2427514 w 2906486"/>
                <a:gd name="connsiteY10" fmla="*/ 2107293 h 2319564"/>
                <a:gd name="connsiteX11" fmla="*/ 2906486 w 2906486"/>
                <a:gd name="connsiteY11" fmla="*/ 2297793 h 2319564"/>
                <a:gd name="connsiteX12" fmla="*/ 0 w 2906486"/>
                <a:gd name="connsiteY12" fmla="*/ 2319564 h 2319564"/>
                <a:gd name="connsiteX0" fmla="*/ 0 w 2895600"/>
                <a:gd name="connsiteY0" fmla="*/ 2319564 h 2319564"/>
                <a:gd name="connsiteX1" fmla="*/ 511629 w 2895600"/>
                <a:gd name="connsiteY1" fmla="*/ 1056821 h 2319564"/>
                <a:gd name="connsiteX2" fmla="*/ 1061357 w 2895600"/>
                <a:gd name="connsiteY2" fmla="*/ 468993 h 2319564"/>
                <a:gd name="connsiteX3" fmla="*/ 1540329 w 2895600"/>
                <a:gd name="connsiteY3" fmla="*/ 115207 h 2319564"/>
                <a:gd name="connsiteX4" fmla="*/ 1937657 w 2895600"/>
                <a:gd name="connsiteY4" fmla="*/ 907 h 2319564"/>
                <a:gd name="connsiteX5" fmla="*/ 2231571 w 2895600"/>
                <a:gd name="connsiteY5" fmla="*/ 120650 h 2319564"/>
                <a:gd name="connsiteX6" fmla="*/ 2302329 w 2895600"/>
                <a:gd name="connsiteY6" fmla="*/ 441778 h 2319564"/>
                <a:gd name="connsiteX7" fmla="*/ 2215243 w 2895600"/>
                <a:gd name="connsiteY7" fmla="*/ 801007 h 2319564"/>
                <a:gd name="connsiteX8" fmla="*/ 2139043 w 2895600"/>
                <a:gd name="connsiteY8" fmla="*/ 1149350 h 2319564"/>
                <a:gd name="connsiteX9" fmla="*/ 2128157 w 2895600"/>
                <a:gd name="connsiteY9" fmla="*/ 1639207 h 2319564"/>
                <a:gd name="connsiteX10" fmla="*/ 2427514 w 2895600"/>
                <a:gd name="connsiteY10" fmla="*/ 2107293 h 2319564"/>
                <a:gd name="connsiteX11" fmla="*/ 2895600 w 2895600"/>
                <a:gd name="connsiteY11" fmla="*/ 2319563 h 2319564"/>
                <a:gd name="connsiteX12" fmla="*/ 0 w 2895600"/>
                <a:gd name="connsiteY12" fmla="*/ 2319564 h 2319564"/>
                <a:gd name="connsiteX0" fmla="*/ 0 w 2895600"/>
                <a:gd name="connsiteY0" fmla="*/ 2319564 h 2319564"/>
                <a:gd name="connsiteX1" fmla="*/ 457200 w 2895600"/>
                <a:gd name="connsiteY1" fmla="*/ 1176563 h 2319564"/>
                <a:gd name="connsiteX2" fmla="*/ 1061357 w 2895600"/>
                <a:gd name="connsiteY2" fmla="*/ 468993 h 2319564"/>
                <a:gd name="connsiteX3" fmla="*/ 1540329 w 2895600"/>
                <a:gd name="connsiteY3" fmla="*/ 115207 h 2319564"/>
                <a:gd name="connsiteX4" fmla="*/ 1937657 w 2895600"/>
                <a:gd name="connsiteY4" fmla="*/ 907 h 2319564"/>
                <a:gd name="connsiteX5" fmla="*/ 2231571 w 2895600"/>
                <a:gd name="connsiteY5" fmla="*/ 120650 h 2319564"/>
                <a:gd name="connsiteX6" fmla="*/ 2302329 w 2895600"/>
                <a:gd name="connsiteY6" fmla="*/ 441778 h 2319564"/>
                <a:gd name="connsiteX7" fmla="*/ 2215243 w 2895600"/>
                <a:gd name="connsiteY7" fmla="*/ 801007 h 2319564"/>
                <a:gd name="connsiteX8" fmla="*/ 2139043 w 2895600"/>
                <a:gd name="connsiteY8" fmla="*/ 1149350 h 2319564"/>
                <a:gd name="connsiteX9" fmla="*/ 2128157 w 2895600"/>
                <a:gd name="connsiteY9" fmla="*/ 1639207 h 2319564"/>
                <a:gd name="connsiteX10" fmla="*/ 2427514 w 2895600"/>
                <a:gd name="connsiteY10" fmla="*/ 2107293 h 2319564"/>
                <a:gd name="connsiteX11" fmla="*/ 2895600 w 2895600"/>
                <a:gd name="connsiteY11" fmla="*/ 2319563 h 2319564"/>
                <a:gd name="connsiteX12" fmla="*/ 0 w 2895600"/>
                <a:gd name="connsiteY12" fmla="*/ 2319564 h 2319564"/>
                <a:gd name="connsiteX0" fmla="*/ 0 w 2895600"/>
                <a:gd name="connsiteY0" fmla="*/ 2319564 h 2319564"/>
                <a:gd name="connsiteX1" fmla="*/ 457200 w 2895600"/>
                <a:gd name="connsiteY1" fmla="*/ 1176563 h 2319564"/>
                <a:gd name="connsiteX2" fmla="*/ 1061357 w 2895600"/>
                <a:gd name="connsiteY2" fmla="*/ 468993 h 2319564"/>
                <a:gd name="connsiteX3" fmla="*/ 1540329 w 2895600"/>
                <a:gd name="connsiteY3" fmla="*/ 115207 h 2319564"/>
                <a:gd name="connsiteX4" fmla="*/ 1937657 w 2895600"/>
                <a:gd name="connsiteY4" fmla="*/ 907 h 2319564"/>
                <a:gd name="connsiteX5" fmla="*/ 2231571 w 2895600"/>
                <a:gd name="connsiteY5" fmla="*/ 120650 h 2319564"/>
                <a:gd name="connsiteX6" fmla="*/ 2302329 w 2895600"/>
                <a:gd name="connsiteY6" fmla="*/ 441778 h 2319564"/>
                <a:gd name="connsiteX7" fmla="*/ 2215243 w 2895600"/>
                <a:gd name="connsiteY7" fmla="*/ 801007 h 2319564"/>
                <a:gd name="connsiteX8" fmla="*/ 2139043 w 2895600"/>
                <a:gd name="connsiteY8" fmla="*/ 1149350 h 2319564"/>
                <a:gd name="connsiteX9" fmla="*/ 2128157 w 2895600"/>
                <a:gd name="connsiteY9" fmla="*/ 1639207 h 2319564"/>
                <a:gd name="connsiteX10" fmla="*/ 2286000 w 2895600"/>
                <a:gd name="connsiteY10" fmla="*/ 2090963 h 2319564"/>
                <a:gd name="connsiteX11" fmla="*/ 2895600 w 2895600"/>
                <a:gd name="connsiteY11" fmla="*/ 2319563 h 2319564"/>
                <a:gd name="connsiteX12" fmla="*/ 0 w 2895600"/>
                <a:gd name="connsiteY12" fmla="*/ 2319564 h 2319564"/>
                <a:gd name="connsiteX0" fmla="*/ 0 w 2895600"/>
                <a:gd name="connsiteY0" fmla="*/ 2319564 h 2319564"/>
                <a:gd name="connsiteX1" fmla="*/ 457200 w 2895600"/>
                <a:gd name="connsiteY1" fmla="*/ 1176563 h 2319564"/>
                <a:gd name="connsiteX2" fmla="*/ 1061357 w 2895600"/>
                <a:gd name="connsiteY2" fmla="*/ 468993 h 2319564"/>
                <a:gd name="connsiteX3" fmla="*/ 1540329 w 2895600"/>
                <a:gd name="connsiteY3" fmla="*/ 115207 h 2319564"/>
                <a:gd name="connsiteX4" fmla="*/ 1937657 w 2895600"/>
                <a:gd name="connsiteY4" fmla="*/ 907 h 2319564"/>
                <a:gd name="connsiteX5" fmla="*/ 2231571 w 2895600"/>
                <a:gd name="connsiteY5" fmla="*/ 120650 h 2319564"/>
                <a:gd name="connsiteX6" fmla="*/ 2302329 w 2895600"/>
                <a:gd name="connsiteY6" fmla="*/ 441778 h 2319564"/>
                <a:gd name="connsiteX7" fmla="*/ 2215243 w 2895600"/>
                <a:gd name="connsiteY7" fmla="*/ 801007 h 2319564"/>
                <a:gd name="connsiteX8" fmla="*/ 2139043 w 2895600"/>
                <a:gd name="connsiteY8" fmla="*/ 1149350 h 2319564"/>
                <a:gd name="connsiteX9" fmla="*/ 2128157 w 2895600"/>
                <a:gd name="connsiteY9" fmla="*/ 1639207 h 2319564"/>
                <a:gd name="connsiteX10" fmla="*/ 2286000 w 2895600"/>
                <a:gd name="connsiteY10" fmla="*/ 2090963 h 2319564"/>
                <a:gd name="connsiteX11" fmla="*/ 2895600 w 2895600"/>
                <a:gd name="connsiteY11" fmla="*/ 2319563 h 2319564"/>
                <a:gd name="connsiteX12" fmla="*/ 0 w 2895600"/>
                <a:gd name="connsiteY12" fmla="*/ 2319564 h 2319564"/>
                <a:gd name="connsiteX0" fmla="*/ 0 w 2895600"/>
                <a:gd name="connsiteY0" fmla="*/ 2319564 h 2319564"/>
                <a:gd name="connsiteX1" fmla="*/ 457200 w 2895600"/>
                <a:gd name="connsiteY1" fmla="*/ 1176563 h 2319564"/>
                <a:gd name="connsiteX2" fmla="*/ 1061357 w 2895600"/>
                <a:gd name="connsiteY2" fmla="*/ 468993 h 2319564"/>
                <a:gd name="connsiteX3" fmla="*/ 1540329 w 2895600"/>
                <a:gd name="connsiteY3" fmla="*/ 115207 h 2319564"/>
                <a:gd name="connsiteX4" fmla="*/ 1937657 w 2895600"/>
                <a:gd name="connsiteY4" fmla="*/ 907 h 2319564"/>
                <a:gd name="connsiteX5" fmla="*/ 2231571 w 2895600"/>
                <a:gd name="connsiteY5" fmla="*/ 120650 h 2319564"/>
                <a:gd name="connsiteX6" fmla="*/ 2302329 w 2895600"/>
                <a:gd name="connsiteY6" fmla="*/ 441778 h 2319564"/>
                <a:gd name="connsiteX7" fmla="*/ 2215243 w 2895600"/>
                <a:gd name="connsiteY7" fmla="*/ 801007 h 2319564"/>
                <a:gd name="connsiteX8" fmla="*/ 2139043 w 2895600"/>
                <a:gd name="connsiteY8" fmla="*/ 1149350 h 2319564"/>
                <a:gd name="connsiteX9" fmla="*/ 2128157 w 2895600"/>
                <a:gd name="connsiteY9" fmla="*/ 1639207 h 2319564"/>
                <a:gd name="connsiteX10" fmla="*/ 2286000 w 2895600"/>
                <a:gd name="connsiteY10" fmla="*/ 2090963 h 2319564"/>
                <a:gd name="connsiteX11" fmla="*/ 2895600 w 2895600"/>
                <a:gd name="connsiteY11" fmla="*/ 2319563 h 2319564"/>
                <a:gd name="connsiteX12" fmla="*/ 0 w 2895600"/>
                <a:gd name="connsiteY12" fmla="*/ 2319564 h 2319564"/>
                <a:gd name="connsiteX0" fmla="*/ 0 w 2895600"/>
                <a:gd name="connsiteY0" fmla="*/ 2319564 h 2319564"/>
                <a:gd name="connsiteX1" fmla="*/ 457200 w 2895600"/>
                <a:gd name="connsiteY1" fmla="*/ 1176563 h 2319564"/>
                <a:gd name="connsiteX2" fmla="*/ 1061357 w 2895600"/>
                <a:gd name="connsiteY2" fmla="*/ 468993 h 2319564"/>
                <a:gd name="connsiteX3" fmla="*/ 1540329 w 2895600"/>
                <a:gd name="connsiteY3" fmla="*/ 115207 h 2319564"/>
                <a:gd name="connsiteX4" fmla="*/ 1937657 w 2895600"/>
                <a:gd name="connsiteY4" fmla="*/ 907 h 2319564"/>
                <a:gd name="connsiteX5" fmla="*/ 2231571 w 2895600"/>
                <a:gd name="connsiteY5" fmla="*/ 120650 h 2319564"/>
                <a:gd name="connsiteX6" fmla="*/ 2302329 w 2895600"/>
                <a:gd name="connsiteY6" fmla="*/ 441778 h 2319564"/>
                <a:gd name="connsiteX7" fmla="*/ 2215243 w 2895600"/>
                <a:gd name="connsiteY7" fmla="*/ 801007 h 2319564"/>
                <a:gd name="connsiteX8" fmla="*/ 2139043 w 2895600"/>
                <a:gd name="connsiteY8" fmla="*/ 1149350 h 2319564"/>
                <a:gd name="connsiteX9" fmla="*/ 2128157 w 2895600"/>
                <a:gd name="connsiteY9" fmla="*/ 1639207 h 2319564"/>
                <a:gd name="connsiteX10" fmla="*/ 2286000 w 2895600"/>
                <a:gd name="connsiteY10" fmla="*/ 2090963 h 2319564"/>
                <a:gd name="connsiteX11" fmla="*/ 2895600 w 2895600"/>
                <a:gd name="connsiteY11" fmla="*/ 2319563 h 2319564"/>
                <a:gd name="connsiteX12" fmla="*/ 0 w 2895600"/>
                <a:gd name="connsiteY12" fmla="*/ 2319564 h 2319564"/>
                <a:gd name="connsiteX0" fmla="*/ 0 w 2895600"/>
                <a:gd name="connsiteY0" fmla="*/ 2319564 h 2319564"/>
                <a:gd name="connsiteX1" fmla="*/ 457200 w 2895600"/>
                <a:gd name="connsiteY1" fmla="*/ 1176563 h 2319564"/>
                <a:gd name="connsiteX2" fmla="*/ 1061357 w 2895600"/>
                <a:gd name="connsiteY2" fmla="*/ 468993 h 2319564"/>
                <a:gd name="connsiteX3" fmla="*/ 1540329 w 2895600"/>
                <a:gd name="connsiteY3" fmla="*/ 115207 h 2319564"/>
                <a:gd name="connsiteX4" fmla="*/ 1937657 w 2895600"/>
                <a:gd name="connsiteY4" fmla="*/ 907 h 2319564"/>
                <a:gd name="connsiteX5" fmla="*/ 2231571 w 2895600"/>
                <a:gd name="connsiteY5" fmla="*/ 120650 h 2319564"/>
                <a:gd name="connsiteX6" fmla="*/ 2302329 w 2895600"/>
                <a:gd name="connsiteY6" fmla="*/ 441778 h 2319564"/>
                <a:gd name="connsiteX7" fmla="*/ 2215243 w 2895600"/>
                <a:gd name="connsiteY7" fmla="*/ 801007 h 2319564"/>
                <a:gd name="connsiteX8" fmla="*/ 2139043 w 2895600"/>
                <a:gd name="connsiteY8" fmla="*/ 1149350 h 2319564"/>
                <a:gd name="connsiteX9" fmla="*/ 2128157 w 2895600"/>
                <a:gd name="connsiteY9" fmla="*/ 1639207 h 2319564"/>
                <a:gd name="connsiteX10" fmla="*/ 2286000 w 2895600"/>
                <a:gd name="connsiteY10" fmla="*/ 2090963 h 2319564"/>
                <a:gd name="connsiteX11" fmla="*/ 2895600 w 2895600"/>
                <a:gd name="connsiteY11" fmla="*/ 2319563 h 2319564"/>
                <a:gd name="connsiteX12" fmla="*/ 0 w 2895600"/>
                <a:gd name="connsiteY12" fmla="*/ 2319564 h 2319564"/>
                <a:gd name="connsiteX0" fmla="*/ 0 w 2895600"/>
                <a:gd name="connsiteY0" fmla="*/ 2319564 h 2319564"/>
                <a:gd name="connsiteX1" fmla="*/ 457200 w 2895600"/>
                <a:gd name="connsiteY1" fmla="*/ 1176563 h 2319564"/>
                <a:gd name="connsiteX2" fmla="*/ 1061357 w 2895600"/>
                <a:gd name="connsiteY2" fmla="*/ 468993 h 2319564"/>
                <a:gd name="connsiteX3" fmla="*/ 1540329 w 2895600"/>
                <a:gd name="connsiteY3" fmla="*/ 115207 h 2319564"/>
                <a:gd name="connsiteX4" fmla="*/ 1937657 w 2895600"/>
                <a:gd name="connsiteY4" fmla="*/ 907 h 2319564"/>
                <a:gd name="connsiteX5" fmla="*/ 2231571 w 2895600"/>
                <a:gd name="connsiteY5" fmla="*/ 120650 h 2319564"/>
                <a:gd name="connsiteX6" fmla="*/ 2302329 w 2895600"/>
                <a:gd name="connsiteY6" fmla="*/ 441778 h 2319564"/>
                <a:gd name="connsiteX7" fmla="*/ 2215243 w 2895600"/>
                <a:gd name="connsiteY7" fmla="*/ 801007 h 2319564"/>
                <a:gd name="connsiteX8" fmla="*/ 2139043 w 2895600"/>
                <a:gd name="connsiteY8" fmla="*/ 1149350 h 2319564"/>
                <a:gd name="connsiteX9" fmla="*/ 2128157 w 2895600"/>
                <a:gd name="connsiteY9" fmla="*/ 1639207 h 2319564"/>
                <a:gd name="connsiteX10" fmla="*/ 2286000 w 2895600"/>
                <a:gd name="connsiteY10" fmla="*/ 2090963 h 2319564"/>
                <a:gd name="connsiteX11" fmla="*/ 2895600 w 2895600"/>
                <a:gd name="connsiteY11" fmla="*/ 2319563 h 2319564"/>
                <a:gd name="connsiteX12" fmla="*/ 0 w 2895600"/>
                <a:gd name="connsiteY12" fmla="*/ 2319564 h 2319564"/>
                <a:gd name="connsiteX0" fmla="*/ 0 w 2895600"/>
                <a:gd name="connsiteY0" fmla="*/ 2319564 h 2319564"/>
                <a:gd name="connsiteX1" fmla="*/ 304800 w 2895600"/>
                <a:gd name="connsiteY1" fmla="*/ 1328963 h 2319564"/>
                <a:gd name="connsiteX2" fmla="*/ 1061357 w 2895600"/>
                <a:gd name="connsiteY2" fmla="*/ 468993 h 2319564"/>
                <a:gd name="connsiteX3" fmla="*/ 1540329 w 2895600"/>
                <a:gd name="connsiteY3" fmla="*/ 115207 h 2319564"/>
                <a:gd name="connsiteX4" fmla="*/ 1937657 w 2895600"/>
                <a:gd name="connsiteY4" fmla="*/ 907 h 2319564"/>
                <a:gd name="connsiteX5" fmla="*/ 2231571 w 2895600"/>
                <a:gd name="connsiteY5" fmla="*/ 120650 h 2319564"/>
                <a:gd name="connsiteX6" fmla="*/ 2302329 w 2895600"/>
                <a:gd name="connsiteY6" fmla="*/ 441778 h 2319564"/>
                <a:gd name="connsiteX7" fmla="*/ 2215243 w 2895600"/>
                <a:gd name="connsiteY7" fmla="*/ 801007 h 2319564"/>
                <a:gd name="connsiteX8" fmla="*/ 2139043 w 2895600"/>
                <a:gd name="connsiteY8" fmla="*/ 1149350 h 2319564"/>
                <a:gd name="connsiteX9" fmla="*/ 2128157 w 2895600"/>
                <a:gd name="connsiteY9" fmla="*/ 1639207 h 2319564"/>
                <a:gd name="connsiteX10" fmla="*/ 2286000 w 2895600"/>
                <a:gd name="connsiteY10" fmla="*/ 2090963 h 2319564"/>
                <a:gd name="connsiteX11" fmla="*/ 2895600 w 2895600"/>
                <a:gd name="connsiteY11" fmla="*/ 2319563 h 2319564"/>
                <a:gd name="connsiteX12" fmla="*/ 0 w 2895600"/>
                <a:gd name="connsiteY12" fmla="*/ 2319564 h 2319564"/>
                <a:gd name="connsiteX0" fmla="*/ 0 w 2895600"/>
                <a:gd name="connsiteY0" fmla="*/ 2320472 h 2320472"/>
                <a:gd name="connsiteX1" fmla="*/ 304800 w 2895600"/>
                <a:gd name="connsiteY1" fmla="*/ 1329871 h 2320472"/>
                <a:gd name="connsiteX2" fmla="*/ 1061357 w 2895600"/>
                <a:gd name="connsiteY2" fmla="*/ 469901 h 2320472"/>
                <a:gd name="connsiteX3" fmla="*/ 1600200 w 2895600"/>
                <a:gd name="connsiteY3" fmla="*/ 110671 h 2320472"/>
                <a:gd name="connsiteX4" fmla="*/ 1937657 w 2895600"/>
                <a:gd name="connsiteY4" fmla="*/ 1815 h 2320472"/>
                <a:gd name="connsiteX5" fmla="*/ 2231571 w 2895600"/>
                <a:gd name="connsiteY5" fmla="*/ 121558 h 2320472"/>
                <a:gd name="connsiteX6" fmla="*/ 2302329 w 2895600"/>
                <a:gd name="connsiteY6" fmla="*/ 442686 h 2320472"/>
                <a:gd name="connsiteX7" fmla="*/ 2215243 w 2895600"/>
                <a:gd name="connsiteY7" fmla="*/ 801915 h 2320472"/>
                <a:gd name="connsiteX8" fmla="*/ 2139043 w 2895600"/>
                <a:gd name="connsiteY8" fmla="*/ 1150258 h 2320472"/>
                <a:gd name="connsiteX9" fmla="*/ 2128157 w 2895600"/>
                <a:gd name="connsiteY9" fmla="*/ 1640115 h 2320472"/>
                <a:gd name="connsiteX10" fmla="*/ 2286000 w 2895600"/>
                <a:gd name="connsiteY10" fmla="*/ 2091871 h 2320472"/>
                <a:gd name="connsiteX11" fmla="*/ 2895600 w 2895600"/>
                <a:gd name="connsiteY11" fmla="*/ 2320471 h 2320472"/>
                <a:gd name="connsiteX12" fmla="*/ 0 w 2895600"/>
                <a:gd name="connsiteY12" fmla="*/ 2320472 h 2320472"/>
                <a:gd name="connsiteX0" fmla="*/ 0 w 2895600"/>
                <a:gd name="connsiteY0" fmla="*/ 2320472 h 2320472"/>
                <a:gd name="connsiteX1" fmla="*/ 304800 w 2895600"/>
                <a:gd name="connsiteY1" fmla="*/ 1329871 h 2320472"/>
                <a:gd name="connsiteX2" fmla="*/ 769861 w 2895600"/>
                <a:gd name="connsiteY2" fmla="*/ 302670 h 2320472"/>
                <a:gd name="connsiteX3" fmla="*/ 1600200 w 2895600"/>
                <a:gd name="connsiteY3" fmla="*/ 110671 h 2320472"/>
                <a:gd name="connsiteX4" fmla="*/ 1937657 w 2895600"/>
                <a:gd name="connsiteY4" fmla="*/ 1815 h 2320472"/>
                <a:gd name="connsiteX5" fmla="*/ 2231571 w 2895600"/>
                <a:gd name="connsiteY5" fmla="*/ 121558 h 2320472"/>
                <a:gd name="connsiteX6" fmla="*/ 2302329 w 2895600"/>
                <a:gd name="connsiteY6" fmla="*/ 442686 h 2320472"/>
                <a:gd name="connsiteX7" fmla="*/ 2215243 w 2895600"/>
                <a:gd name="connsiteY7" fmla="*/ 801915 h 2320472"/>
                <a:gd name="connsiteX8" fmla="*/ 2139043 w 2895600"/>
                <a:gd name="connsiteY8" fmla="*/ 1150258 h 2320472"/>
                <a:gd name="connsiteX9" fmla="*/ 2128157 w 2895600"/>
                <a:gd name="connsiteY9" fmla="*/ 1640115 h 2320472"/>
                <a:gd name="connsiteX10" fmla="*/ 2286000 w 2895600"/>
                <a:gd name="connsiteY10" fmla="*/ 2091871 h 2320472"/>
                <a:gd name="connsiteX11" fmla="*/ 2895600 w 2895600"/>
                <a:gd name="connsiteY11" fmla="*/ 2320471 h 2320472"/>
                <a:gd name="connsiteX12" fmla="*/ 0 w 2895600"/>
                <a:gd name="connsiteY12" fmla="*/ 2320472 h 2320472"/>
                <a:gd name="connsiteX0" fmla="*/ 162781 w 3058381"/>
                <a:gd name="connsiteY0" fmla="*/ 2320472 h 2320472"/>
                <a:gd name="connsiteX1" fmla="*/ 128309 w 3058381"/>
                <a:gd name="connsiteY1" fmla="*/ 1311570 h 2320472"/>
                <a:gd name="connsiteX2" fmla="*/ 932642 w 3058381"/>
                <a:gd name="connsiteY2" fmla="*/ 302670 h 2320472"/>
                <a:gd name="connsiteX3" fmla="*/ 1762981 w 3058381"/>
                <a:gd name="connsiteY3" fmla="*/ 110671 h 2320472"/>
                <a:gd name="connsiteX4" fmla="*/ 2100438 w 3058381"/>
                <a:gd name="connsiteY4" fmla="*/ 1815 h 2320472"/>
                <a:gd name="connsiteX5" fmla="*/ 2394352 w 3058381"/>
                <a:gd name="connsiteY5" fmla="*/ 121558 h 2320472"/>
                <a:gd name="connsiteX6" fmla="*/ 2465110 w 3058381"/>
                <a:gd name="connsiteY6" fmla="*/ 442686 h 2320472"/>
                <a:gd name="connsiteX7" fmla="*/ 2378024 w 3058381"/>
                <a:gd name="connsiteY7" fmla="*/ 801915 h 2320472"/>
                <a:gd name="connsiteX8" fmla="*/ 2301824 w 3058381"/>
                <a:gd name="connsiteY8" fmla="*/ 1150258 h 2320472"/>
                <a:gd name="connsiteX9" fmla="*/ 2290938 w 3058381"/>
                <a:gd name="connsiteY9" fmla="*/ 1640115 h 2320472"/>
                <a:gd name="connsiteX10" fmla="*/ 2448781 w 3058381"/>
                <a:gd name="connsiteY10" fmla="*/ 2091871 h 2320472"/>
                <a:gd name="connsiteX11" fmla="*/ 3058381 w 3058381"/>
                <a:gd name="connsiteY11" fmla="*/ 2320471 h 2320472"/>
                <a:gd name="connsiteX12" fmla="*/ 162781 w 3058381"/>
                <a:gd name="connsiteY12" fmla="*/ 2320472 h 2320472"/>
                <a:gd name="connsiteX0" fmla="*/ 0 w 3251803"/>
                <a:gd name="connsiteY0" fmla="*/ 2320471 h 2320471"/>
                <a:gd name="connsiteX1" fmla="*/ 321731 w 3251803"/>
                <a:gd name="connsiteY1" fmla="*/ 1311570 h 2320471"/>
                <a:gd name="connsiteX2" fmla="*/ 1126064 w 3251803"/>
                <a:gd name="connsiteY2" fmla="*/ 302670 h 2320471"/>
                <a:gd name="connsiteX3" fmla="*/ 1956403 w 3251803"/>
                <a:gd name="connsiteY3" fmla="*/ 110671 h 2320471"/>
                <a:gd name="connsiteX4" fmla="*/ 2293860 w 3251803"/>
                <a:gd name="connsiteY4" fmla="*/ 1815 h 2320471"/>
                <a:gd name="connsiteX5" fmla="*/ 2587774 w 3251803"/>
                <a:gd name="connsiteY5" fmla="*/ 121558 h 2320471"/>
                <a:gd name="connsiteX6" fmla="*/ 2658532 w 3251803"/>
                <a:gd name="connsiteY6" fmla="*/ 442686 h 2320471"/>
                <a:gd name="connsiteX7" fmla="*/ 2571446 w 3251803"/>
                <a:gd name="connsiteY7" fmla="*/ 801915 h 2320471"/>
                <a:gd name="connsiteX8" fmla="*/ 2495246 w 3251803"/>
                <a:gd name="connsiteY8" fmla="*/ 1150258 h 2320471"/>
                <a:gd name="connsiteX9" fmla="*/ 2484360 w 3251803"/>
                <a:gd name="connsiteY9" fmla="*/ 1640115 h 2320471"/>
                <a:gd name="connsiteX10" fmla="*/ 2642203 w 3251803"/>
                <a:gd name="connsiteY10" fmla="*/ 2091871 h 2320471"/>
                <a:gd name="connsiteX11" fmla="*/ 3251803 w 3251803"/>
                <a:gd name="connsiteY11" fmla="*/ 2320471 h 2320471"/>
                <a:gd name="connsiteX12" fmla="*/ 0 w 3251803"/>
                <a:gd name="connsiteY12" fmla="*/ 2320471 h 2320471"/>
                <a:gd name="connsiteX0" fmla="*/ 0 w 3251803"/>
                <a:gd name="connsiteY0" fmla="*/ 2348841 h 2348841"/>
                <a:gd name="connsiteX1" fmla="*/ 321731 w 3251803"/>
                <a:gd name="connsiteY1" fmla="*/ 1339940 h 2348841"/>
                <a:gd name="connsiteX2" fmla="*/ 1126064 w 3251803"/>
                <a:gd name="connsiteY2" fmla="*/ 331040 h 2348841"/>
                <a:gd name="connsiteX3" fmla="*/ 1608666 w 3251803"/>
                <a:gd name="connsiteY3" fmla="*/ 331040 h 2348841"/>
                <a:gd name="connsiteX4" fmla="*/ 2293860 w 3251803"/>
                <a:gd name="connsiteY4" fmla="*/ 30185 h 2348841"/>
                <a:gd name="connsiteX5" fmla="*/ 2587774 w 3251803"/>
                <a:gd name="connsiteY5" fmla="*/ 149928 h 2348841"/>
                <a:gd name="connsiteX6" fmla="*/ 2658532 w 3251803"/>
                <a:gd name="connsiteY6" fmla="*/ 471056 h 2348841"/>
                <a:gd name="connsiteX7" fmla="*/ 2571446 w 3251803"/>
                <a:gd name="connsiteY7" fmla="*/ 830285 h 2348841"/>
                <a:gd name="connsiteX8" fmla="*/ 2495246 w 3251803"/>
                <a:gd name="connsiteY8" fmla="*/ 1178628 h 2348841"/>
                <a:gd name="connsiteX9" fmla="*/ 2484360 w 3251803"/>
                <a:gd name="connsiteY9" fmla="*/ 1668485 h 2348841"/>
                <a:gd name="connsiteX10" fmla="*/ 2642203 w 3251803"/>
                <a:gd name="connsiteY10" fmla="*/ 2120241 h 2348841"/>
                <a:gd name="connsiteX11" fmla="*/ 3251803 w 3251803"/>
                <a:gd name="connsiteY11" fmla="*/ 2348841 h 2348841"/>
                <a:gd name="connsiteX12" fmla="*/ 0 w 3251803"/>
                <a:gd name="connsiteY12" fmla="*/ 2348841 h 2348841"/>
                <a:gd name="connsiteX0" fmla="*/ 0 w 3251803"/>
                <a:gd name="connsiteY0" fmla="*/ 2399286 h 2399286"/>
                <a:gd name="connsiteX1" fmla="*/ 321731 w 3251803"/>
                <a:gd name="connsiteY1" fmla="*/ 1390385 h 2399286"/>
                <a:gd name="connsiteX2" fmla="*/ 1126064 w 3251803"/>
                <a:gd name="connsiteY2" fmla="*/ 381485 h 2399286"/>
                <a:gd name="connsiteX3" fmla="*/ 1608666 w 3251803"/>
                <a:gd name="connsiteY3" fmla="*/ 684156 h 2399286"/>
                <a:gd name="connsiteX4" fmla="*/ 2293860 w 3251803"/>
                <a:gd name="connsiteY4" fmla="*/ 80630 h 2399286"/>
                <a:gd name="connsiteX5" fmla="*/ 2587774 w 3251803"/>
                <a:gd name="connsiteY5" fmla="*/ 200373 h 2399286"/>
                <a:gd name="connsiteX6" fmla="*/ 2658532 w 3251803"/>
                <a:gd name="connsiteY6" fmla="*/ 521501 h 2399286"/>
                <a:gd name="connsiteX7" fmla="*/ 2571446 w 3251803"/>
                <a:gd name="connsiteY7" fmla="*/ 880730 h 2399286"/>
                <a:gd name="connsiteX8" fmla="*/ 2495246 w 3251803"/>
                <a:gd name="connsiteY8" fmla="*/ 1229073 h 2399286"/>
                <a:gd name="connsiteX9" fmla="*/ 2484360 w 3251803"/>
                <a:gd name="connsiteY9" fmla="*/ 1718930 h 2399286"/>
                <a:gd name="connsiteX10" fmla="*/ 2642203 w 3251803"/>
                <a:gd name="connsiteY10" fmla="*/ 2170686 h 2399286"/>
                <a:gd name="connsiteX11" fmla="*/ 3251803 w 3251803"/>
                <a:gd name="connsiteY11" fmla="*/ 2399286 h 2399286"/>
                <a:gd name="connsiteX12" fmla="*/ 0 w 3251803"/>
                <a:gd name="connsiteY12" fmla="*/ 2399286 h 2399286"/>
                <a:gd name="connsiteX0" fmla="*/ 0 w 3251803"/>
                <a:gd name="connsiteY0" fmla="*/ 2399286 h 2399286"/>
                <a:gd name="connsiteX1" fmla="*/ 321731 w 3251803"/>
                <a:gd name="connsiteY1" fmla="*/ 1390385 h 2399286"/>
                <a:gd name="connsiteX2" fmla="*/ 1126066 w 3251803"/>
                <a:gd name="connsiteY2" fmla="*/ 280596 h 2399286"/>
                <a:gd name="connsiteX3" fmla="*/ 1608666 w 3251803"/>
                <a:gd name="connsiteY3" fmla="*/ 684156 h 2399286"/>
                <a:gd name="connsiteX4" fmla="*/ 2293860 w 3251803"/>
                <a:gd name="connsiteY4" fmla="*/ 80630 h 2399286"/>
                <a:gd name="connsiteX5" fmla="*/ 2587774 w 3251803"/>
                <a:gd name="connsiteY5" fmla="*/ 200373 h 2399286"/>
                <a:gd name="connsiteX6" fmla="*/ 2658532 w 3251803"/>
                <a:gd name="connsiteY6" fmla="*/ 521501 h 2399286"/>
                <a:gd name="connsiteX7" fmla="*/ 2571446 w 3251803"/>
                <a:gd name="connsiteY7" fmla="*/ 880730 h 2399286"/>
                <a:gd name="connsiteX8" fmla="*/ 2495246 w 3251803"/>
                <a:gd name="connsiteY8" fmla="*/ 1229073 h 2399286"/>
                <a:gd name="connsiteX9" fmla="*/ 2484360 w 3251803"/>
                <a:gd name="connsiteY9" fmla="*/ 1718930 h 2399286"/>
                <a:gd name="connsiteX10" fmla="*/ 2642203 w 3251803"/>
                <a:gd name="connsiteY10" fmla="*/ 2170686 h 2399286"/>
                <a:gd name="connsiteX11" fmla="*/ 3251803 w 3251803"/>
                <a:gd name="connsiteY11" fmla="*/ 2399286 h 2399286"/>
                <a:gd name="connsiteX12" fmla="*/ 0 w 3251803"/>
                <a:gd name="connsiteY12" fmla="*/ 2399286 h 2399286"/>
                <a:gd name="connsiteX0" fmla="*/ 0 w 3251803"/>
                <a:gd name="connsiteY0" fmla="*/ 2399286 h 2399286"/>
                <a:gd name="connsiteX1" fmla="*/ 321731 w 3251803"/>
                <a:gd name="connsiteY1" fmla="*/ 1390385 h 2399286"/>
                <a:gd name="connsiteX2" fmla="*/ 1126066 w 3251803"/>
                <a:gd name="connsiteY2" fmla="*/ 280596 h 2399286"/>
                <a:gd name="connsiteX3" fmla="*/ 1608666 w 3251803"/>
                <a:gd name="connsiteY3" fmla="*/ 684156 h 2399286"/>
                <a:gd name="connsiteX4" fmla="*/ 2293860 w 3251803"/>
                <a:gd name="connsiteY4" fmla="*/ 80630 h 2399286"/>
                <a:gd name="connsiteX5" fmla="*/ 2587774 w 3251803"/>
                <a:gd name="connsiteY5" fmla="*/ 200373 h 2399286"/>
                <a:gd name="connsiteX6" fmla="*/ 2658532 w 3251803"/>
                <a:gd name="connsiteY6" fmla="*/ 521501 h 2399286"/>
                <a:gd name="connsiteX7" fmla="*/ 2571446 w 3251803"/>
                <a:gd name="connsiteY7" fmla="*/ 880730 h 2399286"/>
                <a:gd name="connsiteX8" fmla="*/ 2495246 w 3251803"/>
                <a:gd name="connsiteY8" fmla="*/ 1229073 h 2399286"/>
                <a:gd name="connsiteX9" fmla="*/ 2484360 w 3251803"/>
                <a:gd name="connsiteY9" fmla="*/ 1718930 h 2399286"/>
                <a:gd name="connsiteX10" fmla="*/ 2642203 w 3251803"/>
                <a:gd name="connsiteY10" fmla="*/ 2170686 h 2399286"/>
                <a:gd name="connsiteX11" fmla="*/ 3251803 w 3251803"/>
                <a:gd name="connsiteY11" fmla="*/ 2399286 h 2399286"/>
                <a:gd name="connsiteX12" fmla="*/ 0 w 3251803"/>
                <a:gd name="connsiteY12" fmla="*/ 2399286 h 2399286"/>
                <a:gd name="connsiteX0" fmla="*/ 0 w 3251803"/>
                <a:gd name="connsiteY0" fmla="*/ 2399286 h 2399286"/>
                <a:gd name="connsiteX1" fmla="*/ 321731 w 3251803"/>
                <a:gd name="connsiteY1" fmla="*/ 1390385 h 2399286"/>
                <a:gd name="connsiteX2" fmla="*/ 1126066 w 3251803"/>
                <a:gd name="connsiteY2" fmla="*/ 280596 h 2399286"/>
                <a:gd name="connsiteX3" fmla="*/ 1299802 w 3251803"/>
                <a:gd name="connsiteY3" fmla="*/ 257190 h 2399286"/>
                <a:gd name="connsiteX4" fmla="*/ 1608666 w 3251803"/>
                <a:gd name="connsiteY4" fmla="*/ 684156 h 2399286"/>
                <a:gd name="connsiteX5" fmla="*/ 2293860 w 3251803"/>
                <a:gd name="connsiteY5" fmla="*/ 80630 h 2399286"/>
                <a:gd name="connsiteX6" fmla="*/ 2587774 w 3251803"/>
                <a:gd name="connsiteY6" fmla="*/ 200373 h 2399286"/>
                <a:gd name="connsiteX7" fmla="*/ 2658532 w 3251803"/>
                <a:gd name="connsiteY7" fmla="*/ 521501 h 2399286"/>
                <a:gd name="connsiteX8" fmla="*/ 2571446 w 3251803"/>
                <a:gd name="connsiteY8" fmla="*/ 880730 h 2399286"/>
                <a:gd name="connsiteX9" fmla="*/ 2495246 w 3251803"/>
                <a:gd name="connsiteY9" fmla="*/ 1229073 h 2399286"/>
                <a:gd name="connsiteX10" fmla="*/ 2484360 w 3251803"/>
                <a:gd name="connsiteY10" fmla="*/ 1718930 h 2399286"/>
                <a:gd name="connsiteX11" fmla="*/ 2642203 w 3251803"/>
                <a:gd name="connsiteY11" fmla="*/ 2170686 h 2399286"/>
                <a:gd name="connsiteX12" fmla="*/ 3251803 w 3251803"/>
                <a:gd name="connsiteY12" fmla="*/ 2399286 h 2399286"/>
                <a:gd name="connsiteX13" fmla="*/ 0 w 3251803"/>
                <a:gd name="connsiteY13" fmla="*/ 2399286 h 2399286"/>
                <a:gd name="connsiteX0" fmla="*/ 0 w 3251803"/>
                <a:gd name="connsiteY0" fmla="*/ 2399286 h 2399286"/>
                <a:gd name="connsiteX1" fmla="*/ 321731 w 3251803"/>
                <a:gd name="connsiteY1" fmla="*/ 1390385 h 2399286"/>
                <a:gd name="connsiteX2" fmla="*/ 1126066 w 3251803"/>
                <a:gd name="connsiteY2" fmla="*/ 280596 h 2399286"/>
                <a:gd name="connsiteX3" fmla="*/ 1608666 w 3251803"/>
                <a:gd name="connsiteY3" fmla="*/ 280596 h 2399286"/>
                <a:gd name="connsiteX4" fmla="*/ 1608666 w 3251803"/>
                <a:gd name="connsiteY4" fmla="*/ 684156 h 2399286"/>
                <a:gd name="connsiteX5" fmla="*/ 2293860 w 3251803"/>
                <a:gd name="connsiteY5" fmla="*/ 80630 h 2399286"/>
                <a:gd name="connsiteX6" fmla="*/ 2587774 w 3251803"/>
                <a:gd name="connsiteY6" fmla="*/ 200373 h 2399286"/>
                <a:gd name="connsiteX7" fmla="*/ 2658532 w 3251803"/>
                <a:gd name="connsiteY7" fmla="*/ 521501 h 2399286"/>
                <a:gd name="connsiteX8" fmla="*/ 2571446 w 3251803"/>
                <a:gd name="connsiteY8" fmla="*/ 880730 h 2399286"/>
                <a:gd name="connsiteX9" fmla="*/ 2495246 w 3251803"/>
                <a:gd name="connsiteY9" fmla="*/ 1229073 h 2399286"/>
                <a:gd name="connsiteX10" fmla="*/ 2484360 w 3251803"/>
                <a:gd name="connsiteY10" fmla="*/ 1718930 h 2399286"/>
                <a:gd name="connsiteX11" fmla="*/ 2642203 w 3251803"/>
                <a:gd name="connsiteY11" fmla="*/ 2170686 h 2399286"/>
                <a:gd name="connsiteX12" fmla="*/ 3251803 w 3251803"/>
                <a:gd name="connsiteY12" fmla="*/ 2399286 h 2399286"/>
                <a:gd name="connsiteX13" fmla="*/ 0 w 3251803"/>
                <a:gd name="connsiteY13" fmla="*/ 2399286 h 2399286"/>
                <a:gd name="connsiteX0" fmla="*/ 0 w 3251803"/>
                <a:gd name="connsiteY0" fmla="*/ 2399286 h 2399286"/>
                <a:gd name="connsiteX1" fmla="*/ 321731 w 3251803"/>
                <a:gd name="connsiteY1" fmla="*/ 1390385 h 2399286"/>
                <a:gd name="connsiteX2" fmla="*/ 1126066 w 3251803"/>
                <a:gd name="connsiteY2" fmla="*/ 280596 h 2399286"/>
                <a:gd name="connsiteX3" fmla="*/ 1608666 w 3251803"/>
                <a:gd name="connsiteY3" fmla="*/ 280596 h 2399286"/>
                <a:gd name="connsiteX4" fmla="*/ 1608666 w 3251803"/>
                <a:gd name="connsiteY4" fmla="*/ 460584 h 2399286"/>
                <a:gd name="connsiteX5" fmla="*/ 1608666 w 3251803"/>
                <a:gd name="connsiteY5" fmla="*/ 684156 h 2399286"/>
                <a:gd name="connsiteX6" fmla="*/ 2293860 w 3251803"/>
                <a:gd name="connsiteY6" fmla="*/ 80630 h 2399286"/>
                <a:gd name="connsiteX7" fmla="*/ 2587774 w 3251803"/>
                <a:gd name="connsiteY7" fmla="*/ 200373 h 2399286"/>
                <a:gd name="connsiteX8" fmla="*/ 2658532 w 3251803"/>
                <a:gd name="connsiteY8" fmla="*/ 521501 h 2399286"/>
                <a:gd name="connsiteX9" fmla="*/ 2571446 w 3251803"/>
                <a:gd name="connsiteY9" fmla="*/ 880730 h 2399286"/>
                <a:gd name="connsiteX10" fmla="*/ 2495246 w 3251803"/>
                <a:gd name="connsiteY10" fmla="*/ 1229073 h 2399286"/>
                <a:gd name="connsiteX11" fmla="*/ 2484360 w 3251803"/>
                <a:gd name="connsiteY11" fmla="*/ 1718930 h 2399286"/>
                <a:gd name="connsiteX12" fmla="*/ 2642203 w 3251803"/>
                <a:gd name="connsiteY12" fmla="*/ 2170686 h 2399286"/>
                <a:gd name="connsiteX13" fmla="*/ 3251803 w 3251803"/>
                <a:gd name="connsiteY13" fmla="*/ 2399286 h 2399286"/>
                <a:gd name="connsiteX14" fmla="*/ 0 w 3251803"/>
                <a:gd name="connsiteY14" fmla="*/ 2399286 h 2399286"/>
                <a:gd name="connsiteX0" fmla="*/ 0 w 3251803"/>
                <a:gd name="connsiteY0" fmla="*/ 2399286 h 2399286"/>
                <a:gd name="connsiteX1" fmla="*/ 321731 w 3251803"/>
                <a:gd name="connsiteY1" fmla="*/ 1390385 h 2399286"/>
                <a:gd name="connsiteX2" fmla="*/ 1126066 w 3251803"/>
                <a:gd name="connsiteY2" fmla="*/ 280596 h 2399286"/>
                <a:gd name="connsiteX3" fmla="*/ 1608666 w 3251803"/>
                <a:gd name="connsiteY3" fmla="*/ 179706 h 2399286"/>
                <a:gd name="connsiteX4" fmla="*/ 1608666 w 3251803"/>
                <a:gd name="connsiteY4" fmla="*/ 460584 h 2399286"/>
                <a:gd name="connsiteX5" fmla="*/ 1608666 w 3251803"/>
                <a:gd name="connsiteY5" fmla="*/ 684156 h 2399286"/>
                <a:gd name="connsiteX6" fmla="*/ 2293860 w 3251803"/>
                <a:gd name="connsiteY6" fmla="*/ 80630 h 2399286"/>
                <a:gd name="connsiteX7" fmla="*/ 2587774 w 3251803"/>
                <a:gd name="connsiteY7" fmla="*/ 200373 h 2399286"/>
                <a:gd name="connsiteX8" fmla="*/ 2658532 w 3251803"/>
                <a:gd name="connsiteY8" fmla="*/ 521501 h 2399286"/>
                <a:gd name="connsiteX9" fmla="*/ 2571446 w 3251803"/>
                <a:gd name="connsiteY9" fmla="*/ 880730 h 2399286"/>
                <a:gd name="connsiteX10" fmla="*/ 2495246 w 3251803"/>
                <a:gd name="connsiteY10" fmla="*/ 1229073 h 2399286"/>
                <a:gd name="connsiteX11" fmla="*/ 2484360 w 3251803"/>
                <a:gd name="connsiteY11" fmla="*/ 1718930 h 2399286"/>
                <a:gd name="connsiteX12" fmla="*/ 2642203 w 3251803"/>
                <a:gd name="connsiteY12" fmla="*/ 2170686 h 2399286"/>
                <a:gd name="connsiteX13" fmla="*/ 3251803 w 3251803"/>
                <a:gd name="connsiteY13" fmla="*/ 2399286 h 2399286"/>
                <a:gd name="connsiteX14" fmla="*/ 0 w 3251803"/>
                <a:gd name="connsiteY14" fmla="*/ 2399286 h 2399286"/>
                <a:gd name="connsiteX0" fmla="*/ 0 w 3251803"/>
                <a:gd name="connsiteY0" fmla="*/ 2399286 h 2399286"/>
                <a:gd name="connsiteX1" fmla="*/ 321731 w 3251803"/>
                <a:gd name="connsiteY1" fmla="*/ 1390385 h 2399286"/>
                <a:gd name="connsiteX2" fmla="*/ 1126066 w 3251803"/>
                <a:gd name="connsiteY2" fmla="*/ 280596 h 2399286"/>
                <a:gd name="connsiteX3" fmla="*/ 1608666 w 3251803"/>
                <a:gd name="connsiteY3" fmla="*/ 179706 h 2399286"/>
                <a:gd name="connsiteX4" fmla="*/ 1447800 w 3251803"/>
                <a:gd name="connsiteY4" fmla="*/ 583266 h 2399286"/>
                <a:gd name="connsiteX5" fmla="*/ 1608666 w 3251803"/>
                <a:gd name="connsiteY5" fmla="*/ 684156 h 2399286"/>
                <a:gd name="connsiteX6" fmla="*/ 2293860 w 3251803"/>
                <a:gd name="connsiteY6" fmla="*/ 80630 h 2399286"/>
                <a:gd name="connsiteX7" fmla="*/ 2587774 w 3251803"/>
                <a:gd name="connsiteY7" fmla="*/ 200373 h 2399286"/>
                <a:gd name="connsiteX8" fmla="*/ 2658532 w 3251803"/>
                <a:gd name="connsiteY8" fmla="*/ 521501 h 2399286"/>
                <a:gd name="connsiteX9" fmla="*/ 2571446 w 3251803"/>
                <a:gd name="connsiteY9" fmla="*/ 880730 h 2399286"/>
                <a:gd name="connsiteX10" fmla="*/ 2495246 w 3251803"/>
                <a:gd name="connsiteY10" fmla="*/ 1229073 h 2399286"/>
                <a:gd name="connsiteX11" fmla="*/ 2484360 w 3251803"/>
                <a:gd name="connsiteY11" fmla="*/ 1718930 h 2399286"/>
                <a:gd name="connsiteX12" fmla="*/ 2642203 w 3251803"/>
                <a:gd name="connsiteY12" fmla="*/ 2170686 h 2399286"/>
                <a:gd name="connsiteX13" fmla="*/ 3251803 w 3251803"/>
                <a:gd name="connsiteY13" fmla="*/ 2399286 h 2399286"/>
                <a:gd name="connsiteX14" fmla="*/ 0 w 3251803"/>
                <a:gd name="connsiteY14" fmla="*/ 2399286 h 2399286"/>
                <a:gd name="connsiteX0" fmla="*/ 26811 w 3278614"/>
                <a:gd name="connsiteY0" fmla="*/ 2399286 h 2399286"/>
                <a:gd name="connsiteX1" fmla="*/ 187678 w 3278614"/>
                <a:gd name="connsiteY1" fmla="*/ 1390387 h 2399286"/>
                <a:gd name="connsiteX2" fmla="*/ 1152877 w 3278614"/>
                <a:gd name="connsiteY2" fmla="*/ 280596 h 2399286"/>
                <a:gd name="connsiteX3" fmla="*/ 1635477 w 3278614"/>
                <a:gd name="connsiteY3" fmla="*/ 179706 h 2399286"/>
                <a:gd name="connsiteX4" fmla="*/ 1474611 w 3278614"/>
                <a:gd name="connsiteY4" fmla="*/ 583266 h 2399286"/>
                <a:gd name="connsiteX5" fmla="*/ 1635477 w 3278614"/>
                <a:gd name="connsiteY5" fmla="*/ 684156 h 2399286"/>
                <a:gd name="connsiteX6" fmla="*/ 2320671 w 3278614"/>
                <a:gd name="connsiteY6" fmla="*/ 80630 h 2399286"/>
                <a:gd name="connsiteX7" fmla="*/ 2614585 w 3278614"/>
                <a:gd name="connsiteY7" fmla="*/ 200373 h 2399286"/>
                <a:gd name="connsiteX8" fmla="*/ 2685343 w 3278614"/>
                <a:gd name="connsiteY8" fmla="*/ 521501 h 2399286"/>
                <a:gd name="connsiteX9" fmla="*/ 2598257 w 3278614"/>
                <a:gd name="connsiteY9" fmla="*/ 880730 h 2399286"/>
                <a:gd name="connsiteX10" fmla="*/ 2522057 w 3278614"/>
                <a:gd name="connsiteY10" fmla="*/ 1229073 h 2399286"/>
                <a:gd name="connsiteX11" fmla="*/ 2511171 w 3278614"/>
                <a:gd name="connsiteY11" fmla="*/ 1718930 h 2399286"/>
                <a:gd name="connsiteX12" fmla="*/ 2669014 w 3278614"/>
                <a:gd name="connsiteY12" fmla="*/ 2170686 h 2399286"/>
                <a:gd name="connsiteX13" fmla="*/ 3278614 w 3278614"/>
                <a:gd name="connsiteY13" fmla="*/ 2399286 h 2399286"/>
                <a:gd name="connsiteX14" fmla="*/ 26811 w 3278614"/>
                <a:gd name="connsiteY14" fmla="*/ 2399286 h 2399286"/>
                <a:gd name="connsiteX0" fmla="*/ 26811 w 3278614"/>
                <a:gd name="connsiteY0" fmla="*/ 2320470 h 2320470"/>
                <a:gd name="connsiteX1" fmla="*/ 187678 w 3278614"/>
                <a:gd name="connsiteY1" fmla="*/ 1311571 h 2320470"/>
                <a:gd name="connsiteX2" fmla="*/ 1152877 w 3278614"/>
                <a:gd name="connsiteY2" fmla="*/ 201780 h 2320470"/>
                <a:gd name="connsiteX3" fmla="*/ 1635477 w 3278614"/>
                <a:gd name="connsiteY3" fmla="*/ 100890 h 2320470"/>
                <a:gd name="connsiteX4" fmla="*/ 1474611 w 3278614"/>
                <a:gd name="connsiteY4" fmla="*/ 504450 h 2320470"/>
                <a:gd name="connsiteX5" fmla="*/ 1635477 w 3278614"/>
                <a:gd name="connsiteY5" fmla="*/ 605340 h 2320470"/>
                <a:gd name="connsiteX6" fmla="*/ 2439811 w 3278614"/>
                <a:gd name="connsiteY6" fmla="*/ 100890 h 2320470"/>
                <a:gd name="connsiteX7" fmla="*/ 2614585 w 3278614"/>
                <a:gd name="connsiteY7" fmla="*/ 121557 h 2320470"/>
                <a:gd name="connsiteX8" fmla="*/ 2685343 w 3278614"/>
                <a:gd name="connsiteY8" fmla="*/ 442685 h 2320470"/>
                <a:gd name="connsiteX9" fmla="*/ 2598257 w 3278614"/>
                <a:gd name="connsiteY9" fmla="*/ 801914 h 2320470"/>
                <a:gd name="connsiteX10" fmla="*/ 2522057 w 3278614"/>
                <a:gd name="connsiteY10" fmla="*/ 1150257 h 2320470"/>
                <a:gd name="connsiteX11" fmla="*/ 2511171 w 3278614"/>
                <a:gd name="connsiteY11" fmla="*/ 1640114 h 2320470"/>
                <a:gd name="connsiteX12" fmla="*/ 2669014 w 3278614"/>
                <a:gd name="connsiteY12" fmla="*/ 2091870 h 2320470"/>
                <a:gd name="connsiteX13" fmla="*/ 3278614 w 3278614"/>
                <a:gd name="connsiteY13" fmla="*/ 2320470 h 2320470"/>
                <a:gd name="connsiteX14" fmla="*/ 26811 w 3278614"/>
                <a:gd name="connsiteY14" fmla="*/ 2320470 h 2320470"/>
                <a:gd name="connsiteX0" fmla="*/ 26811 w 3278614"/>
                <a:gd name="connsiteY0" fmla="*/ 2320470 h 2320470"/>
                <a:gd name="connsiteX1" fmla="*/ 187678 w 3278614"/>
                <a:gd name="connsiteY1" fmla="*/ 1311571 h 2320470"/>
                <a:gd name="connsiteX2" fmla="*/ 1152877 w 3278614"/>
                <a:gd name="connsiteY2" fmla="*/ 201780 h 2320470"/>
                <a:gd name="connsiteX3" fmla="*/ 1635477 w 3278614"/>
                <a:gd name="connsiteY3" fmla="*/ 100890 h 2320470"/>
                <a:gd name="connsiteX4" fmla="*/ 1474611 w 3278614"/>
                <a:gd name="connsiteY4" fmla="*/ 504450 h 2320470"/>
                <a:gd name="connsiteX5" fmla="*/ 1635477 w 3278614"/>
                <a:gd name="connsiteY5" fmla="*/ 605340 h 2320470"/>
                <a:gd name="connsiteX6" fmla="*/ 2118077 w 3278614"/>
                <a:gd name="connsiteY6" fmla="*/ 201780 h 2320470"/>
                <a:gd name="connsiteX7" fmla="*/ 2614585 w 3278614"/>
                <a:gd name="connsiteY7" fmla="*/ 121557 h 2320470"/>
                <a:gd name="connsiteX8" fmla="*/ 2685343 w 3278614"/>
                <a:gd name="connsiteY8" fmla="*/ 442685 h 2320470"/>
                <a:gd name="connsiteX9" fmla="*/ 2598257 w 3278614"/>
                <a:gd name="connsiteY9" fmla="*/ 801914 h 2320470"/>
                <a:gd name="connsiteX10" fmla="*/ 2522057 w 3278614"/>
                <a:gd name="connsiteY10" fmla="*/ 1150257 h 2320470"/>
                <a:gd name="connsiteX11" fmla="*/ 2511171 w 3278614"/>
                <a:gd name="connsiteY11" fmla="*/ 1640114 h 2320470"/>
                <a:gd name="connsiteX12" fmla="*/ 2669014 w 3278614"/>
                <a:gd name="connsiteY12" fmla="*/ 2091870 h 2320470"/>
                <a:gd name="connsiteX13" fmla="*/ 3278614 w 3278614"/>
                <a:gd name="connsiteY13" fmla="*/ 2320470 h 2320470"/>
                <a:gd name="connsiteX14" fmla="*/ 26811 w 3278614"/>
                <a:gd name="connsiteY14" fmla="*/ 2320470 h 2320470"/>
                <a:gd name="connsiteX0" fmla="*/ 26811 w 3278614"/>
                <a:gd name="connsiteY0" fmla="*/ 2320470 h 2320470"/>
                <a:gd name="connsiteX1" fmla="*/ 187678 w 3278614"/>
                <a:gd name="connsiteY1" fmla="*/ 1311571 h 2320470"/>
                <a:gd name="connsiteX2" fmla="*/ 1152877 w 3278614"/>
                <a:gd name="connsiteY2" fmla="*/ 201780 h 2320470"/>
                <a:gd name="connsiteX3" fmla="*/ 1635477 w 3278614"/>
                <a:gd name="connsiteY3" fmla="*/ 100890 h 2320470"/>
                <a:gd name="connsiteX4" fmla="*/ 1474611 w 3278614"/>
                <a:gd name="connsiteY4" fmla="*/ 504450 h 2320470"/>
                <a:gd name="connsiteX5" fmla="*/ 1635477 w 3278614"/>
                <a:gd name="connsiteY5" fmla="*/ 605340 h 2320470"/>
                <a:gd name="connsiteX6" fmla="*/ 2118077 w 3278614"/>
                <a:gd name="connsiteY6" fmla="*/ 201780 h 2320470"/>
                <a:gd name="connsiteX7" fmla="*/ 2600677 w 3278614"/>
                <a:gd name="connsiteY7" fmla="*/ 302670 h 2320470"/>
                <a:gd name="connsiteX8" fmla="*/ 2685343 w 3278614"/>
                <a:gd name="connsiteY8" fmla="*/ 442685 h 2320470"/>
                <a:gd name="connsiteX9" fmla="*/ 2598257 w 3278614"/>
                <a:gd name="connsiteY9" fmla="*/ 801914 h 2320470"/>
                <a:gd name="connsiteX10" fmla="*/ 2522057 w 3278614"/>
                <a:gd name="connsiteY10" fmla="*/ 1150257 h 2320470"/>
                <a:gd name="connsiteX11" fmla="*/ 2511171 w 3278614"/>
                <a:gd name="connsiteY11" fmla="*/ 1640114 h 2320470"/>
                <a:gd name="connsiteX12" fmla="*/ 2669014 w 3278614"/>
                <a:gd name="connsiteY12" fmla="*/ 2091870 h 2320470"/>
                <a:gd name="connsiteX13" fmla="*/ 3278614 w 3278614"/>
                <a:gd name="connsiteY13" fmla="*/ 2320470 h 2320470"/>
                <a:gd name="connsiteX14" fmla="*/ 26811 w 3278614"/>
                <a:gd name="connsiteY14" fmla="*/ 2320470 h 2320470"/>
                <a:gd name="connsiteX0" fmla="*/ 26811 w 3278614"/>
                <a:gd name="connsiteY0" fmla="*/ 2320470 h 2320470"/>
                <a:gd name="connsiteX1" fmla="*/ 187678 w 3278614"/>
                <a:gd name="connsiteY1" fmla="*/ 1311571 h 2320470"/>
                <a:gd name="connsiteX2" fmla="*/ 1152877 w 3278614"/>
                <a:gd name="connsiteY2" fmla="*/ 201780 h 2320470"/>
                <a:gd name="connsiteX3" fmla="*/ 1635477 w 3278614"/>
                <a:gd name="connsiteY3" fmla="*/ 100890 h 2320470"/>
                <a:gd name="connsiteX4" fmla="*/ 1474611 w 3278614"/>
                <a:gd name="connsiteY4" fmla="*/ 504450 h 2320470"/>
                <a:gd name="connsiteX5" fmla="*/ 1851683 w 3278614"/>
                <a:gd name="connsiteY5" fmla="*/ 594848 h 2320470"/>
                <a:gd name="connsiteX6" fmla="*/ 2118077 w 3278614"/>
                <a:gd name="connsiteY6" fmla="*/ 201780 h 2320470"/>
                <a:gd name="connsiteX7" fmla="*/ 2600677 w 3278614"/>
                <a:gd name="connsiteY7" fmla="*/ 302670 h 2320470"/>
                <a:gd name="connsiteX8" fmla="*/ 2685343 w 3278614"/>
                <a:gd name="connsiteY8" fmla="*/ 442685 h 2320470"/>
                <a:gd name="connsiteX9" fmla="*/ 2598257 w 3278614"/>
                <a:gd name="connsiteY9" fmla="*/ 801914 h 2320470"/>
                <a:gd name="connsiteX10" fmla="*/ 2522057 w 3278614"/>
                <a:gd name="connsiteY10" fmla="*/ 1150257 h 2320470"/>
                <a:gd name="connsiteX11" fmla="*/ 2511171 w 3278614"/>
                <a:gd name="connsiteY11" fmla="*/ 1640114 h 2320470"/>
                <a:gd name="connsiteX12" fmla="*/ 2669014 w 3278614"/>
                <a:gd name="connsiteY12" fmla="*/ 2091870 h 2320470"/>
                <a:gd name="connsiteX13" fmla="*/ 3278614 w 3278614"/>
                <a:gd name="connsiteY13" fmla="*/ 2320470 h 2320470"/>
                <a:gd name="connsiteX14" fmla="*/ 26811 w 3278614"/>
                <a:gd name="connsiteY14" fmla="*/ 2320470 h 2320470"/>
                <a:gd name="connsiteX0" fmla="*/ 26811 w 3278614"/>
                <a:gd name="connsiteY0" fmla="*/ 2320470 h 2320470"/>
                <a:gd name="connsiteX1" fmla="*/ 187678 w 3278614"/>
                <a:gd name="connsiteY1" fmla="*/ 1311571 h 2320470"/>
                <a:gd name="connsiteX2" fmla="*/ 1152877 w 3278614"/>
                <a:gd name="connsiteY2" fmla="*/ 201780 h 2320470"/>
                <a:gd name="connsiteX3" fmla="*/ 1635477 w 3278614"/>
                <a:gd name="connsiteY3" fmla="*/ 100890 h 2320470"/>
                <a:gd name="connsiteX4" fmla="*/ 1474611 w 3278614"/>
                <a:gd name="connsiteY4" fmla="*/ 504450 h 2320470"/>
                <a:gd name="connsiteX5" fmla="*/ 1867125 w 3278614"/>
                <a:gd name="connsiteY5" fmla="*/ 556107 h 2320470"/>
                <a:gd name="connsiteX6" fmla="*/ 2118077 w 3278614"/>
                <a:gd name="connsiteY6" fmla="*/ 201780 h 2320470"/>
                <a:gd name="connsiteX7" fmla="*/ 2600677 w 3278614"/>
                <a:gd name="connsiteY7" fmla="*/ 302670 h 2320470"/>
                <a:gd name="connsiteX8" fmla="*/ 2685343 w 3278614"/>
                <a:gd name="connsiteY8" fmla="*/ 442685 h 2320470"/>
                <a:gd name="connsiteX9" fmla="*/ 2598257 w 3278614"/>
                <a:gd name="connsiteY9" fmla="*/ 801914 h 2320470"/>
                <a:gd name="connsiteX10" fmla="*/ 2522057 w 3278614"/>
                <a:gd name="connsiteY10" fmla="*/ 1150257 h 2320470"/>
                <a:gd name="connsiteX11" fmla="*/ 2511171 w 3278614"/>
                <a:gd name="connsiteY11" fmla="*/ 1640114 h 2320470"/>
                <a:gd name="connsiteX12" fmla="*/ 2669014 w 3278614"/>
                <a:gd name="connsiteY12" fmla="*/ 2091870 h 2320470"/>
                <a:gd name="connsiteX13" fmla="*/ 3278614 w 3278614"/>
                <a:gd name="connsiteY13" fmla="*/ 2320470 h 2320470"/>
                <a:gd name="connsiteX14" fmla="*/ 26811 w 3278614"/>
                <a:gd name="connsiteY14" fmla="*/ 2320470 h 2320470"/>
                <a:gd name="connsiteX0" fmla="*/ 26811 w 3278614"/>
                <a:gd name="connsiteY0" fmla="*/ 2320470 h 2320470"/>
                <a:gd name="connsiteX1" fmla="*/ 187678 w 3278614"/>
                <a:gd name="connsiteY1" fmla="*/ 1311571 h 2320470"/>
                <a:gd name="connsiteX2" fmla="*/ 1152877 w 3278614"/>
                <a:gd name="connsiteY2" fmla="*/ 201780 h 2320470"/>
                <a:gd name="connsiteX3" fmla="*/ 1635477 w 3278614"/>
                <a:gd name="connsiteY3" fmla="*/ 100890 h 2320470"/>
                <a:gd name="connsiteX4" fmla="*/ 1474611 w 3278614"/>
                <a:gd name="connsiteY4" fmla="*/ 504450 h 2320470"/>
                <a:gd name="connsiteX5" fmla="*/ 1867125 w 3278614"/>
                <a:gd name="connsiteY5" fmla="*/ 556107 h 2320470"/>
                <a:gd name="connsiteX6" fmla="*/ 2241624 w 3278614"/>
                <a:gd name="connsiteY6" fmla="*/ 250207 h 2320470"/>
                <a:gd name="connsiteX7" fmla="*/ 2600677 w 3278614"/>
                <a:gd name="connsiteY7" fmla="*/ 302670 h 2320470"/>
                <a:gd name="connsiteX8" fmla="*/ 2685343 w 3278614"/>
                <a:gd name="connsiteY8" fmla="*/ 442685 h 2320470"/>
                <a:gd name="connsiteX9" fmla="*/ 2598257 w 3278614"/>
                <a:gd name="connsiteY9" fmla="*/ 801914 h 2320470"/>
                <a:gd name="connsiteX10" fmla="*/ 2522057 w 3278614"/>
                <a:gd name="connsiteY10" fmla="*/ 1150257 h 2320470"/>
                <a:gd name="connsiteX11" fmla="*/ 2511171 w 3278614"/>
                <a:gd name="connsiteY11" fmla="*/ 1640114 h 2320470"/>
                <a:gd name="connsiteX12" fmla="*/ 2669014 w 3278614"/>
                <a:gd name="connsiteY12" fmla="*/ 2091870 h 2320470"/>
                <a:gd name="connsiteX13" fmla="*/ 3278614 w 3278614"/>
                <a:gd name="connsiteY13" fmla="*/ 2320470 h 2320470"/>
                <a:gd name="connsiteX14" fmla="*/ 26811 w 3278614"/>
                <a:gd name="connsiteY14" fmla="*/ 2320470 h 2320470"/>
                <a:gd name="connsiteX0" fmla="*/ 348544 w 3600347"/>
                <a:gd name="connsiteY0" fmla="*/ 2387730 h 2387730"/>
                <a:gd name="connsiteX1" fmla="*/ 187677 w 3600347"/>
                <a:gd name="connsiteY1" fmla="*/ 1782391 h 2387730"/>
                <a:gd name="connsiteX2" fmla="*/ 1474610 w 3600347"/>
                <a:gd name="connsiteY2" fmla="*/ 269040 h 2387730"/>
                <a:gd name="connsiteX3" fmla="*/ 1957210 w 3600347"/>
                <a:gd name="connsiteY3" fmla="*/ 168150 h 2387730"/>
                <a:gd name="connsiteX4" fmla="*/ 1796344 w 3600347"/>
                <a:gd name="connsiteY4" fmla="*/ 571710 h 2387730"/>
                <a:gd name="connsiteX5" fmla="*/ 2188858 w 3600347"/>
                <a:gd name="connsiteY5" fmla="*/ 623367 h 2387730"/>
                <a:gd name="connsiteX6" fmla="*/ 2563357 w 3600347"/>
                <a:gd name="connsiteY6" fmla="*/ 317467 h 2387730"/>
                <a:gd name="connsiteX7" fmla="*/ 2922410 w 3600347"/>
                <a:gd name="connsiteY7" fmla="*/ 369930 h 2387730"/>
                <a:gd name="connsiteX8" fmla="*/ 3007076 w 3600347"/>
                <a:gd name="connsiteY8" fmla="*/ 509945 h 2387730"/>
                <a:gd name="connsiteX9" fmla="*/ 2919990 w 3600347"/>
                <a:gd name="connsiteY9" fmla="*/ 869174 h 2387730"/>
                <a:gd name="connsiteX10" fmla="*/ 2843790 w 3600347"/>
                <a:gd name="connsiteY10" fmla="*/ 1217517 h 2387730"/>
                <a:gd name="connsiteX11" fmla="*/ 2832904 w 3600347"/>
                <a:gd name="connsiteY11" fmla="*/ 1707374 h 2387730"/>
                <a:gd name="connsiteX12" fmla="*/ 2990747 w 3600347"/>
                <a:gd name="connsiteY12" fmla="*/ 2159130 h 2387730"/>
                <a:gd name="connsiteX13" fmla="*/ 3600347 w 3600347"/>
                <a:gd name="connsiteY13" fmla="*/ 2387730 h 2387730"/>
                <a:gd name="connsiteX14" fmla="*/ 348544 w 3600347"/>
                <a:gd name="connsiteY14" fmla="*/ 2387730 h 2387730"/>
                <a:gd name="connsiteX0" fmla="*/ 80433 w 3653969"/>
                <a:gd name="connsiteY0" fmla="*/ 2387731 h 2387731"/>
                <a:gd name="connsiteX1" fmla="*/ 241299 w 3653969"/>
                <a:gd name="connsiteY1" fmla="*/ 1782391 h 2387731"/>
                <a:gd name="connsiteX2" fmla="*/ 1528232 w 3653969"/>
                <a:gd name="connsiteY2" fmla="*/ 269040 h 2387731"/>
                <a:gd name="connsiteX3" fmla="*/ 2010832 w 3653969"/>
                <a:gd name="connsiteY3" fmla="*/ 168150 h 2387731"/>
                <a:gd name="connsiteX4" fmla="*/ 1849966 w 3653969"/>
                <a:gd name="connsiteY4" fmla="*/ 571710 h 2387731"/>
                <a:gd name="connsiteX5" fmla="*/ 2242480 w 3653969"/>
                <a:gd name="connsiteY5" fmla="*/ 623367 h 2387731"/>
                <a:gd name="connsiteX6" fmla="*/ 2616979 w 3653969"/>
                <a:gd name="connsiteY6" fmla="*/ 317467 h 2387731"/>
                <a:gd name="connsiteX7" fmla="*/ 2976032 w 3653969"/>
                <a:gd name="connsiteY7" fmla="*/ 369930 h 2387731"/>
                <a:gd name="connsiteX8" fmla="*/ 3060698 w 3653969"/>
                <a:gd name="connsiteY8" fmla="*/ 509945 h 2387731"/>
                <a:gd name="connsiteX9" fmla="*/ 2973612 w 3653969"/>
                <a:gd name="connsiteY9" fmla="*/ 869174 h 2387731"/>
                <a:gd name="connsiteX10" fmla="*/ 2897412 w 3653969"/>
                <a:gd name="connsiteY10" fmla="*/ 1217517 h 2387731"/>
                <a:gd name="connsiteX11" fmla="*/ 2886526 w 3653969"/>
                <a:gd name="connsiteY11" fmla="*/ 1707374 h 2387731"/>
                <a:gd name="connsiteX12" fmla="*/ 3044369 w 3653969"/>
                <a:gd name="connsiteY12" fmla="*/ 2159130 h 2387731"/>
                <a:gd name="connsiteX13" fmla="*/ 3653969 w 3653969"/>
                <a:gd name="connsiteY13" fmla="*/ 2387730 h 2387731"/>
                <a:gd name="connsiteX14" fmla="*/ 80433 w 3653969"/>
                <a:gd name="connsiteY14" fmla="*/ 2387731 h 2387731"/>
                <a:gd name="connsiteX0" fmla="*/ 80433 w 3653969"/>
                <a:gd name="connsiteY0" fmla="*/ 2387731 h 2387731"/>
                <a:gd name="connsiteX1" fmla="*/ 241299 w 3653969"/>
                <a:gd name="connsiteY1" fmla="*/ 1782391 h 2387731"/>
                <a:gd name="connsiteX2" fmla="*/ 1528232 w 3653969"/>
                <a:gd name="connsiteY2" fmla="*/ 269040 h 2387731"/>
                <a:gd name="connsiteX3" fmla="*/ 2010832 w 3653969"/>
                <a:gd name="connsiteY3" fmla="*/ 168150 h 2387731"/>
                <a:gd name="connsiteX4" fmla="*/ 1849966 w 3653969"/>
                <a:gd name="connsiteY4" fmla="*/ 571710 h 2387731"/>
                <a:gd name="connsiteX5" fmla="*/ 2242480 w 3653969"/>
                <a:gd name="connsiteY5" fmla="*/ 623367 h 2387731"/>
                <a:gd name="connsiteX6" fmla="*/ 2616979 w 3653969"/>
                <a:gd name="connsiteY6" fmla="*/ 317467 h 2387731"/>
                <a:gd name="connsiteX7" fmla="*/ 2976032 w 3653969"/>
                <a:gd name="connsiteY7" fmla="*/ 369930 h 2387731"/>
                <a:gd name="connsiteX8" fmla="*/ 3060698 w 3653969"/>
                <a:gd name="connsiteY8" fmla="*/ 509945 h 2387731"/>
                <a:gd name="connsiteX9" fmla="*/ 2973612 w 3653969"/>
                <a:gd name="connsiteY9" fmla="*/ 869174 h 2387731"/>
                <a:gd name="connsiteX10" fmla="*/ 2897412 w 3653969"/>
                <a:gd name="connsiteY10" fmla="*/ 1217517 h 2387731"/>
                <a:gd name="connsiteX11" fmla="*/ 2886526 w 3653969"/>
                <a:gd name="connsiteY11" fmla="*/ 1707374 h 2387731"/>
                <a:gd name="connsiteX12" fmla="*/ 3044369 w 3653969"/>
                <a:gd name="connsiteY12" fmla="*/ 2159130 h 2387731"/>
                <a:gd name="connsiteX13" fmla="*/ 3653969 w 3653969"/>
                <a:gd name="connsiteY13" fmla="*/ 2387730 h 2387731"/>
                <a:gd name="connsiteX14" fmla="*/ 80433 w 3653969"/>
                <a:gd name="connsiteY14" fmla="*/ 2387731 h 2387731"/>
                <a:gd name="connsiteX0" fmla="*/ 80433 w 3653969"/>
                <a:gd name="connsiteY0" fmla="*/ 2387731 h 2387731"/>
                <a:gd name="connsiteX1" fmla="*/ 241299 w 3653969"/>
                <a:gd name="connsiteY1" fmla="*/ 1782391 h 2387731"/>
                <a:gd name="connsiteX2" fmla="*/ 1528232 w 3653969"/>
                <a:gd name="connsiteY2" fmla="*/ 269040 h 2387731"/>
                <a:gd name="connsiteX3" fmla="*/ 2010832 w 3653969"/>
                <a:gd name="connsiteY3" fmla="*/ 168150 h 2387731"/>
                <a:gd name="connsiteX4" fmla="*/ 1849966 w 3653969"/>
                <a:gd name="connsiteY4" fmla="*/ 571710 h 2387731"/>
                <a:gd name="connsiteX5" fmla="*/ 2242480 w 3653969"/>
                <a:gd name="connsiteY5" fmla="*/ 623367 h 2387731"/>
                <a:gd name="connsiteX6" fmla="*/ 2616979 w 3653969"/>
                <a:gd name="connsiteY6" fmla="*/ 317467 h 2387731"/>
                <a:gd name="connsiteX7" fmla="*/ 2976032 w 3653969"/>
                <a:gd name="connsiteY7" fmla="*/ 369930 h 2387731"/>
                <a:gd name="connsiteX8" fmla="*/ 3060698 w 3653969"/>
                <a:gd name="connsiteY8" fmla="*/ 509945 h 2387731"/>
                <a:gd name="connsiteX9" fmla="*/ 2973612 w 3653969"/>
                <a:gd name="connsiteY9" fmla="*/ 869174 h 2387731"/>
                <a:gd name="connsiteX10" fmla="*/ 2897412 w 3653969"/>
                <a:gd name="connsiteY10" fmla="*/ 1217517 h 2387731"/>
                <a:gd name="connsiteX11" fmla="*/ 2886526 w 3653969"/>
                <a:gd name="connsiteY11" fmla="*/ 1707374 h 2387731"/>
                <a:gd name="connsiteX12" fmla="*/ 3044369 w 3653969"/>
                <a:gd name="connsiteY12" fmla="*/ 2159130 h 2387731"/>
                <a:gd name="connsiteX13" fmla="*/ 3653969 w 3653969"/>
                <a:gd name="connsiteY13" fmla="*/ 2387730 h 2387731"/>
                <a:gd name="connsiteX14" fmla="*/ 80433 w 3653969"/>
                <a:gd name="connsiteY14" fmla="*/ 2387731 h 2387731"/>
                <a:gd name="connsiteX0" fmla="*/ 80433 w 3653969"/>
                <a:gd name="connsiteY0" fmla="*/ 2387731 h 2387731"/>
                <a:gd name="connsiteX1" fmla="*/ 241299 w 3653969"/>
                <a:gd name="connsiteY1" fmla="*/ 1782391 h 2387731"/>
                <a:gd name="connsiteX2" fmla="*/ 1528232 w 3653969"/>
                <a:gd name="connsiteY2" fmla="*/ 269040 h 2387731"/>
                <a:gd name="connsiteX3" fmla="*/ 2010832 w 3653969"/>
                <a:gd name="connsiteY3" fmla="*/ 168150 h 2387731"/>
                <a:gd name="connsiteX4" fmla="*/ 1849966 w 3653969"/>
                <a:gd name="connsiteY4" fmla="*/ 571710 h 2387731"/>
                <a:gd name="connsiteX5" fmla="*/ 2242480 w 3653969"/>
                <a:gd name="connsiteY5" fmla="*/ 623367 h 2387731"/>
                <a:gd name="connsiteX6" fmla="*/ 2616979 w 3653969"/>
                <a:gd name="connsiteY6" fmla="*/ 317467 h 2387731"/>
                <a:gd name="connsiteX7" fmla="*/ 2976032 w 3653969"/>
                <a:gd name="connsiteY7" fmla="*/ 369930 h 2387731"/>
                <a:gd name="connsiteX8" fmla="*/ 3060698 w 3653969"/>
                <a:gd name="connsiteY8" fmla="*/ 509945 h 2387731"/>
                <a:gd name="connsiteX9" fmla="*/ 2973612 w 3653969"/>
                <a:gd name="connsiteY9" fmla="*/ 869174 h 2387731"/>
                <a:gd name="connsiteX10" fmla="*/ 2897412 w 3653969"/>
                <a:gd name="connsiteY10" fmla="*/ 1217517 h 2387731"/>
                <a:gd name="connsiteX11" fmla="*/ 2886526 w 3653969"/>
                <a:gd name="connsiteY11" fmla="*/ 1707374 h 2387731"/>
                <a:gd name="connsiteX12" fmla="*/ 3044369 w 3653969"/>
                <a:gd name="connsiteY12" fmla="*/ 2159130 h 2387731"/>
                <a:gd name="connsiteX13" fmla="*/ 3653969 w 3653969"/>
                <a:gd name="connsiteY13" fmla="*/ 2387730 h 2387731"/>
                <a:gd name="connsiteX14" fmla="*/ 80433 w 3653969"/>
                <a:gd name="connsiteY14" fmla="*/ 2387731 h 2387731"/>
                <a:gd name="connsiteX0" fmla="*/ 36478 w 3770880"/>
                <a:gd name="connsiteY0" fmla="*/ 2387730 h 2387730"/>
                <a:gd name="connsiteX1" fmla="*/ 358210 w 3770880"/>
                <a:gd name="connsiteY1" fmla="*/ 1782391 h 2387730"/>
                <a:gd name="connsiteX2" fmla="*/ 1645143 w 3770880"/>
                <a:gd name="connsiteY2" fmla="*/ 269040 h 2387730"/>
                <a:gd name="connsiteX3" fmla="*/ 2127743 w 3770880"/>
                <a:gd name="connsiteY3" fmla="*/ 168150 h 2387730"/>
                <a:gd name="connsiteX4" fmla="*/ 1966877 w 3770880"/>
                <a:gd name="connsiteY4" fmla="*/ 571710 h 2387730"/>
                <a:gd name="connsiteX5" fmla="*/ 2359391 w 3770880"/>
                <a:gd name="connsiteY5" fmla="*/ 623367 h 2387730"/>
                <a:gd name="connsiteX6" fmla="*/ 2733890 w 3770880"/>
                <a:gd name="connsiteY6" fmla="*/ 317467 h 2387730"/>
                <a:gd name="connsiteX7" fmla="*/ 3092943 w 3770880"/>
                <a:gd name="connsiteY7" fmla="*/ 369930 h 2387730"/>
                <a:gd name="connsiteX8" fmla="*/ 3177609 w 3770880"/>
                <a:gd name="connsiteY8" fmla="*/ 509945 h 2387730"/>
                <a:gd name="connsiteX9" fmla="*/ 3090523 w 3770880"/>
                <a:gd name="connsiteY9" fmla="*/ 869174 h 2387730"/>
                <a:gd name="connsiteX10" fmla="*/ 3014323 w 3770880"/>
                <a:gd name="connsiteY10" fmla="*/ 1217517 h 2387730"/>
                <a:gd name="connsiteX11" fmla="*/ 3003437 w 3770880"/>
                <a:gd name="connsiteY11" fmla="*/ 1707374 h 2387730"/>
                <a:gd name="connsiteX12" fmla="*/ 3161280 w 3770880"/>
                <a:gd name="connsiteY12" fmla="*/ 2159130 h 2387730"/>
                <a:gd name="connsiteX13" fmla="*/ 3770880 w 3770880"/>
                <a:gd name="connsiteY13" fmla="*/ 2387730 h 2387730"/>
                <a:gd name="connsiteX14" fmla="*/ 36478 w 3770880"/>
                <a:gd name="connsiteY14" fmla="*/ 2387730 h 2387730"/>
                <a:gd name="connsiteX0" fmla="*/ 0 w 3734402"/>
                <a:gd name="connsiteY0" fmla="*/ 2387730 h 2387730"/>
                <a:gd name="connsiteX1" fmla="*/ 321732 w 3734402"/>
                <a:gd name="connsiteY1" fmla="*/ 1782391 h 2387730"/>
                <a:gd name="connsiteX2" fmla="*/ 1608665 w 3734402"/>
                <a:gd name="connsiteY2" fmla="*/ 269040 h 2387730"/>
                <a:gd name="connsiteX3" fmla="*/ 2091265 w 3734402"/>
                <a:gd name="connsiteY3" fmla="*/ 168150 h 2387730"/>
                <a:gd name="connsiteX4" fmla="*/ 1930399 w 3734402"/>
                <a:gd name="connsiteY4" fmla="*/ 571710 h 2387730"/>
                <a:gd name="connsiteX5" fmla="*/ 2322913 w 3734402"/>
                <a:gd name="connsiteY5" fmla="*/ 623367 h 2387730"/>
                <a:gd name="connsiteX6" fmla="*/ 2697412 w 3734402"/>
                <a:gd name="connsiteY6" fmla="*/ 317467 h 2387730"/>
                <a:gd name="connsiteX7" fmla="*/ 3056465 w 3734402"/>
                <a:gd name="connsiteY7" fmla="*/ 369930 h 2387730"/>
                <a:gd name="connsiteX8" fmla="*/ 3141131 w 3734402"/>
                <a:gd name="connsiteY8" fmla="*/ 509945 h 2387730"/>
                <a:gd name="connsiteX9" fmla="*/ 3054045 w 3734402"/>
                <a:gd name="connsiteY9" fmla="*/ 869174 h 2387730"/>
                <a:gd name="connsiteX10" fmla="*/ 2977845 w 3734402"/>
                <a:gd name="connsiteY10" fmla="*/ 1217517 h 2387730"/>
                <a:gd name="connsiteX11" fmla="*/ 2966959 w 3734402"/>
                <a:gd name="connsiteY11" fmla="*/ 1707374 h 2387730"/>
                <a:gd name="connsiteX12" fmla="*/ 3124802 w 3734402"/>
                <a:gd name="connsiteY12" fmla="*/ 2159130 h 2387730"/>
                <a:gd name="connsiteX13" fmla="*/ 3734402 w 3734402"/>
                <a:gd name="connsiteY13" fmla="*/ 2387730 h 2387730"/>
                <a:gd name="connsiteX14" fmla="*/ 0 w 3734402"/>
                <a:gd name="connsiteY14" fmla="*/ 2387730 h 2387730"/>
                <a:gd name="connsiteX0" fmla="*/ 0 w 3734402"/>
                <a:gd name="connsiteY0" fmla="*/ 2270025 h 2270025"/>
                <a:gd name="connsiteX1" fmla="*/ 321732 w 3734402"/>
                <a:gd name="connsiteY1" fmla="*/ 1664686 h 2270025"/>
                <a:gd name="connsiteX2" fmla="*/ 871253 w 3734402"/>
                <a:gd name="connsiteY2" fmla="*/ 951192 h 2270025"/>
                <a:gd name="connsiteX3" fmla="*/ 1608665 w 3734402"/>
                <a:gd name="connsiteY3" fmla="*/ 151335 h 2270025"/>
                <a:gd name="connsiteX4" fmla="*/ 2091265 w 3734402"/>
                <a:gd name="connsiteY4" fmla="*/ 50445 h 2270025"/>
                <a:gd name="connsiteX5" fmla="*/ 1930399 w 3734402"/>
                <a:gd name="connsiteY5" fmla="*/ 454005 h 2270025"/>
                <a:gd name="connsiteX6" fmla="*/ 2322913 w 3734402"/>
                <a:gd name="connsiteY6" fmla="*/ 505662 h 2270025"/>
                <a:gd name="connsiteX7" fmla="*/ 2697412 w 3734402"/>
                <a:gd name="connsiteY7" fmla="*/ 199762 h 2270025"/>
                <a:gd name="connsiteX8" fmla="*/ 3056465 w 3734402"/>
                <a:gd name="connsiteY8" fmla="*/ 252225 h 2270025"/>
                <a:gd name="connsiteX9" fmla="*/ 3141131 w 3734402"/>
                <a:gd name="connsiteY9" fmla="*/ 392240 h 2270025"/>
                <a:gd name="connsiteX10" fmla="*/ 3054045 w 3734402"/>
                <a:gd name="connsiteY10" fmla="*/ 751469 h 2270025"/>
                <a:gd name="connsiteX11" fmla="*/ 2977845 w 3734402"/>
                <a:gd name="connsiteY11" fmla="*/ 1099812 h 2270025"/>
                <a:gd name="connsiteX12" fmla="*/ 2966959 w 3734402"/>
                <a:gd name="connsiteY12" fmla="*/ 1589669 h 2270025"/>
                <a:gd name="connsiteX13" fmla="*/ 3124802 w 3734402"/>
                <a:gd name="connsiteY13" fmla="*/ 2041425 h 2270025"/>
                <a:gd name="connsiteX14" fmla="*/ 3734402 w 3734402"/>
                <a:gd name="connsiteY14" fmla="*/ 2270025 h 2270025"/>
                <a:gd name="connsiteX15" fmla="*/ 0 w 3734402"/>
                <a:gd name="connsiteY15" fmla="*/ 2270025 h 2270025"/>
                <a:gd name="connsiteX0" fmla="*/ 0 w 3734402"/>
                <a:gd name="connsiteY0" fmla="*/ 2270025 h 2270025"/>
                <a:gd name="connsiteX1" fmla="*/ 321732 w 3734402"/>
                <a:gd name="connsiteY1" fmla="*/ 1664686 h 2270025"/>
                <a:gd name="connsiteX2" fmla="*/ 752856 w 3734402"/>
                <a:gd name="connsiteY2" fmla="*/ 905186 h 2270025"/>
                <a:gd name="connsiteX3" fmla="*/ 1608665 w 3734402"/>
                <a:gd name="connsiteY3" fmla="*/ 151335 h 2270025"/>
                <a:gd name="connsiteX4" fmla="*/ 2091265 w 3734402"/>
                <a:gd name="connsiteY4" fmla="*/ 50445 h 2270025"/>
                <a:gd name="connsiteX5" fmla="*/ 1930399 w 3734402"/>
                <a:gd name="connsiteY5" fmla="*/ 454005 h 2270025"/>
                <a:gd name="connsiteX6" fmla="*/ 2322913 w 3734402"/>
                <a:gd name="connsiteY6" fmla="*/ 505662 h 2270025"/>
                <a:gd name="connsiteX7" fmla="*/ 2697412 w 3734402"/>
                <a:gd name="connsiteY7" fmla="*/ 199762 h 2270025"/>
                <a:gd name="connsiteX8" fmla="*/ 3056465 w 3734402"/>
                <a:gd name="connsiteY8" fmla="*/ 252225 h 2270025"/>
                <a:gd name="connsiteX9" fmla="*/ 3141131 w 3734402"/>
                <a:gd name="connsiteY9" fmla="*/ 392240 h 2270025"/>
                <a:gd name="connsiteX10" fmla="*/ 3054045 w 3734402"/>
                <a:gd name="connsiteY10" fmla="*/ 751469 h 2270025"/>
                <a:gd name="connsiteX11" fmla="*/ 2977845 w 3734402"/>
                <a:gd name="connsiteY11" fmla="*/ 1099812 h 2270025"/>
                <a:gd name="connsiteX12" fmla="*/ 2966959 w 3734402"/>
                <a:gd name="connsiteY12" fmla="*/ 1589669 h 2270025"/>
                <a:gd name="connsiteX13" fmla="*/ 3124802 w 3734402"/>
                <a:gd name="connsiteY13" fmla="*/ 2041425 h 2270025"/>
                <a:gd name="connsiteX14" fmla="*/ 3734402 w 3734402"/>
                <a:gd name="connsiteY14" fmla="*/ 2270025 h 2270025"/>
                <a:gd name="connsiteX15" fmla="*/ 0 w 3734402"/>
                <a:gd name="connsiteY15" fmla="*/ 2270025 h 2270025"/>
                <a:gd name="connsiteX0" fmla="*/ 0 w 3734402"/>
                <a:gd name="connsiteY0" fmla="*/ 2270025 h 2270025"/>
                <a:gd name="connsiteX1" fmla="*/ 321733 w 3734402"/>
                <a:gd name="connsiteY1" fmla="*/ 1596888 h 2270025"/>
                <a:gd name="connsiteX2" fmla="*/ 752856 w 3734402"/>
                <a:gd name="connsiteY2" fmla="*/ 905186 h 2270025"/>
                <a:gd name="connsiteX3" fmla="*/ 1608665 w 3734402"/>
                <a:gd name="connsiteY3" fmla="*/ 151335 h 2270025"/>
                <a:gd name="connsiteX4" fmla="*/ 2091265 w 3734402"/>
                <a:gd name="connsiteY4" fmla="*/ 50445 h 2270025"/>
                <a:gd name="connsiteX5" fmla="*/ 1930399 w 3734402"/>
                <a:gd name="connsiteY5" fmla="*/ 454005 h 2270025"/>
                <a:gd name="connsiteX6" fmla="*/ 2322913 w 3734402"/>
                <a:gd name="connsiteY6" fmla="*/ 505662 h 2270025"/>
                <a:gd name="connsiteX7" fmla="*/ 2697412 w 3734402"/>
                <a:gd name="connsiteY7" fmla="*/ 199762 h 2270025"/>
                <a:gd name="connsiteX8" fmla="*/ 3056465 w 3734402"/>
                <a:gd name="connsiteY8" fmla="*/ 252225 h 2270025"/>
                <a:gd name="connsiteX9" fmla="*/ 3141131 w 3734402"/>
                <a:gd name="connsiteY9" fmla="*/ 392240 h 2270025"/>
                <a:gd name="connsiteX10" fmla="*/ 3054045 w 3734402"/>
                <a:gd name="connsiteY10" fmla="*/ 751469 h 2270025"/>
                <a:gd name="connsiteX11" fmla="*/ 2977845 w 3734402"/>
                <a:gd name="connsiteY11" fmla="*/ 1099812 h 2270025"/>
                <a:gd name="connsiteX12" fmla="*/ 2966959 w 3734402"/>
                <a:gd name="connsiteY12" fmla="*/ 1589669 h 2270025"/>
                <a:gd name="connsiteX13" fmla="*/ 3124802 w 3734402"/>
                <a:gd name="connsiteY13" fmla="*/ 2041425 h 2270025"/>
                <a:gd name="connsiteX14" fmla="*/ 3734402 w 3734402"/>
                <a:gd name="connsiteY14" fmla="*/ 2270025 h 2270025"/>
                <a:gd name="connsiteX15" fmla="*/ 0 w 3734402"/>
                <a:gd name="connsiteY15" fmla="*/ 2270025 h 2270025"/>
                <a:gd name="connsiteX0" fmla="*/ 0 w 3734402"/>
                <a:gd name="connsiteY0" fmla="*/ 2270025 h 2270025"/>
                <a:gd name="connsiteX1" fmla="*/ 321733 w 3734402"/>
                <a:gd name="connsiteY1" fmla="*/ 1596888 h 2270025"/>
                <a:gd name="connsiteX2" fmla="*/ 752856 w 3734402"/>
                <a:gd name="connsiteY2" fmla="*/ 905186 h 2270025"/>
                <a:gd name="connsiteX3" fmla="*/ 1608665 w 3734402"/>
                <a:gd name="connsiteY3" fmla="*/ 151335 h 2270025"/>
                <a:gd name="connsiteX4" fmla="*/ 2091265 w 3734402"/>
                <a:gd name="connsiteY4" fmla="*/ 50445 h 2270025"/>
                <a:gd name="connsiteX5" fmla="*/ 1930399 w 3734402"/>
                <a:gd name="connsiteY5" fmla="*/ 454005 h 2270025"/>
                <a:gd name="connsiteX6" fmla="*/ 2322913 w 3734402"/>
                <a:gd name="connsiteY6" fmla="*/ 505662 h 2270025"/>
                <a:gd name="connsiteX7" fmla="*/ 2697412 w 3734402"/>
                <a:gd name="connsiteY7" fmla="*/ 199762 h 2270025"/>
                <a:gd name="connsiteX8" fmla="*/ 3056465 w 3734402"/>
                <a:gd name="connsiteY8" fmla="*/ 252225 h 2270025"/>
                <a:gd name="connsiteX9" fmla="*/ 3141131 w 3734402"/>
                <a:gd name="connsiteY9" fmla="*/ 392240 h 2270025"/>
                <a:gd name="connsiteX10" fmla="*/ 3054045 w 3734402"/>
                <a:gd name="connsiteY10" fmla="*/ 751469 h 2270025"/>
                <a:gd name="connsiteX11" fmla="*/ 2977845 w 3734402"/>
                <a:gd name="connsiteY11" fmla="*/ 1099812 h 2270025"/>
                <a:gd name="connsiteX12" fmla="*/ 2966959 w 3734402"/>
                <a:gd name="connsiteY12" fmla="*/ 1589669 h 2270025"/>
                <a:gd name="connsiteX13" fmla="*/ 3124802 w 3734402"/>
                <a:gd name="connsiteY13" fmla="*/ 2041425 h 2270025"/>
                <a:gd name="connsiteX14" fmla="*/ 3734402 w 3734402"/>
                <a:gd name="connsiteY14" fmla="*/ 2270025 h 2270025"/>
                <a:gd name="connsiteX15" fmla="*/ 0 w 3734402"/>
                <a:gd name="connsiteY15" fmla="*/ 2270025 h 2270025"/>
                <a:gd name="connsiteX0" fmla="*/ 0 w 3734402"/>
                <a:gd name="connsiteY0" fmla="*/ 2270025 h 2270025"/>
                <a:gd name="connsiteX1" fmla="*/ 321733 w 3734402"/>
                <a:gd name="connsiteY1" fmla="*/ 1596888 h 2270025"/>
                <a:gd name="connsiteX2" fmla="*/ 752856 w 3734402"/>
                <a:gd name="connsiteY2" fmla="*/ 905186 h 2270025"/>
                <a:gd name="connsiteX3" fmla="*/ 1608665 w 3734402"/>
                <a:gd name="connsiteY3" fmla="*/ 151335 h 2270025"/>
                <a:gd name="connsiteX4" fmla="*/ 2091265 w 3734402"/>
                <a:gd name="connsiteY4" fmla="*/ 50445 h 2270025"/>
                <a:gd name="connsiteX5" fmla="*/ 1930399 w 3734402"/>
                <a:gd name="connsiteY5" fmla="*/ 454005 h 2270025"/>
                <a:gd name="connsiteX6" fmla="*/ 2322913 w 3734402"/>
                <a:gd name="connsiteY6" fmla="*/ 505662 h 2270025"/>
                <a:gd name="connsiteX7" fmla="*/ 2697412 w 3734402"/>
                <a:gd name="connsiteY7" fmla="*/ 199762 h 2270025"/>
                <a:gd name="connsiteX8" fmla="*/ 3056465 w 3734402"/>
                <a:gd name="connsiteY8" fmla="*/ 252225 h 2270025"/>
                <a:gd name="connsiteX9" fmla="*/ 3141131 w 3734402"/>
                <a:gd name="connsiteY9" fmla="*/ 392240 h 2270025"/>
                <a:gd name="connsiteX10" fmla="*/ 3054045 w 3734402"/>
                <a:gd name="connsiteY10" fmla="*/ 751469 h 2270025"/>
                <a:gd name="connsiteX11" fmla="*/ 2977845 w 3734402"/>
                <a:gd name="connsiteY11" fmla="*/ 1099812 h 2270025"/>
                <a:gd name="connsiteX12" fmla="*/ 2966959 w 3734402"/>
                <a:gd name="connsiteY12" fmla="*/ 1589669 h 2270025"/>
                <a:gd name="connsiteX13" fmla="*/ 3124802 w 3734402"/>
                <a:gd name="connsiteY13" fmla="*/ 2041425 h 2270025"/>
                <a:gd name="connsiteX14" fmla="*/ 3734402 w 3734402"/>
                <a:gd name="connsiteY14" fmla="*/ 2270025 h 2270025"/>
                <a:gd name="connsiteX15" fmla="*/ 0 w 3734402"/>
                <a:gd name="connsiteY15" fmla="*/ 2270025 h 2270025"/>
                <a:gd name="connsiteX0" fmla="*/ 0 w 3734402"/>
                <a:gd name="connsiteY0" fmla="*/ 2270025 h 2270025"/>
                <a:gd name="connsiteX1" fmla="*/ 321733 w 3734402"/>
                <a:gd name="connsiteY1" fmla="*/ 1596888 h 2270025"/>
                <a:gd name="connsiteX2" fmla="*/ 752856 w 3734402"/>
                <a:gd name="connsiteY2" fmla="*/ 905186 h 2270025"/>
                <a:gd name="connsiteX3" fmla="*/ 1608665 w 3734402"/>
                <a:gd name="connsiteY3" fmla="*/ 151335 h 2270025"/>
                <a:gd name="connsiteX4" fmla="*/ 2091265 w 3734402"/>
                <a:gd name="connsiteY4" fmla="*/ 50445 h 2270025"/>
                <a:gd name="connsiteX5" fmla="*/ 1930399 w 3734402"/>
                <a:gd name="connsiteY5" fmla="*/ 454005 h 2270025"/>
                <a:gd name="connsiteX6" fmla="*/ 2322913 w 3734402"/>
                <a:gd name="connsiteY6" fmla="*/ 505662 h 2270025"/>
                <a:gd name="connsiteX7" fmla="*/ 2697412 w 3734402"/>
                <a:gd name="connsiteY7" fmla="*/ 199762 h 2270025"/>
                <a:gd name="connsiteX8" fmla="*/ 3056465 w 3734402"/>
                <a:gd name="connsiteY8" fmla="*/ 252225 h 2270025"/>
                <a:gd name="connsiteX9" fmla="*/ 3141131 w 3734402"/>
                <a:gd name="connsiteY9" fmla="*/ 392240 h 2270025"/>
                <a:gd name="connsiteX10" fmla="*/ 3054045 w 3734402"/>
                <a:gd name="connsiteY10" fmla="*/ 751469 h 2270025"/>
                <a:gd name="connsiteX11" fmla="*/ 2977845 w 3734402"/>
                <a:gd name="connsiteY11" fmla="*/ 1099812 h 2270025"/>
                <a:gd name="connsiteX12" fmla="*/ 2966959 w 3734402"/>
                <a:gd name="connsiteY12" fmla="*/ 1589669 h 2270025"/>
                <a:gd name="connsiteX13" fmla="*/ 3124802 w 3734402"/>
                <a:gd name="connsiteY13" fmla="*/ 2041425 h 2270025"/>
                <a:gd name="connsiteX14" fmla="*/ 3734402 w 3734402"/>
                <a:gd name="connsiteY14" fmla="*/ 2270025 h 2270025"/>
                <a:gd name="connsiteX15" fmla="*/ 0 w 3734402"/>
                <a:gd name="connsiteY15" fmla="*/ 2270025 h 2270025"/>
                <a:gd name="connsiteX0" fmla="*/ 0 w 3734402"/>
                <a:gd name="connsiteY0" fmla="*/ 2270025 h 2270025"/>
                <a:gd name="connsiteX1" fmla="*/ 238083 w 3734402"/>
                <a:gd name="connsiteY1" fmla="*/ 1600116 h 2270025"/>
                <a:gd name="connsiteX2" fmla="*/ 752856 w 3734402"/>
                <a:gd name="connsiteY2" fmla="*/ 905186 h 2270025"/>
                <a:gd name="connsiteX3" fmla="*/ 1608665 w 3734402"/>
                <a:gd name="connsiteY3" fmla="*/ 151335 h 2270025"/>
                <a:gd name="connsiteX4" fmla="*/ 2091265 w 3734402"/>
                <a:gd name="connsiteY4" fmla="*/ 50445 h 2270025"/>
                <a:gd name="connsiteX5" fmla="*/ 1930399 w 3734402"/>
                <a:gd name="connsiteY5" fmla="*/ 454005 h 2270025"/>
                <a:gd name="connsiteX6" fmla="*/ 2322913 w 3734402"/>
                <a:gd name="connsiteY6" fmla="*/ 505662 h 2270025"/>
                <a:gd name="connsiteX7" fmla="*/ 2697412 w 3734402"/>
                <a:gd name="connsiteY7" fmla="*/ 199762 h 2270025"/>
                <a:gd name="connsiteX8" fmla="*/ 3056465 w 3734402"/>
                <a:gd name="connsiteY8" fmla="*/ 252225 h 2270025"/>
                <a:gd name="connsiteX9" fmla="*/ 3141131 w 3734402"/>
                <a:gd name="connsiteY9" fmla="*/ 392240 h 2270025"/>
                <a:gd name="connsiteX10" fmla="*/ 3054045 w 3734402"/>
                <a:gd name="connsiteY10" fmla="*/ 751469 h 2270025"/>
                <a:gd name="connsiteX11" fmla="*/ 2977845 w 3734402"/>
                <a:gd name="connsiteY11" fmla="*/ 1099812 h 2270025"/>
                <a:gd name="connsiteX12" fmla="*/ 2966959 w 3734402"/>
                <a:gd name="connsiteY12" fmla="*/ 1589669 h 2270025"/>
                <a:gd name="connsiteX13" fmla="*/ 3124802 w 3734402"/>
                <a:gd name="connsiteY13" fmla="*/ 2041425 h 2270025"/>
                <a:gd name="connsiteX14" fmla="*/ 3734402 w 3734402"/>
                <a:gd name="connsiteY14" fmla="*/ 2270025 h 2270025"/>
                <a:gd name="connsiteX15" fmla="*/ 0 w 3734402"/>
                <a:gd name="connsiteY15" fmla="*/ 2270025 h 2270025"/>
                <a:gd name="connsiteX0" fmla="*/ 0 w 3672629"/>
                <a:gd name="connsiteY0" fmla="*/ 2270025 h 2270025"/>
                <a:gd name="connsiteX1" fmla="*/ 176310 w 3672629"/>
                <a:gd name="connsiteY1" fmla="*/ 1600116 h 2270025"/>
                <a:gd name="connsiteX2" fmla="*/ 691083 w 3672629"/>
                <a:gd name="connsiteY2" fmla="*/ 905186 h 2270025"/>
                <a:gd name="connsiteX3" fmla="*/ 1546892 w 3672629"/>
                <a:gd name="connsiteY3" fmla="*/ 151335 h 2270025"/>
                <a:gd name="connsiteX4" fmla="*/ 2029492 w 3672629"/>
                <a:gd name="connsiteY4" fmla="*/ 50445 h 2270025"/>
                <a:gd name="connsiteX5" fmla="*/ 1868626 w 3672629"/>
                <a:gd name="connsiteY5" fmla="*/ 454005 h 2270025"/>
                <a:gd name="connsiteX6" fmla="*/ 2261140 w 3672629"/>
                <a:gd name="connsiteY6" fmla="*/ 505662 h 2270025"/>
                <a:gd name="connsiteX7" fmla="*/ 2635639 w 3672629"/>
                <a:gd name="connsiteY7" fmla="*/ 199762 h 2270025"/>
                <a:gd name="connsiteX8" fmla="*/ 2994692 w 3672629"/>
                <a:gd name="connsiteY8" fmla="*/ 252225 h 2270025"/>
                <a:gd name="connsiteX9" fmla="*/ 3079358 w 3672629"/>
                <a:gd name="connsiteY9" fmla="*/ 392240 h 2270025"/>
                <a:gd name="connsiteX10" fmla="*/ 2992272 w 3672629"/>
                <a:gd name="connsiteY10" fmla="*/ 751469 h 2270025"/>
                <a:gd name="connsiteX11" fmla="*/ 2916072 w 3672629"/>
                <a:gd name="connsiteY11" fmla="*/ 1099812 h 2270025"/>
                <a:gd name="connsiteX12" fmla="*/ 2905186 w 3672629"/>
                <a:gd name="connsiteY12" fmla="*/ 1589669 h 2270025"/>
                <a:gd name="connsiteX13" fmla="*/ 3063029 w 3672629"/>
                <a:gd name="connsiteY13" fmla="*/ 2041425 h 2270025"/>
                <a:gd name="connsiteX14" fmla="*/ 3672629 w 3672629"/>
                <a:gd name="connsiteY14" fmla="*/ 2270025 h 2270025"/>
                <a:gd name="connsiteX15" fmla="*/ 0 w 3672629"/>
                <a:gd name="connsiteY15" fmla="*/ 2270025 h 2270025"/>
                <a:gd name="connsiteX0" fmla="*/ 0 w 3672629"/>
                <a:gd name="connsiteY0" fmla="*/ 2270025 h 2270025"/>
                <a:gd name="connsiteX1" fmla="*/ 176310 w 3672629"/>
                <a:gd name="connsiteY1" fmla="*/ 1600116 h 2270025"/>
                <a:gd name="connsiteX2" fmla="*/ 691083 w 3672629"/>
                <a:gd name="connsiteY2" fmla="*/ 905186 h 2270025"/>
                <a:gd name="connsiteX3" fmla="*/ 1546892 w 3672629"/>
                <a:gd name="connsiteY3" fmla="*/ 151335 h 2270025"/>
                <a:gd name="connsiteX4" fmla="*/ 2029492 w 3672629"/>
                <a:gd name="connsiteY4" fmla="*/ 50445 h 2270025"/>
                <a:gd name="connsiteX5" fmla="*/ 1868626 w 3672629"/>
                <a:gd name="connsiteY5" fmla="*/ 454005 h 2270025"/>
                <a:gd name="connsiteX6" fmla="*/ 2261140 w 3672629"/>
                <a:gd name="connsiteY6" fmla="*/ 505662 h 2270025"/>
                <a:gd name="connsiteX7" fmla="*/ 2635639 w 3672629"/>
                <a:gd name="connsiteY7" fmla="*/ 199762 h 2270025"/>
                <a:gd name="connsiteX8" fmla="*/ 2994692 w 3672629"/>
                <a:gd name="connsiteY8" fmla="*/ 252225 h 2270025"/>
                <a:gd name="connsiteX9" fmla="*/ 3079358 w 3672629"/>
                <a:gd name="connsiteY9" fmla="*/ 392240 h 2270025"/>
                <a:gd name="connsiteX10" fmla="*/ 2992272 w 3672629"/>
                <a:gd name="connsiteY10" fmla="*/ 751469 h 2270025"/>
                <a:gd name="connsiteX11" fmla="*/ 2916072 w 3672629"/>
                <a:gd name="connsiteY11" fmla="*/ 1099812 h 2270025"/>
                <a:gd name="connsiteX12" fmla="*/ 2905186 w 3672629"/>
                <a:gd name="connsiteY12" fmla="*/ 1589669 h 2270025"/>
                <a:gd name="connsiteX13" fmla="*/ 3063029 w 3672629"/>
                <a:gd name="connsiteY13" fmla="*/ 2041425 h 2270025"/>
                <a:gd name="connsiteX14" fmla="*/ 3672629 w 3672629"/>
                <a:gd name="connsiteY14" fmla="*/ 2270025 h 2270025"/>
                <a:gd name="connsiteX15" fmla="*/ 0 w 3672629"/>
                <a:gd name="connsiteY15" fmla="*/ 2270025 h 2270025"/>
                <a:gd name="connsiteX0" fmla="*/ 0 w 3626913"/>
                <a:gd name="connsiteY0" fmla="*/ 2270025 h 2537087"/>
                <a:gd name="connsiteX1" fmla="*/ 176310 w 3626913"/>
                <a:gd name="connsiteY1" fmla="*/ 1600116 h 2537087"/>
                <a:gd name="connsiteX2" fmla="*/ 691083 w 3626913"/>
                <a:gd name="connsiteY2" fmla="*/ 905186 h 2537087"/>
                <a:gd name="connsiteX3" fmla="*/ 1546892 w 3626913"/>
                <a:gd name="connsiteY3" fmla="*/ 151335 h 2537087"/>
                <a:gd name="connsiteX4" fmla="*/ 2029492 w 3626913"/>
                <a:gd name="connsiteY4" fmla="*/ 50445 h 2537087"/>
                <a:gd name="connsiteX5" fmla="*/ 1868626 w 3626913"/>
                <a:gd name="connsiteY5" fmla="*/ 454005 h 2537087"/>
                <a:gd name="connsiteX6" fmla="*/ 2261140 w 3626913"/>
                <a:gd name="connsiteY6" fmla="*/ 505662 h 2537087"/>
                <a:gd name="connsiteX7" fmla="*/ 2635639 w 3626913"/>
                <a:gd name="connsiteY7" fmla="*/ 199762 h 2537087"/>
                <a:gd name="connsiteX8" fmla="*/ 2994692 w 3626913"/>
                <a:gd name="connsiteY8" fmla="*/ 252225 h 2537087"/>
                <a:gd name="connsiteX9" fmla="*/ 3079358 w 3626913"/>
                <a:gd name="connsiteY9" fmla="*/ 392240 h 2537087"/>
                <a:gd name="connsiteX10" fmla="*/ 2992272 w 3626913"/>
                <a:gd name="connsiteY10" fmla="*/ 751469 h 2537087"/>
                <a:gd name="connsiteX11" fmla="*/ 2916072 w 3626913"/>
                <a:gd name="connsiteY11" fmla="*/ 1099812 h 2537087"/>
                <a:gd name="connsiteX12" fmla="*/ 2905186 w 3626913"/>
                <a:gd name="connsiteY12" fmla="*/ 1589669 h 2537087"/>
                <a:gd name="connsiteX13" fmla="*/ 3063029 w 3626913"/>
                <a:gd name="connsiteY13" fmla="*/ 2041425 h 2537087"/>
                <a:gd name="connsiteX14" fmla="*/ 3626913 w 3626913"/>
                <a:gd name="connsiteY14" fmla="*/ 2537087 h 2537087"/>
                <a:gd name="connsiteX15" fmla="*/ 0 w 3626913"/>
                <a:gd name="connsiteY15" fmla="*/ 2270025 h 2537087"/>
                <a:gd name="connsiteX0" fmla="*/ 0 w 3626913"/>
                <a:gd name="connsiteY0" fmla="*/ 2537087 h 2537087"/>
                <a:gd name="connsiteX1" fmla="*/ 176310 w 3626913"/>
                <a:gd name="connsiteY1" fmla="*/ 1600116 h 2537087"/>
                <a:gd name="connsiteX2" fmla="*/ 691083 w 3626913"/>
                <a:gd name="connsiteY2" fmla="*/ 905186 h 2537087"/>
                <a:gd name="connsiteX3" fmla="*/ 1546892 w 3626913"/>
                <a:gd name="connsiteY3" fmla="*/ 151335 h 2537087"/>
                <a:gd name="connsiteX4" fmla="*/ 2029492 w 3626913"/>
                <a:gd name="connsiteY4" fmla="*/ 50445 h 2537087"/>
                <a:gd name="connsiteX5" fmla="*/ 1868626 w 3626913"/>
                <a:gd name="connsiteY5" fmla="*/ 454005 h 2537087"/>
                <a:gd name="connsiteX6" fmla="*/ 2261140 w 3626913"/>
                <a:gd name="connsiteY6" fmla="*/ 505662 h 2537087"/>
                <a:gd name="connsiteX7" fmla="*/ 2635639 w 3626913"/>
                <a:gd name="connsiteY7" fmla="*/ 199762 h 2537087"/>
                <a:gd name="connsiteX8" fmla="*/ 2994692 w 3626913"/>
                <a:gd name="connsiteY8" fmla="*/ 252225 h 2537087"/>
                <a:gd name="connsiteX9" fmla="*/ 3079358 w 3626913"/>
                <a:gd name="connsiteY9" fmla="*/ 392240 h 2537087"/>
                <a:gd name="connsiteX10" fmla="*/ 2992272 w 3626913"/>
                <a:gd name="connsiteY10" fmla="*/ 751469 h 2537087"/>
                <a:gd name="connsiteX11" fmla="*/ 2916072 w 3626913"/>
                <a:gd name="connsiteY11" fmla="*/ 1099812 h 2537087"/>
                <a:gd name="connsiteX12" fmla="*/ 2905186 w 3626913"/>
                <a:gd name="connsiteY12" fmla="*/ 1589669 h 2537087"/>
                <a:gd name="connsiteX13" fmla="*/ 3063029 w 3626913"/>
                <a:gd name="connsiteY13" fmla="*/ 2041425 h 2537087"/>
                <a:gd name="connsiteX14" fmla="*/ 3626913 w 3626913"/>
                <a:gd name="connsiteY14" fmla="*/ 2537087 h 2537087"/>
                <a:gd name="connsiteX15" fmla="*/ 0 w 3626913"/>
                <a:gd name="connsiteY15" fmla="*/ 2537087 h 2537087"/>
                <a:gd name="connsiteX0" fmla="*/ 0 w 3626913"/>
                <a:gd name="connsiteY0" fmla="*/ 2546015 h 2546015"/>
                <a:gd name="connsiteX1" fmla="*/ 176310 w 3626913"/>
                <a:gd name="connsiteY1" fmla="*/ 1609044 h 2546015"/>
                <a:gd name="connsiteX2" fmla="*/ 691083 w 3626913"/>
                <a:gd name="connsiteY2" fmla="*/ 914114 h 2546015"/>
                <a:gd name="connsiteX3" fmla="*/ 1280087 w 3626913"/>
                <a:gd name="connsiteY3" fmla="*/ 142457 h 2546015"/>
                <a:gd name="connsiteX4" fmla="*/ 2029492 w 3626913"/>
                <a:gd name="connsiteY4" fmla="*/ 59373 h 2546015"/>
                <a:gd name="connsiteX5" fmla="*/ 1868626 w 3626913"/>
                <a:gd name="connsiteY5" fmla="*/ 462933 h 2546015"/>
                <a:gd name="connsiteX6" fmla="*/ 2261140 w 3626913"/>
                <a:gd name="connsiteY6" fmla="*/ 514590 h 2546015"/>
                <a:gd name="connsiteX7" fmla="*/ 2635639 w 3626913"/>
                <a:gd name="connsiteY7" fmla="*/ 208690 h 2546015"/>
                <a:gd name="connsiteX8" fmla="*/ 2994692 w 3626913"/>
                <a:gd name="connsiteY8" fmla="*/ 261153 h 2546015"/>
                <a:gd name="connsiteX9" fmla="*/ 3079358 w 3626913"/>
                <a:gd name="connsiteY9" fmla="*/ 401168 h 2546015"/>
                <a:gd name="connsiteX10" fmla="*/ 2992272 w 3626913"/>
                <a:gd name="connsiteY10" fmla="*/ 760397 h 2546015"/>
                <a:gd name="connsiteX11" fmla="*/ 2916072 w 3626913"/>
                <a:gd name="connsiteY11" fmla="*/ 1108740 h 2546015"/>
                <a:gd name="connsiteX12" fmla="*/ 2905186 w 3626913"/>
                <a:gd name="connsiteY12" fmla="*/ 1598597 h 2546015"/>
                <a:gd name="connsiteX13" fmla="*/ 3063029 w 3626913"/>
                <a:gd name="connsiteY13" fmla="*/ 2050353 h 2546015"/>
                <a:gd name="connsiteX14" fmla="*/ 3626913 w 3626913"/>
                <a:gd name="connsiteY14" fmla="*/ 2546015 h 2546015"/>
                <a:gd name="connsiteX15" fmla="*/ 0 w 3626913"/>
                <a:gd name="connsiteY15" fmla="*/ 2546015 h 2546015"/>
                <a:gd name="connsiteX0" fmla="*/ 0 w 3626913"/>
                <a:gd name="connsiteY0" fmla="*/ 2550936 h 2550936"/>
                <a:gd name="connsiteX1" fmla="*/ 176310 w 3626913"/>
                <a:gd name="connsiteY1" fmla="*/ 1613965 h 2550936"/>
                <a:gd name="connsiteX2" fmla="*/ 640043 w 3626913"/>
                <a:gd name="connsiteY2" fmla="*/ 948564 h 2550936"/>
                <a:gd name="connsiteX3" fmla="*/ 1280087 w 3626913"/>
                <a:gd name="connsiteY3" fmla="*/ 147378 h 2550936"/>
                <a:gd name="connsiteX4" fmla="*/ 2029492 w 3626913"/>
                <a:gd name="connsiteY4" fmla="*/ 64294 h 2550936"/>
                <a:gd name="connsiteX5" fmla="*/ 1868626 w 3626913"/>
                <a:gd name="connsiteY5" fmla="*/ 467854 h 2550936"/>
                <a:gd name="connsiteX6" fmla="*/ 2261140 w 3626913"/>
                <a:gd name="connsiteY6" fmla="*/ 519511 h 2550936"/>
                <a:gd name="connsiteX7" fmla="*/ 2635639 w 3626913"/>
                <a:gd name="connsiteY7" fmla="*/ 213611 h 2550936"/>
                <a:gd name="connsiteX8" fmla="*/ 2994692 w 3626913"/>
                <a:gd name="connsiteY8" fmla="*/ 266074 h 2550936"/>
                <a:gd name="connsiteX9" fmla="*/ 3079358 w 3626913"/>
                <a:gd name="connsiteY9" fmla="*/ 406089 h 2550936"/>
                <a:gd name="connsiteX10" fmla="*/ 2992272 w 3626913"/>
                <a:gd name="connsiteY10" fmla="*/ 765318 h 2550936"/>
                <a:gd name="connsiteX11" fmla="*/ 2916072 w 3626913"/>
                <a:gd name="connsiteY11" fmla="*/ 1113661 h 2550936"/>
                <a:gd name="connsiteX12" fmla="*/ 2905186 w 3626913"/>
                <a:gd name="connsiteY12" fmla="*/ 1603518 h 2550936"/>
                <a:gd name="connsiteX13" fmla="*/ 3063029 w 3626913"/>
                <a:gd name="connsiteY13" fmla="*/ 2055274 h 2550936"/>
                <a:gd name="connsiteX14" fmla="*/ 3626913 w 3626913"/>
                <a:gd name="connsiteY14" fmla="*/ 2550936 h 2550936"/>
                <a:gd name="connsiteX15" fmla="*/ 0 w 3626913"/>
                <a:gd name="connsiteY15" fmla="*/ 2550936 h 2550936"/>
                <a:gd name="connsiteX0" fmla="*/ 0 w 3626913"/>
                <a:gd name="connsiteY0" fmla="*/ 2517799 h 2517799"/>
                <a:gd name="connsiteX1" fmla="*/ 176310 w 3626913"/>
                <a:gd name="connsiteY1" fmla="*/ 1580828 h 2517799"/>
                <a:gd name="connsiteX2" fmla="*/ 640043 w 3626913"/>
                <a:gd name="connsiteY2" fmla="*/ 915427 h 2517799"/>
                <a:gd name="connsiteX3" fmla="*/ 1280087 w 3626913"/>
                <a:gd name="connsiteY3" fmla="*/ 247772 h 2517799"/>
                <a:gd name="connsiteX4" fmla="*/ 2029492 w 3626913"/>
                <a:gd name="connsiteY4" fmla="*/ 31157 h 2517799"/>
                <a:gd name="connsiteX5" fmla="*/ 1868626 w 3626913"/>
                <a:gd name="connsiteY5" fmla="*/ 434717 h 2517799"/>
                <a:gd name="connsiteX6" fmla="*/ 2261140 w 3626913"/>
                <a:gd name="connsiteY6" fmla="*/ 486374 h 2517799"/>
                <a:gd name="connsiteX7" fmla="*/ 2635639 w 3626913"/>
                <a:gd name="connsiteY7" fmla="*/ 180474 h 2517799"/>
                <a:gd name="connsiteX8" fmla="*/ 2994692 w 3626913"/>
                <a:gd name="connsiteY8" fmla="*/ 232937 h 2517799"/>
                <a:gd name="connsiteX9" fmla="*/ 3079358 w 3626913"/>
                <a:gd name="connsiteY9" fmla="*/ 372952 h 2517799"/>
                <a:gd name="connsiteX10" fmla="*/ 2992272 w 3626913"/>
                <a:gd name="connsiteY10" fmla="*/ 732181 h 2517799"/>
                <a:gd name="connsiteX11" fmla="*/ 2916072 w 3626913"/>
                <a:gd name="connsiteY11" fmla="*/ 1080524 h 2517799"/>
                <a:gd name="connsiteX12" fmla="*/ 2905186 w 3626913"/>
                <a:gd name="connsiteY12" fmla="*/ 1570381 h 2517799"/>
                <a:gd name="connsiteX13" fmla="*/ 3063029 w 3626913"/>
                <a:gd name="connsiteY13" fmla="*/ 2022137 h 2517799"/>
                <a:gd name="connsiteX14" fmla="*/ 3626913 w 3626913"/>
                <a:gd name="connsiteY14" fmla="*/ 2517799 h 2517799"/>
                <a:gd name="connsiteX15" fmla="*/ 0 w 3626913"/>
                <a:gd name="connsiteY15" fmla="*/ 2517799 h 2517799"/>
                <a:gd name="connsiteX0" fmla="*/ 0 w 3626913"/>
                <a:gd name="connsiteY0" fmla="*/ 2381303 h 2381303"/>
                <a:gd name="connsiteX1" fmla="*/ 176310 w 3626913"/>
                <a:gd name="connsiteY1" fmla="*/ 1444332 h 2381303"/>
                <a:gd name="connsiteX2" fmla="*/ 640043 w 3626913"/>
                <a:gd name="connsiteY2" fmla="*/ 778931 h 2381303"/>
                <a:gd name="connsiteX3" fmla="*/ 1280087 w 3626913"/>
                <a:gd name="connsiteY3" fmla="*/ 111276 h 2381303"/>
                <a:gd name="connsiteX4" fmla="*/ 1920130 w 3626913"/>
                <a:gd name="connsiteY4" fmla="*/ 111276 h 2381303"/>
                <a:gd name="connsiteX5" fmla="*/ 1868626 w 3626913"/>
                <a:gd name="connsiteY5" fmla="*/ 298221 h 2381303"/>
                <a:gd name="connsiteX6" fmla="*/ 2261140 w 3626913"/>
                <a:gd name="connsiteY6" fmla="*/ 349878 h 2381303"/>
                <a:gd name="connsiteX7" fmla="*/ 2635639 w 3626913"/>
                <a:gd name="connsiteY7" fmla="*/ 43978 h 2381303"/>
                <a:gd name="connsiteX8" fmla="*/ 2994692 w 3626913"/>
                <a:gd name="connsiteY8" fmla="*/ 96441 h 2381303"/>
                <a:gd name="connsiteX9" fmla="*/ 3079358 w 3626913"/>
                <a:gd name="connsiteY9" fmla="*/ 236456 h 2381303"/>
                <a:gd name="connsiteX10" fmla="*/ 2992272 w 3626913"/>
                <a:gd name="connsiteY10" fmla="*/ 595685 h 2381303"/>
                <a:gd name="connsiteX11" fmla="*/ 2916072 w 3626913"/>
                <a:gd name="connsiteY11" fmla="*/ 944028 h 2381303"/>
                <a:gd name="connsiteX12" fmla="*/ 2905186 w 3626913"/>
                <a:gd name="connsiteY12" fmla="*/ 1433885 h 2381303"/>
                <a:gd name="connsiteX13" fmla="*/ 3063029 w 3626913"/>
                <a:gd name="connsiteY13" fmla="*/ 1885641 h 2381303"/>
                <a:gd name="connsiteX14" fmla="*/ 3626913 w 3626913"/>
                <a:gd name="connsiteY14" fmla="*/ 2381303 h 2381303"/>
                <a:gd name="connsiteX15" fmla="*/ 0 w 3626913"/>
                <a:gd name="connsiteY15" fmla="*/ 2381303 h 2381303"/>
                <a:gd name="connsiteX0" fmla="*/ 0 w 3626913"/>
                <a:gd name="connsiteY0" fmla="*/ 2381303 h 2381303"/>
                <a:gd name="connsiteX1" fmla="*/ 176310 w 3626913"/>
                <a:gd name="connsiteY1" fmla="*/ 1444332 h 2381303"/>
                <a:gd name="connsiteX2" fmla="*/ 640043 w 3626913"/>
                <a:gd name="connsiteY2" fmla="*/ 778931 h 2381303"/>
                <a:gd name="connsiteX3" fmla="*/ 1280087 w 3626913"/>
                <a:gd name="connsiteY3" fmla="*/ 111276 h 2381303"/>
                <a:gd name="connsiteX4" fmla="*/ 1706783 w 3626913"/>
                <a:gd name="connsiteY4" fmla="*/ 111276 h 2381303"/>
                <a:gd name="connsiteX5" fmla="*/ 1868626 w 3626913"/>
                <a:gd name="connsiteY5" fmla="*/ 298221 h 2381303"/>
                <a:gd name="connsiteX6" fmla="*/ 2261140 w 3626913"/>
                <a:gd name="connsiteY6" fmla="*/ 349878 h 2381303"/>
                <a:gd name="connsiteX7" fmla="*/ 2635639 w 3626913"/>
                <a:gd name="connsiteY7" fmla="*/ 43978 h 2381303"/>
                <a:gd name="connsiteX8" fmla="*/ 2994692 w 3626913"/>
                <a:gd name="connsiteY8" fmla="*/ 96441 h 2381303"/>
                <a:gd name="connsiteX9" fmla="*/ 3079358 w 3626913"/>
                <a:gd name="connsiteY9" fmla="*/ 236456 h 2381303"/>
                <a:gd name="connsiteX10" fmla="*/ 2992272 w 3626913"/>
                <a:gd name="connsiteY10" fmla="*/ 595685 h 2381303"/>
                <a:gd name="connsiteX11" fmla="*/ 2916072 w 3626913"/>
                <a:gd name="connsiteY11" fmla="*/ 944028 h 2381303"/>
                <a:gd name="connsiteX12" fmla="*/ 2905186 w 3626913"/>
                <a:gd name="connsiteY12" fmla="*/ 1433885 h 2381303"/>
                <a:gd name="connsiteX13" fmla="*/ 3063029 w 3626913"/>
                <a:gd name="connsiteY13" fmla="*/ 1885641 h 2381303"/>
                <a:gd name="connsiteX14" fmla="*/ 3626913 w 3626913"/>
                <a:gd name="connsiteY14" fmla="*/ 2381303 h 2381303"/>
                <a:gd name="connsiteX15" fmla="*/ 0 w 3626913"/>
                <a:gd name="connsiteY15" fmla="*/ 2381303 h 2381303"/>
                <a:gd name="connsiteX0" fmla="*/ 0 w 3626913"/>
                <a:gd name="connsiteY0" fmla="*/ 2435637 h 2435637"/>
                <a:gd name="connsiteX1" fmla="*/ 176310 w 3626913"/>
                <a:gd name="connsiteY1" fmla="*/ 1498666 h 2435637"/>
                <a:gd name="connsiteX2" fmla="*/ 640043 w 3626913"/>
                <a:gd name="connsiteY2" fmla="*/ 833265 h 2435637"/>
                <a:gd name="connsiteX3" fmla="*/ 1280087 w 3626913"/>
                <a:gd name="connsiteY3" fmla="*/ 165610 h 2435637"/>
                <a:gd name="connsiteX4" fmla="*/ 1706783 w 3626913"/>
                <a:gd name="connsiteY4" fmla="*/ 165610 h 2435637"/>
                <a:gd name="connsiteX5" fmla="*/ 1868626 w 3626913"/>
                <a:gd name="connsiteY5" fmla="*/ 352555 h 2435637"/>
                <a:gd name="connsiteX6" fmla="*/ 2261140 w 3626913"/>
                <a:gd name="connsiteY6" fmla="*/ 404212 h 2435637"/>
                <a:gd name="connsiteX7" fmla="*/ 2635639 w 3626913"/>
                <a:gd name="connsiteY7" fmla="*/ 98312 h 2435637"/>
                <a:gd name="connsiteX8" fmla="*/ 3200217 w 3626913"/>
                <a:gd name="connsiteY8" fmla="*/ 32079 h 2435637"/>
                <a:gd name="connsiteX9" fmla="*/ 3079358 w 3626913"/>
                <a:gd name="connsiteY9" fmla="*/ 290790 h 2435637"/>
                <a:gd name="connsiteX10" fmla="*/ 2992272 w 3626913"/>
                <a:gd name="connsiteY10" fmla="*/ 650019 h 2435637"/>
                <a:gd name="connsiteX11" fmla="*/ 2916072 w 3626913"/>
                <a:gd name="connsiteY11" fmla="*/ 998362 h 2435637"/>
                <a:gd name="connsiteX12" fmla="*/ 2905186 w 3626913"/>
                <a:gd name="connsiteY12" fmla="*/ 1488219 h 2435637"/>
                <a:gd name="connsiteX13" fmla="*/ 3063029 w 3626913"/>
                <a:gd name="connsiteY13" fmla="*/ 1939975 h 2435637"/>
                <a:gd name="connsiteX14" fmla="*/ 3626913 w 3626913"/>
                <a:gd name="connsiteY14" fmla="*/ 2435637 h 2435637"/>
                <a:gd name="connsiteX15" fmla="*/ 0 w 3626913"/>
                <a:gd name="connsiteY15" fmla="*/ 2435637 h 2435637"/>
                <a:gd name="connsiteX0" fmla="*/ 0 w 3626913"/>
                <a:gd name="connsiteY0" fmla="*/ 2437028 h 2437028"/>
                <a:gd name="connsiteX1" fmla="*/ 176310 w 3626913"/>
                <a:gd name="connsiteY1" fmla="*/ 1500057 h 2437028"/>
                <a:gd name="connsiteX2" fmla="*/ 640043 w 3626913"/>
                <a:gd name="connsiteY2" fmla="*/ 834656 h 2437028"/>
                <a:gd name="connsiteX3" fmla="*/ 1280087 w 3626913"/>
                <a:gd name="connsiteY3" fmla="*/ 167001 h 2437028"/>
                <a:gd name="connsiteX4" fmla="*/ 1706783 w 3626913"/>
                <a:gd name="connsiteY4" fmla="*/ 167001 h 2437028"/>
                <a:gd name="connsiteX5" fmla="*/ 1868626 w 3626913"/>
                <a:gd name="connsiteY5" fmla="*/ 353946 h 2437028"/>
                <a:gd name="connsiteX6" fmla="*/ 2261140 w 3626913"/>
                <a:gd name="connsiteY6" fmla="*/ 405603 h 2437028"/>
                <a:gd name="connsiteX7" fmla="*/ 2635639 w 3626913"/>
                <a:gd name="connsiteY7" fmla="*/ 99703 h 2437028"/>
                <a:gd name="connsiteX8" fmla="*/ 3200217 w 3626913"/>
                <a:gd name="connsiteY8" fmla="*/ 33470 h 2437028"/>
                <a:gd name="connsiteX9" fmla="*/ 3200217 w 3626913"/>
                <a:gd name="connsiteY9" fmla="*/ 300532 h 2437028"/>
                <a:gd name="connsiteX10" fmla="*/ 2992272 w 3626913"/>
                <a:gd name="connsiteY10" fmla="*/ 651410 h 2437028"/>
                <a:gd name="connsiteX11" fmla="*/ 2916072 w 3626913"/>
                <a:gd name="connsiteY11" fmla="*/ 999753 h 2437028"/>
                <a:gd name="connsiteX12" fmla="*/ 2905186 w 3626913"/>
                <a:gd name="connsiteY12" fmla="*/ 1489610 h 2437028"/>
                <a:gd name="connsiteX13" fmla="*/ 3063029 w 3626913"/>
                <a:gd name="connsiteY13" fmla="*/ 1941366 h 2437028"/>
                <a:gd name="connsiteX14" fmla="*/ 3626913 w 3626913"/>
                <a:gd name="connsiteY14" fmla="*/ 2437028 h 2437028"/>
                <a:gd name="connsiteX15" fmla="*/ 0 w 3626913"/>
                <a:gd name="connsiteY15" fmla="*/ 2437028 h 2437028"/>
                <a:gd name="connsiteX0" fmla="*/ 0 w 3626913"/>
                <a:gd name="connsiteY0" fmla="*/ 2465579 h 2465579"/>
                <a:gd name="connsiteX1" fmla="*/ 176310 w 3626913"/>
                <a:gd name="connsiteY1" fmla="*/ 1528608 h 2465579"/>
                <a:gd name="connsiteX2" fmla="*/ 640043 w 3626913"/>
                <a:gd name="connsiteY2" fmla="*/ 863207 h 2465579"/>
                <a:gd name="connsiteX3" fmla="*/ 1280087 w 3626913"/>
                <a:gd name="connsiteY3" fmla="*/ 195552 h 2465579"/>
                <a:gd name="connsiteX4" fmla="*/ 1706783 w 3626913"/>
                <a:gd name="connsiteY4" fmla="*/ 195552 h 2465579"/>
                <a:gd name="connsiteX5" fmla="*/ 1868626 w 3626913"/>
                <a:gd name="connsiteY5" fmla="*/ 382497 h 2465579"/>
                <a:gd name="connsiteX6" fmla="*/ 2261140 w 3626913"/>
                <a:gd name="connsiteY6" fmla="*/ 434154 h 2465579"/>
                <a:gd name="connsiteX7" fmla="*/ 2986870 w 3626913"/>
                <a:gd name="connsiteY7" fmla="*/ 62021 h 2465579"/>
                <a:gd name="connsiteX8" fmla="*/ 3200217 w 3626913"/>
                <a:gd name="connsiteY8" fmla="*/ 62021 h 2465579"/>
                <a:gd name="connsiteX9" fmla="*/ 3200217 w 3626913"/>
                <a:gd name="connsiteY9" fmla="*/ 329083 h 2465579"/>
                <a:gd name="connsiteX10" fmla="*/ 2992272 w 3626913"/>
                <a:gd name="connsiteY10" fmla="*/ 679961 h 2465579"/>
                <a:gd name="connsiteX11" fmla="*/ 2916072 w 3626913"/>
                <a:gd name="connsiteY11" fmla="*/ 1028304 h 2465579"/>
                <a:gd name="connsiteX12" fmla="*/ 2905186 w 3626913"/>
                <a:gd name="connsiteY12" fmla="*/ 1518161 h 2465579"/>
                <a:gd name="connsiteX13" fmla="*/ 3063029 w 3626913"/>
                <a:gd name="connsiteY13" fmla="*/ 1969917 h 2465579"/>
                <a:gd name="connsiteX14" fmla="*/ 3626913 w 3626913"/>
                <a:gd name="connsiteY14" fmla="*/ 2465579 h 2465579"/>
                <a:gd name="connsiteX15" fmla="*/ 0 w 3626913"/>
                <a:gd name="connsiteY15" fmla="*/ 2465579 h 2465579"/>
                <a:gd name="connsiteX0" fmla="*/ 0 w 3626913"/>
                <a:gd name="connsiteY0" fmla="*/ 2465577 h 2465577"/>
                <a:gd name="connsiteX1" fmla="*/ 176310 w 3626913"/>
                <a:gd name="connsiteY1" fmla="*/ 1528606 h 2465577"/>
                <a:gd name="connsiteX2" fmla="*/ 640043 w 3626913"/>
                <a:gd name="connsiteY2" fmla="*/ 863205 h 2465577"/>
                <a:gd name="connsiteX3" fmla="*/ 1280087 w 3626913"/>
                <a:gd name="connsiteY3" fmla="*/ 195550 h 2465577"/>
                <a:gd name="connsiteX4" fmla="*/ 1706783 w 3626913"/>
                <a:gd name="connsiteY4" fmla="*/ 195550 h 2465577"/>
                <a:gd name="connsiteX5" fmla="*/ 1868626 w 3626913"/>
                <a:gd name="connsiteY5" fmla="*/ 382495 h 2465577"/>
                <a:gd name="connsiteX6" fmla="*/ 2261140 w 3626913"/>
                <a:gd name="connsiteY6" fmla="*/ 434152 h 2465577"/>
                <a:gd name="connsiteX7" fmla="*/ 2773522 w 3626913"/>
                <a:gd name="connsiteY7" fmla="*/ 62022 h 2465577"/>
                <a:gd name="connsiteX8" fmla="*/ 3200217 w 3626913"/>
                <a:gd name="connsiteY8" fmla="*/ 62019 h 2465577"/>
                <a:gd name="connsiteX9" fmla="*/ 3200217 w 3626913"/>
                <a:gd name="connsiteY9" fmla="*/ 329081 h 2465577"/>
                <a:gd name="connsiteX10" fmla="*/ 2992272 w 3626913"/>
                <a:gd name="connsiteY10" fmla="*/ 679959 h 2465577"/>
                <a:gd name="connsiteX11" fmla="*/ 2916072 w 3626913"/>
                <a:gd name="connsiteY11" fmla="*/ 1028302 h 2465577"/>
                <a:gd name="connsiteX12" fmla="*/ 2905186 w 3626913"/>
                <a:gd name="connsiteY12" fmla="*/ 1518159 h 2465577"/>
                <a:gd name="connsiteX13" fmla="*/ 3063029 w 3626913"/>
                <a:gd name="connsiteY13" fmla="*/ 1969915 h 2465577"/>
                <a:gd name="connsiteX14" fmla="*/ 3626913 w 3626913"/>
                <a:gd name="connsiteY14" fmla="*/ 2465577 h 2465577"/>
                <a:gd name="connsiteX15" fmla="*/ 0 w 3626913"/>
                <a:gd name="connsiteY15" fmla="*/ 2465577 h 2465577"/>
                <a:gd name="connsiteX0" fmla="*/ 775317 w 3548839"/>
                <a:gd name="connsiteY0" fmla="*/ 1931453 h 2465577"/>
                <a:gd name="connsiteX1" fmla="*/ 98236 w 3548839"/>
                <a:gd name="connsiteY1" fmla="*/ 1528606 h 2465577"/>
                <a:gd name="connsiteX2" fmla="*/ 561969 w 3548839"/>
                <a:gd name="connsiteY2" fmla="*/ 863205 h 2465577"/>
                <a:gd name="connsiteX3" fmla="*/ 1202013 w 3548839"/>
                <a:gd name="connsiteY3" fmla="*/ 195550 h 2465577"/>
                <a:gd name="connsiteX4" fmla="*/ 1628709 w 3548839"/>
                <a:gd name="connsiteY4" fmla="*/ 195550 h 2465577"/>
                <a:gd name="connsiteX5" fmla="*/ 1790552 w 3548839"/>
                <a:gd name="connsiteY5" fmla="*/ 382495 h 2465577"/>
                <a:gd name="connsiteX6" fmla="*/ 2183066 w 3548839"/>
                <a:gd name="connsiteY6" fmla="*/ 434152 h 2465577"/>
                <a:gd name="connsiteX7" fmla="*/ 2695448 w 3548839"/>
                <a:gd name="connsiteY7" fmla="*/ 62022 h 2465577"/>
                <a:gd name="connsiteX8" fmla="*/ 3122143 w 3548839"/>
                <a:gd name="connsiteY8" fmla="*/ 62019 h 2465577"/>
                <a:gd name="connsiteX9" fmla="*/ 3122143 w 3548839"/>
                <a:gd name="connsiteY9" fmla="*/ 329081 h 2465577"/>
                <a:gd name="connsiteX10" fmla="*/ 2914198 w 3548839"/>
                <a:gd name="connsiteY10" fmla="*/ 679959 h 2465577"/>
                <a:gd name="connsiteX11" fmla="*/ 2837998 w 3548839"/>
                <a:gd name="connsiteY11" fmla="*/ 1028302 h 2465577"/>
                <a:gd name="connsiteX12" fmla="*/ 2827112 w 3548839"/>
                <a:gd name="connsiteY12" fmla="*/ 1518159 h 2465577"/>
                <a:gd name="connsiteX13" fmla="*/ 2984955 w 3548839"/>
                <a:gd name="connsiteY13" fmla="*/ 1969915 h 2465577"/>
                <a:gd name="connsiteX14" fmla="*/ 3548839 w 3548839"/>
                <a:gd name="connsiteY14" fmla="*/ 2465577 h 2465577"/>
                <a:gd name="connsiteX15" fmla="*/ 775317 w 3548839"/>
                <a:gd name="connsiteY15" fmla="*/ 1931453 h 2465577"/>
                <a:gd name="connsiteX0" fmla="*/ 775317 w 3548839"/>
                <a:gd name="connsiteY0" fmla="*/ 1931453 h 2465577"/>
                <a:gd name="connsiteX1" fmla="*/ 98236 w 3548839"/>
                <a:gd name="connsiteY1" fmla="*/ 1528606 h 2465577"/>
                <a:gd name="connsiteX2" fmla="*/ 561969 w 3548839"/>
                <a:gd name="connsiteY2" fmla="*/ 863205 h 2465577"/>
                <a:gd name="connsiteX3" fmla="*/ 1202013 w 3548839"/>
                <a:gd name="connsiteY3" fmla="*/ 195550 h 2465577"/>
                <a:gd name="connsiteX4" fmla="*/ 1628709 w 3548839"/>
                <a:gd name="connsiteY4" fmla="*/ 195550 h 2465577"/>
                <a:gd name="connsiteX5" fmla="*/ 1790552 w 3548839"/>
                <a:gd name="connsiteY5" fmla="*/ 382495 h 2465577"/>
                <a:gd name="connsiteX6" fmla="*/ 2183066 w 3548839"/>
                <a:gd name="connsiteY6" fmla="*/ 434152 h 2465577"/>
                <a:gd name="connsiteX7" fmla="*/ 2695448 w 3548839"/>
                <a:gd name="connsiteY7" fmla="*/ 62022 h 2465577"/>
                <a:gd name="connsiteX8" fmla="*/ 3122143 w 3548839"/>
                <a:gd name="connsiteY8" fmla="*/ 62019 h 2465577"/>
                <a:gd name="connsiteX9" fmla="*/ 3122143 w 3548839"/>
                <a:gd name="connsiteY9" fmla="*/ 329081 h 2465577"/>
                <a:gd name="connsiteX10" fmla="*/ 2914198 w 3548839"/>
                <a:gd name="connsiteY10" fmla="*/ 679959 h 2465577"/>
                <a:gd name="connsiteX11" fmla="*/ 2837998 w 3548839"/>
                <a:gd name="connsiteY11" fmla="*/ 1028302 h 2465577"/>
                <a:gd name="connsiteX12" fmla="*/ 2827112 w 3548839"/>
                <a:gd name="connsiteY12" fmla="*/ 1518159 h 2465577"/>
                <a:gd name="connsiteX13" fmla="*/ 2984955 w 3548839"/>
                <a:gd name="connsiteY13" fmla="*/ 1969915 h 2465577"/>
                <a:gd name="connsiteX14" fmla="*/ 3548839 w 3548839"/>
                <a:gd name="connsiteY14" fmla="*/ 2465577 h 2465577"/>
                <a:gd name="connsiteX15" fmla="*/ 775317 w 3548839"/>
                <a:gd name="connsiteY15" fmla="*/ 1931453 h 2465577"/>
                <a:gd name="connsiteX0" fmla="*/ 775317 w 3193259"/>
                <a:gd name="connsiteY0" fmla="*/ 1931453 h 2110521"/>
                <a:gd name="connsiteX1" fmla="*/ 98236 w 3193259"/>
                <a:gd name="connsiteY1" fmla="*/ 1528606 h 2110521"/>
                <a:gd name="connsiteX2" fmla="*/ 561969 w 3193259"/>
                <a:gd name="connsiteY2" fmla="*/ 863205 h 2110521"/>
                <a:gd name="connsiteX3" fmla="*/ 1202013 w 3193259"/>
                <a:gd name="connsiteY3" fmla="*/ 195550 h 2110521"/>
                <a:gd name="connsiteX4" fmla="*/ 1628709 w 3193259"/>
                <a:gd name="connsiteY4" fmla="*/ 195550 h 2110521"/>
                <a:gd name="connsiteX5" fmla="*/ 1790552 w 3193259"/>
                <a:gd name="connsiteY5" fmla="*/ 382495 h 2110521"/>
                <a:gd name="connsiteX6" fmla="*/ 2183066 w 3193259"/>
                <a:gd name="connsiteY6" fmla="*/ 434152 h 2110521"/>
                <a:gd name="connsiteX7" fmla="*/ 2695448 w 3193259"/>
                <a:gd name="connsiteY7" fmla="*/ 62022 h 2110521"/>
                <a:gd name="connsiteX8" fmla="*/ 3122143 w 3193259"/>
                <a:gd name="connsiteY8" fmla="*/ 62019 h 2110521"/>
                <a:gd name="connsiteX9" fmla="*/ 3122143 w 3193259"/>
                <a:gd name="connsiteY9" fmla="*/ 329081 h 2110521"/>
                <a:gd name="connsiteX10" fmla="*/ 2914198 w 3193259"/>
                <a:gd name="connsiteY10" fmla="*/ 679959 h 2110521"/>
                <a:gd name="connsiteX11" fmla="*/ 2837998 w 3193259"/>
                <a:gd name="connsiteY11" fmla="*/ 1028302 h 2110521"/>
                <a:gd name="connsiteX12" fmla="*/ 2827112 w 3193259"/>
                <a:gd name="connsiteY12" fmla="*/ 1518159 h 2110521"/>
                <a:gd name="connsiteX13" fmla="*/ 2984955 w 3193259"/>
                <a:gd name="connsiteY13" fmla="*/ 1969915 h 2110521"/>
                <a:gd name="connsiteX14" fmla="*/ 2695448 w 3193259"/>
                <a:gd name="connsiteY14" fmla="*/ 1931453 h 2110521"/>
                <a:gd name="connsiteX15" fmla="*/ 775317 w 3193259"/>
                <a:gd name="connsiteY15" fmla="*/ 1931453 h 2110521"/>
                <a:gd name="connsiteX0" fmla="*/ 775317 w 3193259"/>
                <a:gd name="connsiteY0" fmla="*/ 1931453 h 2110523"/>
                <a:gd name="connsiteX1" fmla="*/ 98236 w 3193259"/>
                <a:gd name="connsiteY1" fmla="*/ 1528606 h 2110523"/>
                <a:gd name="connsiteX2" fmla="*/ 561969 w 3193259"/>
                <a:gd name="connsiteY2" fmla="*/ 863205 h 2110523"/>
                <a:gd name="connsiteX3" fmla="*/ 1202013 w 3193259"/>
                <a:gd name="connsiteY3" fmla="*/ 195550 h 2110523"/>
                <a:gd name="connsiteX4" fmla="*/ 1628709 w 3193259"/>
                <a:gd name="connsiteY4" fmla="*/ 195550 h 2110523"/>
                <a:gd name="connsiteX5" fmla="*/ 1790552 w 3193259"/>
                <a:gd name="connsiteY5" fmla="*/ 382495 h 2110523"/>
                <a:gd name="connsiteX6" fmla="*/ 2183066 w 3193259"/>
                <a:gd name="connsiteY6" fmla="*/ 434152 h 2110523"/>
                <a:gd name="connsiteX7" fmla="*/ 2695448 w 3193259"/>
                <a:gd name="connsiteY7" fmla="*/ 62022 h 2110523"/>
                <a:gd name="connsiteX8" fmla="*/ 3122143 w 3193259"/>
                <a:gd name="connsiteY8" fmla="*/ 62019 h 2110523"/>
                <a:gd name="connsiteX9" fmla="*/ 3122143 w 3193259"/>
                <a:gd name="connsiteY9" fmla="*/ 329081 h 2110523"/>
                <a:gd name="connsiteX10" fmla="*/ 2914198 w 3193259"/>
                <a:gd name="connsiteY10" fmla="*/ 679959 h 2110523"/>
                <a:gd name="connsiteX11" fmla="*/ 2837998 w 3193259"/>
                <a:gd name="connsiteY11" fmla="*/ 1028302 h 2110523"/>
                <a:gd name="connsiteX12" fmla="*/ 2827112 w 3193259"/>
                <a:gd name="connsiteY12" fmla="*/ 1518159 h 2110523"/>
                <a:gd name="connsiteX13" fmla="*/ 2984955 w 3193259"/>
                <a:gd name="connsiteY13" fmla="*/ 1969915 h 2110523"/>
                <a:gd name="connsiteX14" fmla="*/ 2695448 w 3193259"/>
                <a:gd name="connsiteY14" fmla="*/ 1931453 h 2110523"/>
                <a:gd name="connsiteX15" fmla="*/ 775317 w 3193259"/>
                <a:gd name="connsiteY15" fmla="*/ 1931453 h 2110523"/>
                <a:gd name="connsiteX0" fmla="*/ 775317 w 3193259"/>
                <a:gd name="connsiteY0" fmla="*/ 1931453 h 2202009"/>
                <a:gd name="connsiteX1" fmla="*/ 98236 w 3193259"/>
                <a:gd name="connsiteY1" fmla="*/ 1528606 h 2202009"/>
                <a:gd name="connsiteX2" fmla="*/ 561969 w 3193259"/>
                <a:gd name="connsiteY2" fmla="*/ 863205 h 2202009"/>
                <a:gd name="connsiteX3" fmla="*/ 1202013 w 3193259"/>
                <a:gd name="connsiteY3" fmla="*/ 195550 h 2202009"/>
                <a:gd name="connsiteX4" fmla="*/ 1628709 w 3193259"/>
                <a:gd name="connsiteY4" fmla="*/ 195550 h 2202009"/>
                <a:gd name="connsiteX5" fmla="*/ 1790552 w 3193259"/>
                <a:gd name="connsiteY5" fmla="*/ 382495 h 2202009"/>
                <a:gd name="connsiteX6" fmla="*/ 2183066 w 3193259"/>
                <a:gd name="connsiteY6" fmla="*/ 434152 h 2202009"/>
                <a:gd name="connsiteX7" fmla="*/ 2695448 w 3193259"/>
                <a:gd name="connsiteY7" fmla="*/ 62022 h 2202009"/>
                <a:gd name="connsiteX8" fmla="*/ 3122143 w 3193259"/>
                <a:gd name="connsiteY8" fmla="*/ 62019 h 2202009"/>
                <a:gd name="connsiteX9" fmla="*/ 3122143 w 3193259"/>
                <a:gd name="connsiteY9" fmla="*/ 329081 h 2202009"/>
                <a:gd name="connsiteX10" fmla="*/ 2914198 w 3193259"/>
                <a:gd name="connsiteY10" fmla="*/ 679959 h 2202009"/>
                <a:gd name="connsiteX11" fmla="*/ 2837998 w 3193259"/>
                <a:gd name="connsiteY11" fmla="*/ 1028302 h 2202009"/>
                <a:gd name="connsiteX12" fmla="*/ 2827112 w 3193259"/>
                <a:gd name="connsiteY12" fmla="*/ 1518159 h 2202009"/>
                <a:gd name="connsiteX13" fmla="*/ 2984955 w 3193259"/>
                <a:gd name="connsiteY13" fmla="*/ 1969915 h 2202009"/>
                <a:gd name="connsiteX14" fmla="*/ 2482100 w 3193259"/>
                <a:gd name="connsiteY14" fmla="*/ 2064984 h 2202009"/>
                <a:gd name="connsiteX15" fmla="*/ 775317 w 3193259"/>
                <a:gd name="connsiteY15" fmla="*/ 1931453 h 2202009"/>
                <a:gd name="connsiteX0" fmla="*/ 775317 w 3193259"/>
                <a:gd name="connsiteY0" fmla="*/ 1931453 h 2110523"/>
                <a:gd name="connsiteX1" fmla="*/ 98236 w 3193259"/>
                <a:gd name="connsiteY1" fmla="*/ 1528606 h 2110523"/>
                <a:gd name="connsiteX2" fmla="*/ 561969 w 3193259"/>
                <a:gd name="connsiteY2" fmla="*/ 863205 h 2110523"/>
                <a:gd name="connsiteX3" fmla="*/ 1202013 w 3193259"/>
                <a:gd name="connsiteY3" fmla="*/ 195550 h 2110523"/>
                <a:gd name="connsiteX4" fmla="*/ 1628709 w 3193259"/>
                <a:gd name="connsiteY4" fmla="*/ 195550 h 2110523"/>
                <a:gd name="connsiteX5" fmla="*/ 1790552 w 3193259"/>
                <a:gd name="connsiteY5" fmla="*/ 382495 h 2110523"/>
                <a:gd name="connsiteX6" fmla="*/ 2183066 w 3193259"/>
                <a:gd name="connsiteY6" fmla="*/ 434152 h 2110523"/>
                <a:gd name="connsiteX7" fmla="*/ 2695448 w 3193259"/>
                <a:gd name="connsiteY7" fmla="*/ 62022 h 2110523"/>
                <a:gd name="connsiteX8" fmla="*/ 3122143 w 3193259"/>
                <a:gd name="connsiteY8" fmla="*/ 62019 h 2110523"/>
                <a:gd name="connsiteX9" fmla="*/ 3122143 w 3193259"/>
                <a:gd name="connsiteY9" fmla="*/ 329081 h 2110523"/>
                <a:gd name="connsiteX10" fmla="*/ 2914198 w 3193259"/>
                <a:gd name="connsiteY10" fmla="*/ 679959 h 2110523"/>
                <a:gd name="connsiteX11" fmla="*/ 2837998 w 3193259"/>
                <a:gd name="connsiteY11" fmla="*/ 1028302 h 2110523"/>
                <a:gd name="connsiteX12" fmla="*/ 2827112 w 3193259"/>
                <a:gd name="connsiteY12" fmla="*/ 1518159 h 2110523"/>
                <a:gd name="connsiteX13" fmla="*/ 2984955 w 3193259"/>
                <a:gd name="connsiteY13" fmla="*/ 1969915 h 2110523"/>
                <a:gd name="connsiteX14" fmla="*/ 2482100 w 3193259"/>
                <a:gd name="connsiteY14" fmla="*/ 2064984 h 2110523"/>
                <a:gd name="connsiteX15" fmla="*/ 775317 w 3193259"/>
                <a:gd name="connsiteY15" fmla="*/ 1931453 h 2110523"/>
                <a:gd name="connsiteX0" fmla="*/ 375864 w 2793806"/>
                <a:gd name="connsiteY0" fmla="*/ 1931453 h 2110521"/>
                <a:gd name="connsiteX1" fmla="*/ 162517 w 2793806"/>
                <a:gd name="connsiteY1" fmla="*/ 1397329 h 2110521"/>
                <a:gd name="connsiteX2" fmla="*/ 162516 w 2793806"/>
                <a:gd name="connsiteY2" fmla="*/ 863205 h 2110521"/>
                <a:gd name="connsiteX3" fmla="*/ 802560 w 2793806"/>
                <a:gd name="connsiteY3" fmla="*/ 195550 h 2110521"/>
                <a:gd name="connsiteX4" fmla="*/ 1229256 w 2793806"/>
                <a:gd name="connsiteY4" fmla="*/ 195550 h 2110521"/>
                <a:gd name="connsiteX5" fmla="*/ 1391099 w 2793806"/>
                <a:gd name="connsiteY5" fmla="*/ 382495 h 2110521"/>
                <a:gd name="connsiteX6" fmla="*/ 1783613 w 2793806"/>
                <a:gd name="connsiteY6" fmla="*/ 434152 h 2110521"/>
                <a:gd name="connsiteX7" fmla="*/ 2295995 w 2793806"/>
                <a:gd name="connsiteY7" fmla="*/ 62022 h 2110521"/>
                <a:gd name="connsiteX8" fmla="*/ 2722690 w 2793806"/>
                <a:gd name="connsiteY8" fmla="*/ 62019 h 2110521"/>
                <a:gd name="connsiteX9" fmla="*/ 2722690 w 2793806"/>
                <a:gd name="connsiteY9" fmla="*/ 329081 h 2110521"/>
                <a:gd name="connsiteX10" fmla="*/ 2514745 w 2793806"/>
                <a:gd name="connsiteY10" fmla="*/ 679959 h 2110521"/>
                <a:gd name="connsiteX11" fmla="*/ 2438545 w 2793806"/>
                <a:gd name="connsiteY11" fmla="*/ 1028302 h 2110521"/>
                <a:gd name="connsiteX12" fmla="*/ 2427659 w 2793806"/>
                <a:gd name="connsiteY12" fmla="*/ 1518159 h 2110521"/>
                <a:gd name="connsiteX13" fmla="*/ 2585502 w 2793806"/>
                <a:gd name="connsiteY13" fmla="*/ 1969915 h 2110521"/>
                <a:gd name="connsiteX14" fmla="*/ 2082647 w 2793806"/>
                <a:gd name="connsiteY14" fmla="*/ 2064984 h 2110521"/>
                <a:gd name="connsiteX15" fmla="*/ 375864 w 2793806"/>
                <a:gd name="connsiteY15" fmla="*/ 1931453 h 2110521"/>
                <a:gd name="connsiteX0" fmla="*/ 375864 w 2793806"/>
                <a:gd name="connsiteY0" fmla="*/ 1931453 h 2110523"/>
                <a:gd name="connsiteX1" fmla="*/ 162517 w 2793806"/>
                <a:gd name="connsiteY1" fmla="*/ 1397329 h 2110523"/>
                <a:gd name="connsiteX2" fmla="*/ 162516 w 2793806"/>
                <a:gd name="connsiteY2" fmla="*/ 863205 h 2110523"/>
                <a:gd name="connsiteX3" fmla="*/ 802560 w 2793806"/>
                <a:gd name="connsiteY3" fmla="*/ 195550 h 2110523"/>
                <a:gd name="connsiteX4" fmla="*/ 1229256 w 2793806"/>
                <a:gd name="connsiteY4" fmla="*/ 195550 h 2110523"/>
                <a:gd name="connsiteX5" fmla="*/ 1391099 w 2793806"/>
                <a:gd name="connsiteY5" fmla="*/ 382495 h 2110523"/>
                <a:gd name="connsiteX6" fmla="*/ 1783613 w 2793806"/>
                <a:gd name="connsiteY6" fmla="*/ 434152 h 2110523"/>
                <a:gd name="connsiteX7" fmla="*/ 2295995 w 2793806"/>
                <a:gd name="connsiteY7" fmla="*/ 62022 h 2110523"/>
                <a:gd name="connsiteX8" fmla="*/ 2722690 w 2793806"/>
                <a:gd name="connsiteY8" fmla="*/ 62019 h 2110523"/>
                <a:gd name="connsiteX9" fmla="*/ 2722690 w 2793806"/>
                <a:gd name="connsiteY9" fmla="*/ 329081 h 2110523"/>
                <a:gd name="connsiteX10" fmla="*/ 2514745 w 2793806"/>
                <a:gd name="connsiteY10" fmla="*/ 679959 h 2110523"/>
                <a:gd name="connsiteX11" fmla="*/ 2438545 w 2793806"/>
                <a:gd name="connsiteY11" fmla="*/ 1028302 h 2110523"/>
                <a:gd name="connsiteX12" fmla="*/ 2427659 w 2793806"/>
                <a:gd name="connsiteY12" fmla="*/ 1518159 h 2110523"/>
                <a:gd name="connsiteX13" fmla="*/ 2585502 w 2793806"/>
                <a:gd name="connsiteY13" fmla="*/ 1969915 h 2110523"/>
                <a:gd name="connsiteX14" fmla="*/ 2082647 w 2793806"/>
                <a:gd name="connsiteY14" fmla="*/ 2064984 h 2110523"/>
                <a:gd name="connsiteX15" fmla="*/ 375864 w 2793806"/>
                <a:gd name="connsiteY15" fmla="*/ 1931453 h 2110523"/>
                <a:gd name="connsiteX0" fmla="*/ 375864 w 2793806"/>
                <a:gd name="connsiteY0" fmla="*/ 1931453 h 2110521"/>
                <a:gd name="connsiteX1" fmla="*/ 162517 w 2793806"/>
                <a:gd name="connsiteY1" fmla="*/ 1397329 h 2110521"/>
                <a:gd name="connsiteX2" fmla="*/ 162516 w 2793806"/>
                <a:gd name="connsiteY2" fmla="*/ 863205 h 2110521"/>
                <a:gd name="connsiteX3" fmla="*/ 802560 w 2793806"/>
                <a:gd name="connsiteY3" fmla="*/ 195550 h 2110521"/>
                <a:gd name="connsiteX4" fmla="*/ 1229256 w 2793806"/>
                <a:gd name="connsiteY4" fmla="*/ 195550 h 2110521"/>
                <a:gd name="connsiteX5" fmla="*/ 1391099 w 2793806"/>
                <a:gd name="connsiteY5" fmla="*/ 382495 h 2110521"/>
                <a:gd name="connsiteX6" fmla="*/ 1783613 w 2793806"/>
                <a:gd name="connsiteY6" fmla="*/ 434152 h 2110521"/>
                <a:gd name="connsiteX7" fmla="*/ 2295995 w 2793806"/>
                <a:gd name="connsiteY7" fmla="*/ 62022 h 2110521"/>
                <a:gd name="connsiteX8" fmla="*/ 2722690 w 2793806"/>
                <a:gd name="connsiteY8" fmla="*/ 62019 h 2110521"/>
                <a:gd name="connsiteX9" fmla="*/ 2722690 w 2793806"/>
                <a:gd name="connsiteY9" fmla="*/ 329081 h 2110521"/>
                <a:gd name="connsiteX10" fmla="*/ 2514745 w 2793806"/>
                <a:gd name="connsiteY10" fmla="*/ 679959 h 2110521"/>
                <a:gd name="connsiteX11" fmla="*/ 2438545 w 2793806"/>
                <a:gd name="connsiteY11" fmla="*/ 1028302 h 2110521"/>
                <a:gd name="connsiteX12" fmla="*/ 2427659 w 2793806"/>
                <a:gd name="connsiteY12" fmla="*/ 1518159 h 2110521"/>
                <a:gd name="connsiteX13" fmla="*/ 2585502 w 2793806"/>
                <a:gd name="connsiteY13" fmla="*/ 1969915 h 2110521"/>
                <a:gd name="connsiteX14" fmla="*/ 2082647 w 2793806"/>
                <a:gd name="connsiteY14" fmla="*/ 2064984 h 2110521"/>
                <a:gd name="connsiteX15" fmla="*/ 375864 w 2793806"/>
                <a:gd name="connsiteY15" fmla="*/ 1931453 h 2110521"/>
                <a:gd name="connsiteX0" fmla="*/ 375864 w 2793806"/>
                <a:gd name="connsiteY0" fmla="*/ 1931453 h 2110523"/>
                <a:gd name="connsiteX1" fmla="*/ 589212 w 2793806"/>
                <a:gd name="connsiteY1" fmla="*/ 1397329 h 2110523"/>
                <a:gd name="connsiteX2" fmla="*/ 162516 w 2793806"/>
                <a:gd name="connsiteY2" fmla="*/ 863205 h 2110523"/>
                <a:gd name="connsiteX3" fmla="*/ 802560 w 2793806"/>
                <a:gd name="connsiteY3" fmla="*/ 195550 h 2110523"/>
                <a:gd name="connsiteX4" fmla="*/ 1229256 w 2793806"/>
                <a:gd name="connsiteY4" fmla="*/ 195550 h 2110523"/>
                <a:gd name="connsiteX5" fmla="*/ 1391099 w 2793806"/>
                <a:gd name="connsiteY5" fmla="*/ 382495 h 2110523"/>
                <a:gd name="connsiteX6" fmla="*/ 1783613 w 2793806"/>
                <a:gd name="connsiteY6" fmla="*/ 434152 h 2110523"/>
                <a:gd name="connsiteX7" fmla="*/ 2295995 w 2793806"/>
                <a:gd name="connsiteY7" fmla="*/ 62022 h 2110523"/>
                <a:gd name="connsiteX8" fmla="*/ 2722690 w 2793806"/>
                <a:gd name="connsiteY8" fmla="*/ 62019 h 2110523"/>
                <a:gd name="connsiteX9" fmla="*/ 2722690 w 2793806"/>
                <a:gd name="connsiteY9" fmla="*/ 329081 h 2110523"/>
                <a:gd name="connsiteX10" fmla="*/ 2514745 w 2793806"/>
                <a:gd name="connsiteY10" fmla="*/ 679959 h 2110523"/>
                <a:gd name="connsiteX11" fmla="*/ 2438545 w 2793806"/>
                <a:gd name="connsiteY11" fmla="*/ 1028302 h 2110523"/>
                <a:gd name="connsiteX12" fmla="*/ 2427659 w 2793806"/>
                <a:gd name="connsiteY12" fmla="*/ 1518159 h 2110523"/>
                <a:gd name="connsiteX13" fmla="*/ 2585502 w 2793806"/>
                <a:gd name="connsiteY13" fmla="*/ 1969915 h 2110523"/>
                <a:gd name="connsiteX14" fmla="*/ 2082647 w 2793806"/>
                <a:gd name="connsiteY14" fmla="*/ 2064984 h 2110523"/>
                <a:gd name="connsiteX15" fmla="*/ 375864 w 2793806"/>
                <a:gd name="connsiteY15" fmla="*/ 1931453 h 2110523"/>
                <a:gd name="connsiteX0" fmla="*/ 375864 w 2793806"/>
                <a:gd name="connsiteY0" fmla="*/ 1931453 h 2110521"/>
                <a:gd name="connsiteX1" fmla="*/ 589212 w 2793806"/>
                <a:gd name="connsiteY1" fmla="*/ 1397329 h 2110521"/>
                <a:gd name="connsiteX2" fmla="*/ 589212 w 2793806"/>
                <a:gd name="connsiteY2" fmla="*/ 863206 h 2110521"/>
                <a:gd name="connsiteX3" fmla="*/ 802560 w 2793806"/>
                <a:gd name="connsiteY3" fmla="*/ 195550 h 2110521"/>
                <a:gd name="connsiteX4" fmla="*/ 1229256 w 2793806"/>
                <a:gd name="connsiteY4" fmla="*/ 195550 h 2110521"/>
                <a:gd name="connsiteX5" fmla="*/ 1391099 w 2793806"/>
                <a:gd name="connsiteY5" fmla="*/ 382495 h 2110521"/>
                <a:gd name="connsiteX6" fmla="*/ 1783613 w 2793806"/>
                <a:gd name="connsiteY6" fmla="*/ 434152 h 2110521"/>
                <a:gd name="connsiteX7" fmla="*/ 2295995 w 2793806"/>
                <a:gd name="connsiteY7" fmla="*/ 62022 h 2110521"/>
                <a:gd name="connsiteX8" fmla="*/ 2722690 w 2793806"/>
                <a:gd name="connsiteY8" fmla="*/ 62019 h 2110521"/>
                <a:gd name="connsiteX9" fmla="*/ 2722690 w 2793806"/>
                <a:gd name="connsiteY9" fmla="*/ 329081 h 2110521"/>
                <a:gd name="connsiteX10" fmla="*/ 2514745 w 2793806"/>
                <a:gd name="connsiteY10" fmla="*/ 679959 h 2110521"/>
                <a:gd name="connsiteX11" fmla="*/ 2438545 w 2793806"/>
                <a:gd name="connsiteY11" fmla="*/ 1028302 h 2110521"/>
                <a:gd name="connsiteX12" fmla="*/ 2427659 w 2793806"/>
                <a:gd name="connsiteY12" fmla="*/ 1518159 h 2110521"/>
                <a:gd name="connsiteX13" fmla="*/ 2585502 w 2793806"/>
                <a:gd name="connsiteY13" fmla="*/ 1969915 h 2110521"/>
                <a:gd name="connsiteX14" fmla="*/ 2082647 w 2793806"/>
                <a:gd name="connsiteY14" fmla="*/ 2064984 h 2110521"/>
                <a:gd name="connsiteX15" fmla="*/ 375864 w 2793806"/>
                <a:gd name="connsiteY15" fmla="*/ 1931453 h 2110521"/>
                <a:gd name="connsiteX0" fmla="*/ 375864 w 2793806"/>
                <a:gd name="connsiteY0" fmla="*/ 1931453 h 2110523"/>
                <a:gd name="connsiteX1" fmla="*/ 589212 w 2793806"/>
                <a:gd name="connsiteY1" fmla="*/ 1397329 h 2110523"/>
                <a:gd name="connsiteX2" fmla="*/ 375864 w 2793806"/>
                <a:gd name="connsiteY2" fmla="*/ 863206 h 2110523"/>
                <a:gd name="connsiteX3" fmla="*/ 802560 w 2793806"/>
                <a:gd name="connsiteY3" fmla="*/ 195550 h 2110523"/>
                <a:gd name="connsiteX4" fmla="*/ 1229256 w 2793806"/>
                <a:gd name="connsiteY4" fmla="*/ 195550 h 2110523"/>
                <a:gd name="connsiteX5" fmla="*/ 1391099 w 2793806"/>
                <a:gd name="connsiteY5" fmla="*/ 382495 h 2110523"/>
                <a:gd name="connsiteX6" fmla="*/ 1783613 w 2793806"/>
                <a:gd name="connsiteY6" fmla="*/ 434152 h 2110523"/>
                <a:gd name="connsiteX7" fmla="*/ 2295995 w 2793806"/>
                <a:gd name="connsiteY7" fmla="*/ 62022 h 2110523"/>
                <a:gd name="connsiteX8" fmla="*/ 2722690 w 2793806"/>
                <a:gd name="connsiteY8" fmla="*/ 62019 h 2110523"/>
                <a:gd name="connsiteX9" fmla="*/ 2722690 w 2793806"/>
                <a:gd name="connsiteY9" fmla="*/ 329081 h 2110523"/>
                <a:gd name="connsiteX10" fmla="*/ 2514745 w 2793806"/>
                <a:gd name="connsiteY10" fmla="*/ 679959 h 2110523"/>
                <a:gd name="connsiteX11" fmla="*/ 2438545 w 2793806"/>
                <a:gd name="connsiteY11" fmla="*/ 1028302 h 2110523"/>
                <a:gd name="connsiteX12" fmla="*/ 2427659 w 2793806"/>
                <a:gd name="connsiteY12" fmla="*/ 1518159 h 2110523"/>
                <a:gd name="connsiteX13" fmla="*/ 2585502 w 2793806"/>
                <a:gd name="connsiteY13" fmla="*/ 1969915 h 2110523"/>
                <a:gd name="connsiteX14" fmla="*/ 2082647 w 2793806"/>
                <a:gd name="connsiteY14" fmla="*/ 2064984 h 2110523"/>
                <a:gd name="connsiteX15" fmla="*/ 375864 w 2793806"/>
                <a:gd name="connsiteY15" fmla="*/ 1931453 h 2110523"/>
                <a:gd name="connsiteX0" fmla="*/ 675601 w 2453499"/>
                <a:gd name="connsiteY0" fmla="*/ 1530860 h 2110521"/>
                <a:gd name="connsiteX1" fmla="*/ 248905 w 2453499"/>
                <a:gd name="connsiteY1" fmla="*/ 1397329 h 2110521"/>
                <a:gd name="connsiteX2" fmla="*/ 35557 w 2453499"/>
                <a:gd name="connsiteY2" fmla="*/ 863206 h 2110521"/>
                <a:gd name="connsiteX3" fmla="*/ 462253 w 2453499"/>
                <a:gd name="connsiteY3" fmla="*/ 195550 h 2110521"/>
                <a:gd name="connsiteX4" fmla="*/ 888949 w 2453499"/>
                <a:gd name="connsiteY4" fmla="*/ 195550 h 2110521"/>
                <a:gd name="connsiteX5" fmla="*/ 1050792 w 2453499"/>
                <a:gd name="connsiteY5" fmla="*/ 382495 h 2110521"/>
                <a:gd name="connsiteX6" fmla="*/ 1443306 w 2453499"/>
                <a:gd name="connsiteY6" fmla="*/ 434152 h 2110521"/>
                <a:gd name="connsiteX7" fmla="*/ 1955688 w 2453499"/>
                <a:gd name="connsiteY7" fmla="*/ 62022 h 2110521"/>
                <a:gd name="connsiteX8" fmla="*/ 2382383 w 2453499"/>
                <a:gd name="connsiteY8" fmla="*/ 62019 h 2110521"/>
                <a:gd name="connsiteX9" fmla="*/ 2382383 w 2453499"/>
                <a:gd name="connsiteY9" fmla="*/ 329081 h 2110521"/>
                <a:gd name="connsiteX10" fmla="*/ 2174438 w 2453499"/>
                <a:gd name="connsiteY10" fmla="*/ 679959 h 2110521"/>
                <a:gd name="connsiteX11" fmla="*/ 2098238 w 2453499"/>
                <a:gd name="connsiteY11" fmla="*/ 1028302 h 2110521"/>
                <a:gd name="connsiteX12" fmla="*/ 2087352 w 2453499"/>
                <a:gd name="connsiteY12" fmla="*/ 1518159 h 2110521"/>
                <a:gd name="connsiteX13" fmla="*/ 2245195 w 2453499"/>
                <a:gd name="connsiteY13" fmla="*/ 1969915 h 2110521"/>
                <a:gd name="connsiteX14" fmla="*/ 1742340 w 2453499"/>
                <a:gd name="connsiteY14" fmla="*/ 2064984 h 2110521"/>
                <a:gd name="connsiteX15" fmla="*/ 675601 w 2453499"/>
                <a:gd name="connsiteY15" fmla="*/ 1530860 h 2110521"/>
                <a:gd name="connsiteX0" fmla="*/ 675601 w 2453499"/>
                <a:gd name="connsiteY0" fmla="*/ 1530860 h 2110523"/>
                <a:gd name="connsiteX1" fmla="*/ 248905 w 2453499"/>
                <a:gd name="connsiteY1" fmla="*/ 1397329 h 2110523"/>
                <a:gd name="connsiteX2" fmla="*/ 35557 w 2453499"/>
                <a:gd name="connsiteY2" fmla="*/ 863206 h 2110523"/>
                <a:gd name="connsiteX3" fmla="*/ 462253 w 2453499"/>
                <a:gd name="connsiteY3" fmla="*/ 195550 h 2110523"/>
                <a:gd name="connsiteX4" fmla="*/ 888949 w 2453499"/>
                <a:gd name="connsiteY4" fmla="*/ 195550 h 2110523"/>
                <a:gd name="connsiteX5" fmla="*/ 1050792 w 2453499"/>
                <a:gd name="connsiteY5" fmla="*/ 382495 h 2110523"/>
                <a:gd name="connsiteX6" fmla="*/ 1443306 w 2453499"/>
                <a:gd name="connsiteY6" fmla="*/ 434152 h 2110523"/>
                <a:gd name="connsiteX7" fmla="*/ 1955688 w 2453499"/>
                <a:gd name="connsiteY7" fmla="*/ 62022 h 2110523"/>
                <a:gd name="connsiteX8" fmla="*/ 2382383 w 2453499"/>
                <a:gd name="connsiteY8" fmla="*/ 62019 h 2110523"/>
                <a:gd name="connsiteX9" fmla="*/ 2382383 w 2453499"/>
                <a:gd name="connsiteY9" fmla="*/ 329081 h 2110523"/>
                <a:gd name="connsiteX10" fmla="*/ 2174438 w 2453499"/>
                <a:gd name="connsiteY10" fmla="*/ 679959 h 2110523"/>
                <a:gd name="connsiteX11" fmla="*/ 2098238 w 2453499"/>
                <a:gd name="connsiteY11" fmla="*/ 1028302 h 2110523"/>
                <a:gd name="connsiteX12" fmla="*/ 2087352 w 2453499"/>
                <a:gd name="connsiteY12" fmla="*/ 1518159 h 2110523"/>
                <a:gd name="connsiteX13" fmla="*/ 2245195 w 2453499"/>
                <a:gd name="connsiteY13" fmla="*/ 1969915 h 2110523"/>
                <a:gd name="connsiteX14" fmla="*/ 1742337 w 2453499"/>
                <a:gd name="connsiteY14" fmla="*/ 1664391 h 2110523"/>
                <a:gd name="connsiteX15" fmla="*/ 675601 w 2453499"/>
                <a:gd name="connsiteY15" fmla="*/ 1530860 h 2110523"/>
                <a:gd name="connsiteX0" fmla="*/ 675601 w 2453499"/>
                <a:gd name="connsiteY0" fmla="*/ 1530860 h 2110521"/>
                <a:gd name="connsiteX1" fmla="*/ 248905 w 2453499"/>
                <a:gd name="connsiteY1" fmla="*/ 1397329 h 2110521"/>
                <a:gd name="connsiteX2" fmla="*/ 35557 w 2453499"/>
                <a:gd name="connsiteY2" fmla="*/ 863206 h 2110521"/>
                <a:gd name="connsiteX3" fmla="*/ 462253 w 2453499"/>
                <a:gd name="connsiteY3" fmla="*/ 195550 h 2110521"/>
                <a:gd name="connsiteX4" fmla="*/ 888949 w 2453499"/>
                <a:gd name="connsiteY4" fmla="*/ 195550 h 2110521"/>
                <a:gd name="connsiteX5" fmla="*/ 1050792 w 2453499"/>
                <a:gd name="connsiteY5" fmla="*/ 382495 h 2110521"/>
                <a:gd name="connsiteX6" fmla="*/ 1443306 w 2453499"/>
                <a:gd name="connsiteY6" fmla="*/ 434152 h 2110521"/>
                <a:gd name="connsiteX7" fmla="*/ 1955688 w 2453499"/>
                <a:gd name="connsiteY7" fmla="*/ 62022 h 2110521"/>
                <a:gd name="connsiteX8" fmla="*/ 2382383 w 2453499"/>
                <a:gd name="connsiteY8" fmla="*/ 62019 h 2110521"/>
                <a:gd name="connsiteX9" fmla="*/ 2382383 w 2453499"/>
                <a:gd name="connsiteY9" fmla="*/ 329081 h 2110521"/>
                <a:gd name="connsiteX10" fmla="*/ 2174438 w 2453499"/>
                <a:gd name="connsiteY10" fmla="*/ 679959 h 2110521"/>
                <a:gd name="connsiteX11" fmla="*/ 2098238 w 2453499"/>
                <a:gd name="connsiteY11" fmla="*/ 1028302 h 2110521"/>
                <a:gd name="connsiteX12" fmla="*/ 2087352 w 2453499"/>
                <a:gd name="connsiteY12" fmla="*/ 1518159 h 2110521"/>
                <a:gd name="connsiteX13" fmla="*/ 2245195 w 2453499"/>
                <a:gd name="connsiteY13" fmla="*/ 1969915 h 2110521"/>
                <a:gd name="connsiteX14" fmla="*/ 1742337 w 2453499"/>
                <a:gd name="connsiteY14" fmla="*/ 1664391 h 2110521"/>
                <a:gd name="connsiteX15" fmla="*/ 675601 w 2453499"/>
                <a:gd name="connsiteY15" fmla="*/ 1530860 h 2110521"/>
                <a:gd name="connsiteX0" fmla="*/ 675601 w 2453499"/>
                <a:gd name="connsiteY0" fmla="*/ 1530860 h 2110523"/>
                <a:gd name="connsiteX1" fmla="*/ 248905 w 2453499"/>
                <a:gd name="connsiteY1" fmla="*/ 1397329 h 2110523"/>
                <a:gd name="connsiteX2" fmla="*/ 35557 w 2453499"/>
                <a:gd name="connsiteY2" fmla="*/ 863206 h 2110523"/>
                <a:gd name="connsiteX3" fmla="*/ 462253 w 2453499"/>
                <a:gd name="connsiteY3" fmla="*/ 195550 h 2110523"/>
                <a:gd name="connsiteX4" fmla="*/ 888949 w 2453499"/>
                <a:gd name="connsiteY4" fmla="*/ 195550 h 2110523"/>
                <a:gd name="connsiteX5" fmla="*/ 1050792 w 2453499"/>
                <a:gd name="connsiteY5" fmla="*/ 382495 h 2110523"/>
                <a:gd name="connsiteX6" fmla="*/ 1443306 w 2453499"/>
                <a:gd name="connsiteY6" fmla="*/ 434152 h 2110523"/>
                <a:gd name="connsiteX7" fmla="*/ 1955688 w 2453499"/>
                <a:gd name="connsiteY7" fmla="*/ 62022 h 2110523"/>
                <a:gd name="connsiteX8" fmla="*/ 2382383 w 2453499"/>
                <a:gd name="connsiteY8" fmla="*/ 62019 h 2110523"/>
                <a:gd name="connsiteX9" fmla="*/ 2382383 w 2453499"/>
                <a:gd name="connsiteY9" fmla="*/ 329081 h 2110523"/>
                <a:gd name="connsiteX10" fmla="*/ 2174438 w 2453499"/>
                <a:gd name="connsiteY10" fmla="*/ 679959 h 2110523"/>
                <a:gd name="connsiteX11" fmla="*/ 2098238 w 2453499"/>
                <a:gd name="connsiteY11" fmla="*/ 1028302 h 2110523"/>
                <a:gd name="connsiteX12" fmla="*/ 2087352 w 2453499"/>
                <a:gd name="connsiteY12" fmla="*/ 1518159 h 2110523"/>
                <a:gd name="connsiteX13" fmla="*/ 2245195 w 2453499"/>
                <a:gd name="connsiteY13" fmla="*/ 1969915 h 2110523"/>
                <a:gd name="connsiteX14" fmla="*/ 1742337 w 2453499"/>
                <a:gd name="connsiteY14" fmla="*/ 1664391 h 2110523"/>
                <a:gd name="connsiteX15" fmla="*/ 675601 w 2453499"/>
                <a:gd name="connsiteY15" fmla="*/ 1530860 h 2110523"/>
                <a:gd name="connsiteX0" fmla="*/ 675601 w 2453499"/>
                <a:gd name="connsiteY0" fmla="*/ 1530860 h 1733281"/>
                <a:gd name="connsiteX1" fmla="*/ 248905 w 2453499"/>
                <a:gd name="connsiteY1" fmla="*/ 1397329 h 1733281"/>
                <a:gd name="connsiteX2" fmla="*/ 35557 w 2453499"/>
                <a:gd name="connsiteY2" fmla="*/ 863206 h 1733281"/>
                <a:gd name="connsiteX3" fmla="*/ 462253 w 2453499"/>
                <a:gd name="connsiteY3" fmla="*/ 195550 h 1733281"/>
                <a:gd name="connsiteX4" fmla="*/ 888949 w 2453499"/>
                <a:gd name="connsiteY4" fmla="*/ 195550 h 1733281"/>
                <a:gd name="connsiteX5" fmla="*/ 1050792 w 2453499"/>
                <a:gd name="connsiteY5" fmla="*/ 382495 h 1733281"/>
                <a:gd name="connsiteX6" fmla="*/ 1443306 w 2453499"/>
                <a:gd name="connsiteY6" fmla="*/ 434152 h 1733281"/>
                <a:gd name="connsiteX7" fmla="*/ 1955688 w 2453499"/>
                <a:gd name="connsiteY7" fmla="*/ 62022 h 1733281"/>
                <a:gd name="connsiteX8" fmla="*/ 2382383 w 2453499"/>
                <a:gd name="connsiteY8" fmla="*/ 62019 h 1733281"/>
                <a:gd name="connsiteX9" fmla="*/ 2382383 w 2453499"/>
                <a:gd name="connsiteY9" fmla="*/ 329081 h 1733281"/>
                <a:gd name="connsiteX10" fmla="*/ 2174438 w 2453499"/>
                <a:gd name="connsiteY10" fmla="*/ 679959 h 1733281"/>
                <a:gd name="connsiteX11" fmla="*/ 2098238 w 2453499"/>
                <a:gd name="connsiteY11" fmla="*/ 1028302 h 1733281"/>
                <a:gd name="connsiteX12" fmla="*/ 2087352 w 2453499"/>
                <a:gd name="connsiteY12" fmla="*/ 1518159 h 1733281"/>
                <a:gd name="connsiteX13" fmla="*/ 2169033 w 2453499"/>
                <a:gd name="connsiteY13" fmla="*/ 1530860 h 1733281"/>
                <a:gd name="connsiteX14" fmla="*/ 1742337 w 2453499"/>
                <a:gd name="connsiteY14" fmla="*/ 1664391 h 1733281"/>
                <a:gd name="connsiteX15" fmla="*/ 675601 w 2453499"/>
                <a:gd name="connsiteY15" fmla="*/ 1530860 h 1733281"/>
                <a:gd name="connsiteX0" fmla="*/ 675601 w 2453499"/>
                <a:gd name="connsiteY0" fmla="*/ 1530860 h 1733279"/>
                <a:gd name="connsiteX1" fmla="*/ 248905 w 2453499"/>
                <a:gd name="connsiteY1" fmla="*/ 1397329 h 1733279"/>
                <a:gd name="connsiteX2" fmla="*/ 35557 w 2453499"/>
                <a:gd name="connsiteY2" fmla="*/ 863206 h 1733279"/>
                <a:gd name="connsiteX3" fmla="*/ 462253 w 2453499"/>
                <a:gd name="connsiteY3" fmla="*/ 195550 h 1733279"/>
                <a:gd name="connsiteX4" fmla="*/ 888949 w 2453499"/>
                <a:gd name="connsiteY4" fmla="*/ 195550 h 1733279"/>
                <a:gd name="connsiteX5" fmla="*/ 1050792 w 2453499"/>
                <a:gd name="connsiteY5" fmla="*/ 382495 h 1733279"/>
                <a:gd name="connsiteX6" fmla="*/ 1443306 w 2453499"/>
                <a:gd name="connsiteY6" fmla="*/ 434152 h 1733279"/>
                <a:gd name="connsiteX7" fmla="*/ 1955688 w 2453499"/>
                <a:gd name="connsiteY7" fmla="*/ 62022 h 1733279"/>
                <a:gd name="connsiteX8" fmla="*/ 2382383 w 2453499"/>
                <a:gd name="connsiteY8" fmla="*/ 62019 h 1733279"/>
                <a:gd name="connsiteX9" fmla="*/ 2382383 w 2453499"/>
                <a:gd name="connsiteY9" fmla="*/ 329081 h 1733279"/>
                <a:gd name="connsiteX10" fmla="*/ 2174438 w 2453499"/>
                <a:gd name="connsiteY10" fmla="*/ 679959 h 1733279"/>
                <a:gd name="connsiteX11" fmla="*/ 2098238 w 2453499"/>
                <a:gd name="connsiteY11" fmla="*/ 1028302 h 1733279"/>
                <a:gd name="connsiteX12" fmla="*/ 2087352 w 2453499"/>
                <a:gd name="connsiteY12" fmla="*/ 1518159 h 1733279"/>
                <a:gd name="connsiteX13" fmla="*/ 1955685 w 2453499"/>
                <a:gd name="connsiteY13" fmla="*/ 1397330 h 1733279"/>
                <a:gd name="connsiteX14" fmla="*/ 1742337 w 2453499"/>
                <a:gd name="connsiteY14" fmla="*/ 1664391 h 1733279"/>
                <a:gd name="connsiteX15" fmla="*/ 675601 w 2453499"/>
                <a:gd name="connsiteY15" fmla="*/ 1530860 h 1733279"/>
                <a:gd name="connsiteX0" fmla="*/ 675601 w 2453499"/>
                <a:gd name="connsiteY0" fmla="*/ 1530860 h 1733281"/>
                <a:gd name="connsiteX1" fmla="*/ 248905 w 2453499"/>
                <a:gd name="connsiteY1" fmla="*/ 1397329 h 1733281"/>
                <a:gd name="connsiteX2" fmla="*/ 35557 w 2453499"/>
                <a:gd name="connsiteY2" fmla="*/ 863206 h 1733281"/>
                <a:gd name="connsiteX3" fmla="*/ 462253 w 2453499"/>
                <a:gd name="connsiteY3" fmla="*/ 195550 h 1733281"/>
                <a:gd name="connsiteX4" fmla="*/ 888949 w 2453499"/>
                <a:gd name="connsiteY4" fmla="*/ 195550 h 1733281"/>
                <a:gd name="connsiteX5" fmla="*/ 1050792 w 2453499"/>
                <a:gd name="connsiteY5" fmla="*/ 382495 h 1733281"/>
                <a:gd name="connsiteX6" fmla="*/ 1443306 w 2453499"/>
                <a:gd name="connsiteY6" fmla="*/ 434152 h 1733281"/>
                <a:gd name="connsiteX7" fmla="*/ 1955688 w 2453499"/>
                <a:gd name="connsiteY7" fmla="*/ 62022 h 1733281"/>
                <a:gd name="connsiteX8" fmla="*/ 2382383 w 2453499"/>
                <a:gd name="connsiteY8" fmla="*/ 62019 h 1733281"/>
                <a:gd name="connsiteX9" fmla="*/ 2382383 w 2453499"/>
                <a:gd name="connsiteY9" fmla="*/ 329081 h 1733281"/>
                <a:gd name="connsiteX10" fmla="*/ 2174438 w 2453499"/>
                <a:gd name="connsiteY10" fmla="*/ 679959 h 1733281"/>
                <a:gd name="connsiteX11" fmla="*/ 2098238 w 2453499"/>
                <a:gd name="connsiteY11" fmla="*/ 1028302 h 1733281"/>
                <a:gd name="connsiteX12" fmla="*/ 2087352 w 2453499"/>
                <a:gd name="connsiteY12" fmla="*/ 1518159 h 1733281"/>
                <a:gd name="connsiteX13" fmla="*/ 1955685 w 2453499"/>
                <a:gd name="connsiteY13" fmla="*/ 1397330 h 1733281"/>
                <a:gd name="connsiteX14" fmla="*/ 1742337 w 2453499"/>
                <a:gd name="connsiteY14" fmla="*/ 1664391 h 1733281"/>
                <a:gd name="connsiteX15" fmla="*/ 675601 w 2453499"/>
                <a:gd name="connsiteY15" fmla="*/ 1530860 h 1733281"/>
                <a:gd name="connsiteX0" fmla="*/ 675601 w 2453499"/>
                <a:gd name="connsiteY0" fmla="*/ 1530860 h 1733279"/>
                <a:gd name="connsiteX1" fmla="*/ 248905 w 2453499"/>
                <a:gd name="connsiteY1" fmla="*/ 1397329 h 1733279"/>
                <a:gd name="connsiteX2" fmla="*/ 35557 w 2453499"/>
                <a:gd name="connsiteY2" fmla="*/ 863206 h 1733279"/>
                <a:gd name="connsiteX3" fmla="*/ 462253 w 2453499"/>
                <a:gd name="connsiteY3" fmla="*/ 195550 h 1733279"/>
                <a:gd name="connsiteX4" fmla="*/ 888949 w 2453499"/>
                <a:gd name="connsiteY4" fmla="*/ 195550 h 1733279"/>
                <a:gd name="connsiteX5" fmla="*/ 1050792 w 2453499"/>
                <a:gd name="connsiteY5" fmla="*/ 382495 h 1733279"/>
                <a:gd name="connsiteX6" fmla="*/ 1443306 w 2453499"/>
                <a:gd name="connsiteY6" fmla="*/ 434152 h 1733279"/>
                <a:gd name="connsiteX7" fmla="*/ 1955688 w 2453499"/>
                <a:gd name="connsiteY7" fmla="*/ 62022 h 1733279"/>
                <a:gd name="connsiteX8" fmla="*/ 2382383 w 2453499"/>
                <a:gd name="connsiteY8" fmla="*/ 62019 h 1733279"/>
                <a:gd name="connsiteX9" fmla="*/ 2382383 w 2453499"/>
                <a:gd name="connsiteY9" fmla="*/ 329081 h 1733279"/>
                <a:gd name="connsiteX10" fmla="*/ 2174438 w 2453499"/>
                <a:gd name="connsiteY10" fmla="*/ 679959 h 1733279"/>
                <a:gd name="connsiteX11" fmla="*/ 2098238 w 2453499"/>
                <a:gd name="connsiteY11" fmla="*/ 1028302 h 1733279"/>
                <a:gd name="connsiteX12" fmla="*/ 1955685 w 2453499"/>
                <a:gd name="connsiteY12" fmla="*/ 1397330 h 1733279"/>
                <a:gd name="connsiteX13" fmla="*/ 1742337 w 2453499"/>
                <a:gd name="connsiteY13" fmla="*/ 1664391 h 1733279"/>
                <a:gd name="connsiteX14" fmla="*/ 675601 w 2453499"/>
                <a:gd name="connsiteY14" fmla="*/ 1530860 h 1733279"/>
                <a:gd name="connsiteX0" fmla="*/ 675601 w 2453499"/>
                <a:gd name="connsiteY0" fmla="*/ 1530860 h 1733281"/>
                <a:gd name="connsiteX1" fmla="*/ 248905 w 2453499"/>
                <a:gd name="connsiteY1" fmla="*/ 1397329 h 1733281"/>
                <a:gd name="connsiteX2" fmla="*/ 35557 w 2453499"/>
                <a:gd name="connsiteY2" fmla="*/ 863206 h 1733281"/>
                <a:gd name="connsiteX3" fmla="*/ 462253 w 2453499"/>
                <a:gd name="connsiteY3" fmla="*/ 195550 h 1733281"/>
                <a:gd name="connsiteX4" fmla="*/ 888949 w 2453499"/>
                <a:gd name="connsiteY4" fmla="*/ 195550 h 1733281"/>
                <a:gd name="connsiteX5" fmla="*/ 1050792 w 2453499"/>
                <a:gd name="connsiteY5" fmla="*/ 382495 h 1733281"/>
                <a:gd name="connsiteX6" fmla="*/ 1443306 w 2453499"/>
                <a:gd name="connsiteY6" fmla="*/ 434152 h 1733281"/>
                <a:gd name="connsiteX7" fmla="*/ 1955688 w 2453499"/>
                <a:gd name="connsiteY7" fmla="*/ 62022 h 1733281"/>
                <a:gd name="connsiteX8" fmla="*/ 2382383 w 2453499"/>
                <a:gd name="connsiteY8" fmla="*/ 62019 h 1733281"/>
                <a:gd name="connsiteX9" fmla="*/ 2382383 w 2453499"/>
                <a:gd name="connsiteY9" fmla="*/ 329081 h 1733281"/>
                <a:gd name="connsiteX10" fmla="*/ 2174438 w 2453499"/>
                <a:gd name="connsiteY10" fmla="*/ 679959 h 1733281"/>
                <a:gd name="connsiteX11" fmla="*/ 2098238 w 2453499"/>
                <a:gd name="connsiteY11" fmla="*/ 1028302 h 1733281"/>
                <a:gd name="connsiteX12" fmla="*/ 1955685 w 2453499"/>
                <a:gd name="connsiteY12" fmla="*/ 1397330 h 1733281"/>
                <a:gd name="connsiteX13" fmla="*/ 1742337 w 2453499"/>
                <a:gd name="connsiteY13" fmla="*/ 1530862 h 1733281"/>
                <a:gd name="connsiteX14" fmla="*/ 675601 w 2453499"/>
                <a:gd name="connsiteY14" fmla="*/ 1530860 h 1733281"/>
                <a:gd name="connsiteX0" fmla="*/ 675601 w 2453499"/>
                <a:gd name="connsiteY0" fmla="*/ 1530860 h 1733279"/>
                <a:gd name="connsiteX1" fmla="*/ 248905 w 2453499"/>
                <a:gd name="connsiteY1" fmla="*/ 1397329 h 1733279"/>
                <a:gd name="connsiteX2" fmla="*/ 35557 w 2453499"/>
                <a:gd name="connsiteY2" fmla="*/ 863206 h 1733279"/>
                <a:gd name="connsiteX3" fmla="*/ 462253 w 2453499"/>
                <a:gd name="connsiteY3" fmla="*/ 195550 h 1733279"/>
                <a:gd name="connsiteX4" fmla="*/ 888949 w 2453499"/>
                <a:gd name="connsiteY4" fmla="*/ 195550 h 1733279"/>
                <a:gd name="connsiteX5" fmla="*/ 1050792 w 2453499"/>
                <a:gd name="connsiteY5" fmla="*/ 382495 h 1733279"/>
                <a:gd name="connsiteX6" fmla="*/ 1443306 w 2453499"/>
                <a:gd name="connsiteY6" fmla="*/ 434152 h 1733279"/>
                <a:gd name="connsiteX7" fmla="*/ 1955688 w 2453499"/>
                <a:gd name="connsiteY7" fmla="*/ 62022 h 1733279"/>
                <a:gd name="connsiteX8" fmla="*/ 2382383 w 2453499"/>
                <a:gd name="connsiteY8" fmla="*/ 62019 h 1733279"/>
                <a:gd name="connsiteX9" fmla="*/ 2382383 w 2453499"/>
                <a:gd name="connsiteY9" fmla="*/ 329081 h 1733279"/>
                <a:gd name="connsiteX10" fmla="*/ 2174438 w 2453499"/>
                <a:gd name="connsiteY10" fmla="*/ 679959 h 1733279"/>
                <a:gd name="connsiteX11" fmla="*/ 2098238 w 2453499"/>
                <a:gd name="connsiteY11" fmla="*/ 1028302 h 1733279"/>
                <a:gd name="connsiteX12" fmla="*/ 1955685 w 2453499"/>
                <a:gd name="connsiteY12" fmla="*/ 1397330 h 1733279"/>
                <a:gd name="connsiteX13" fmla="*/ 1742337 w 2453499"/>
                <a:gd name="connsiteY13" fmla="*/ 1530862 h 1733279"/>
                <a:gd name="connsiteX14" fmla="*/ 675601 w 2453499"/>
                <a:gd name="connsiteY14" fmla="*/ 1530860 h 1733279"/>
                <a:gd name="connsiteX0" fmla="*/ 675601 w 2453499"/>
                <a:gd name="connsiteY0" fmla="*/ 1530860 h 1733281"/>
                <a:gd name="connsiteX1" fmla="*/ 248905 w 2453499"/>
                <a:gd name="connsiteY1" fmla="*/ 1397329 h 1733281"/>
                <a:gd name="connsiteX2" fmla="*/ 35557 w 2453499"/>
                <a:gd name="connsiteY2" fmla="*/ 863206 h 1733281"/>
                <a:gd name="connsiteX3" fmla="*/ 462253 w 2453499"/>
                <a:gd name="connsiteY3" fmla="*/ 195550 h 1733281"/>
                <a:gd name="connsiteX4" fmla="*/ 888949 w 2453499"/>
                <a:gd name="connsiteY4" fmla="*/ 195550 h 1733281"/>
                <a:gd name="connsiteX5" fmla="*/ 1050792 w 2453499"/>
                <a:gd name="connsiteY5" fmla="*/ 382495 h 1733281"/>
                <a:gd name="connsiteX6" fmla="*/ 1443306 w 2453499"/>
                <a:gd name="connsiteY6" fmla="*/ 434152 h 1733281"/>
                <a:gd name="connsiteX7" fmla="*/ 1955688 w 2453499"/>
                <a:gd name="connsiteY7" fmla="*/ 62022 h 1733281"/>
                <a:gd name="connsiteX8" fmla="*/ 2382383 w 2453499"/>
                <a:gd name="connsiteY8" fmla="*/ 62019 h 1733281"/>
                <a:gd name="connsiteX9" fmla="*/ 2382383 w 2453499"/>
                <a:gd name="connsiteY9" fmla="*/ 329081 h 1733281"/>
                <a:gd name="connsiteX10" fmla="*/ 2174438 w 2453499"/>
                <a:gd name="connsiteY10" fmla="*/ 679959 h 1733281"/>
                <a:gd name="connsiteX11" fmla="*/ 2098238 w 2453499"/>
                <a:gd name="connsiteY11" fmla="*/ 1028302 h 1733281"/>
                <a:gd name="connsiteX12" fmla="*/ 1955685 w 2453499"/>
                <a:gd name="connsiteY12" fmla="*/ 1397330 h 1733281"/>
                <a:gd name="connsiteX13" fmla="*/ 1742337 w 2453499"/>
                <a:gd name="connsiteY13" fmla="*/ 1530862 h 1733281"/>
                <a:gd name="connsiteX14" fmla="*/ 675601 w 2453499"/>
                <a:gd name="connsiteY14" fmla="*/ 1530860 h 1733281"/>
                <a:gd name="connsiteX0" fmla="*/ 675601 w 2453499"/>
                <a:gd name="connsiteY0" fmla="*/ 1530860 h 1733279"/>
                <a:gd name="connsiteX1" fmla="*/ 248905 w 2453499"/>
                <a:gd name="connsiteY1" fmla="*/ 1397329 h 1733279"/>
                <a:gd name="connsiteX2" fmla="*/ 35557 w 2453499"/>
                <a:gd name="connsiteY2" fmla="*/ 863206 h 1733279"/>
                <a:gd name="connsiteX3" fmla="*/ 462253 w 2453499"/>
                <a:gd name="connsiteY3" fmla="*/ 195550 h 1733279"/>
                <a:gd name="connsiteX4" fmla="*/ 888949 w 2453499"/>
                <a:gd name="connsiteY4" fmla="*/ 195550 h 1733279"/>
                <a:gd name="connsiteX5" fmla="*/ 1050792 w 2453499"/>
                <a:gd name="connsiteY5" fmla="*/ 382495 h 1733279"/>
                <a:gd name="connsiteX6" fmla="*/ 1443306 w 2453499"/>
                <a:gd name="connsiteY6" fmla="*/ 434152 h 1733279"/>
                <a:gd name="connsiteX7" fmla="*/ 1955688 w 2453499"/>
                <a:gd name="connsiteY7" fmla="*/ 62022 h 1733279"/>
                <a:gd name="connsiteX8" fmla="*/ 2382383 w 2453499"/>
                <a:gd name="connsiteY8" fmla="*/ 62019 h 1733279"/>
                <a:gd name="connsiteX9" fmla="*/ 2382383 w 2453499"/>
                <a:gd name="connsiteY9" fmla="*/ 329081 h 1733279"/>
                <a:gd name="connsiteX10" fmla="*/ 2174438 w 2453499"/>
                <a:gd name="connsiteY10" fmla="*/ 679959 h 1733279"/>
                <a:gd name="connsiteX11" fmla="*/ 2098238 w 2453499"/>
                <a:gd name="connsiteY11" fmla="*/ 1028302 h 1733279"/>
                <a:gd name="connsiteX12" fmla="*/ 1955685 w 2453499"/>
                <a:gd name="connsiteY12" fmla="*/ 1397330 h 1733279"/>
                <a:gd name="connsiteX13" fmla="*/ 1742337 w 2453499"/>
                <a:gd name="connsiteY13" fmla="*/ 1530862 h 1733279"/>
                <a:gd name="connsiteX14" fmla="*/ 675601 w 2453499"/>
                <a:gd name="connsiteY14" fmla="*/ 1530860 h 1733279"/>
                <a:gd name="connsiteX0" fmla="*/ 675598 w 2453499"/>
                <a:gd name="connsiteY0" fmla="*/ 1530862 h 1733281"/>
                <a:gd name="connsiteX1" fmla="*/ 248905 w 2453499"/>
                <a:gd name="connsiteY1" fmla="*/ 1397329 h 1733281"/>
                <a:gd name="connsiteX2" fmla="*/ 35557 w 2453499"/>
                <a:gd name="connsiteY2" fmla="*/ 863206 h 1733281"/>
                <a:gd name="connsiteX3" fmla="*/ 462253 w 2453499"/>
                <a:gd name="connsiteY3" fmla="*/ 195550 h 1733281"/>
                <a:gd name="connsiteX4" fmla="*/ 888949 w 2453499"/>
                <a:gd name="connsiteY4" fmla="*/ 195550 h 1733281"/>
                <a:gd name="connsiteX5" fmla="*/ 1050792 w 2453499"/>
                <a:gd name="connsiteY5" fmla="*/ 382495 h 1733281"/>
                <a:gd name="connsiteX6" fmla="*/ 1443306 w 2453499"/>
                <a:gd name="connsiteY6" fmla="*/ 434152 h 1733281"/>
                <a:gd name="connsiteX7" fmla="*/ 1955688 w 2453499"/>
                <a:gd name="connsiteY7" fmla="*/ 62022 h 1733281"/>
                <a:gd name="connsiteX8" fmla="*/ 2382383 w 2453499"/>
                <a:gd name="connsiteY8" fmla="*/ 62019 h 1733281"/>
                <a:gd name="connsiteX9" fmla="*/ 2382383 w 2453499"/>
                <a:gd name="connsiteY9" fmla="*/ 329081 h 1733281"/>
                <a:gd name="connsiteX10" fmla="*/ 2174438 w 2453499"/>
                <a:gd name="connsiteY10" fmla="*/ 679959 h 1733281"/>
                <a:gd name="connsiteX11" fmla="*/ 2098238 w 2453499"/>
                <a:gd name="connsiteY11" fmla="*/ 1028302 h 1733281"/>
                <a:gd name="connsiteX12" fmla="*/ 1955685 w 2453499"/>
                <a:gd name="connsiteY12" fmla="*/ 1397330 h 1733281"/>
                <a:gd name="connsiteX13" fmla="*/ 1742337 w 2453499"/>
                <a:gd name="connsiteY13" fmla="*/ 1530862 h 1733281"/>
                <a:gd name="connsiteX14" fmla="*/ 675598 w 2453499"/>
                <a:gd name="connsiteY14" fmla="*/ 1530862 h 1733281"/>
                <a:gd name="connsiteX0" fmla="*/ 640040 w 2417941"/>
                <a:gd name="connsiteY0" fmla="*/ 1530862 h 1866812"/>
                <a:gd name="connsiteX1" fmla="*/ 426693 w 2417941"/>
                <a:gd name="connsiteY1" fmla="*/ 1530861 h 1866812"/>
                <a:gd name="connsiteX2" fmla="*/ -1 w 2417941"/>
                <a:gd name="connsiteY2" fmla="*/ 863206 h 1866812"/>
                <a:gd name="connsiteX3" fmla="*/ 426695 w 2417941"/>
                <a:gd name="connsiteY3" fmla="*/ 195550 h 1866812"/>
                <a:gd name="connsiteX4" fmla="*/ 853391 w 2417941"/>
                <a:gd name="connsiteY4" fmla="*/ 195550 h 1866812"/>
                <a:gd name="connsiteX5" fmla="*/ 1015234 w 2417941"/>
                <a:gd name="connsiteY5" fmla="*/ 382495 h 1866812"/>
                <a:gd name="connsiteX6" fmla="*/ 1407748 w 2417941"/>
                <a:gd name="connsiteY6" fmla="*/ 434152 h 1866812"/>
                <a:gd name="connsiteX7" fmla="*/ 1920130 w 2417941"/>
                <a:gd name="connsiteY7" fmla="*/ 62022 h 1866812"/>
                <a:gd name="connsiteX8" fmla="*/ 2346825 w 2417941"/>
                <a:gd name="connsiteY8" fmla="*/ 62019 h 1866812"/>
                <a:gd name="connsiteX9" fmla="*/ 2346825 w 2417941"/>
                <a:gd name="connsiteY9" fmla="*/ 329081 h 1866812"/>
                <a:gd name="connsiteX10" fmla="*/ 2138880 w 2417941"/>
                <a:gd name="connsiteY10" fmla="*/ 679959 h 1866812"/>
                <a:gd name="connsiteX11" fmla="*/ 2062680 w 2417941"/>
                <a:gd name="connsiteY11" fmla="*/ 1028302 h 1866812"/>
                <a:gd name="connsiteX12" fmla="*/ 1920127 w 2417941"/>
                <a:gd name="connsiteY12" fmla="*/ 1397330 h 1866812"/>
                <a:gd name="connsiteX13" fmla="*/ 1706779 w 2417941"/>
                <a:gd name="connsiteY13" fmla="*/ 1530862 h 1866812"/>
                <a:gd name="connsiteX14" fmla="*/ 640040 w 2417941"/>
                <a:gd name="connsiteY14" fmla="*/ 1530862 h 1866812"/>
                <a:gd name="connsiteX0" fmla="*/ 675598 w 2453499"/>
                <a:gd name="connsiteY0" fmla="*/ 1530862 h 1575373"/>
                <a:gd name="connsiteX1" fmla="*/ 35557 w 2453499"/>
                <a:gd name="connsiteY1" fmla="*/ 863206 h 1575373"/>
                <a:gd name="connsiteX2" fmla="*/ 462253 w 2453499"/>
                <a:gd name="connsiteY2" fmla="*/ 195550 h 1575373"/>
                <a:gd name="connsiteX3" fmla="*/ 888949 w 2453499"/>
                <a:gd name="connsiteY3" fmla="*/ 195550 h 1575373"/>
                <a:gd name="connsiteX4" fmla="*/ 1050792 w 2453499"/>
                <a:gd name="connsiteY4" fmla="*/ 382495 h 1575373"/>
                <a:gd name="connsiteX5" fmla="*/ 1443306 w 2453499"/>
                <a:gd name="connsiteY5" fmla="*/ 434152 h 1575373"/>
                <a:gd name="connsiteX6" fmla="*/ 1955688 w 2453499"/>
                <a:gd name="connsiteY6" fmla="*/ 62022 h 1575373"/>
                <a:gd name="connsiteX7" fmla="*/ 2382383 w 2453499"/>
                <a:gd name="connsiteY7" fmla="*/ 62019 h 1575373"/>
                <a:gd name="connsiteX8" fmla="*/ 2382383 w 2453499"/>
                <a:gd name="connsiteY8" fmla="*/ 329081 h 1575373"/>
                <a:gd name="connsiteX9" fmla="*/ 2174438 w 2453499"/>
                <a:gd name="connsiteY9" fmla="*/ 679959 h 1575373"/>
                <a:gd name="connsiteX10" fmla="*/ 2098238 w 2453499"/>
                <a:gd name="connsiteY10" fmla="*/ 1028302 h 1575373"/>
                <a:gd name="connsiteX11" fmla="*/ 1955685 w 2453499"/>
                <a:gd name="connsiteY11" fmla="*/ 1397330 h 1575373"/>
                <a:gd name="connsiteX12" fmla="*/ 1742337 w 2453499"/>
                <a:gd name="connsiteY12" fmla="*/ 1530862 h 1575373"/>
                <a:gd name="connsiteX13" fmla="*/ 675598 w 2453499"/>
                <a:gd name="connsiteY13" fmla="*/ 1530862 h 1575373"/>
                <a:gd name="connsiteX0" fmla="*/ 675598 w 2453499"/>
                <a:gd name="connsiteY0" fmla="*/ 1530862 h 1575371"/>
                <a:gd name="connsiteX1" fmla="*/ 35557 w 2453499"/>
                <a:gd name="connsiteY1" fmla="*/ 863206 h 1575371"/>
                <a:gd name="connsiteX2" fmla="*/ 462253 w 2453499"/>
                <a:gd name="connsiteY2" fmla="*/ 195550 h 1575371"/>
                <a:gd name="connsiteX3" fmla="*/ 888949 w 2453499"/>
                <a:gd name="connsiteY3" fmla="*/ 195550 h 1575371"/>
                <a:gd name="connsiteX4" fmla="*/ 1050792 w 2453499"/>
                <a:gd name="connsiteY4" fmla="*/ 382495 h 1575371"/>
                <a:gd name="connsiteX5" fmla="*/ 1443306 w 2453499"/>
                <a:gd name="connsiteY5" fmla="*/ 434152 h 1575371"/>
                <a:gd name="connsiteX6" fmla="*/ 1955688 w 2453499"/>
                <a:gd name="connsiteY6" fmla="*/ 62022 h 1575371"/>
                <a:gd name="connsiteX7" fmla="*/ 2382383 w 2453499"/>
                <a:gd name="connsiteY7" fmla="*/ 62019 h 1575371"/>
                <a:gd name="connsiteX8" fmla="*/ 2382383 w 2453499"/>
                <a:gd name="connsiteY8" fmla="*/ 329081 h 1575371"/>
                <a:gd name="connsiteX9" fmla="*/ 2174438 w 2453499"/>
                <a:gd name="connsiteY9" fmla="*/ 679959 h 1575371"/>
                <a:gd name="connsiteX10" fmla="*/ 2098238 w 2453499"/>
                <a:gd name="connsiteY10" fmla="*/ 1028302 h 1575371"/>
                <a:gd name="connsiteX11" fmla="*/ 1955685 w 2453499"/>
                <a:gd name="connsiteY11" fmla="*/ 1397330 h 1575371"/>
                <a:gd name="connsiteX12" fmla="*/ 1315642 w 2453499"/>
                <a:gd name="connsiteY12" fmla="*/ 1530863 h 1575371"/>
                <a:gd name="connsiteX13" fmla="*/ 675598 w 2453499"/>
                <a:gd name="connsiteY13" fmla="*/ 1530862 h 1575371"/>
                <a:gd name="connsiteX0" fmla="*/ 675598 w 2453499"/>
                <a:gd name="connsiteY0" fmla="*/ 1530862 h 1575373"/>
                <a:gd name="connsiteX1" fmla="*/ 35557 w 2453499"/>
                <a:gd name="connsiteY1" fmla="*/ 863206 h 1575373"/>
                <a:gd name="connsiteX2" fmla="*/ 462253 w 2453499"/>
                <a:gd name="connsiteY2" fmla="*/ 195550 h 1575373"/>
                <a:gd name="connsiteX3" fmla="*/ 888949 w 2453499"/>
                <a:gd name="connsiteY3" fmla="*/ 195550 h 1575373"/>
                <a:gd name="connsiteX4" fmla="*/ 1050792 w 2453499"/>
                <a:gd name="connsiteY4" fmla="*/ 382495 h 1575373"/>
                <a:gd name="connsiteX5" fmla="*/ 1443306 w 2453499"/>
                <a:gd name="connsiteY5" fmla="*/ 434152 h 1575373"/>
                <a:gd name="connsiteX6" fmla="*/ 1955688 w 2453499"/>
                <a:gd name="connsiteY6" fmla="*/ 62022 h 1575373"/>
                <a:gd name="connsiteX7" fmla="*/ 2382383 w 2453499"/>
                <a:gd name="connsiteY7" fmla="*/ 62019 h 1575373"/>
                <a:gd name="connsiteX8" fmla="*/ 2382383 w 2453499"/>
                <a:gd name="connsiteY8" fmla="*/ 329081 h 1575373"/>
                <a:gd name="connsiteX9" fmla="*/ 2174438 w 2453499"/>
                <a:gd name="connsiteY9" fmla="*/ 679959 h 1575373"/>
                <a:gd name="connsiteX10" fmla="*/ 2098238 w 2453499"/>
                <a:gd name="connsiteY10" fmla="*/ 1028302 h 1575373"/>
                <a:gd name="connsiteX11" fmla="*/ 1955685 w 2453499"/>
                <a:gd name="connsiteY11" fmla="*/ 1263800 h 1575373"/>
                <a:gd name="connsiteX12" fmla="*/ 1315642 w 2453499"/>
                <a:gd name="connsiteY12" fmla="*/ 1530863 h 1575373"/>
                <a:gd name="connsiteX13" fmla="*/ 675598 w 2453499"/>
                <a:gd name="connsiteY13" fmla="*/ 1530862 h 1575373"/>
                <a:gd name="connsiteX0" fmla="*/ 675598 w 2453499"/>
                <a:gd name="connsiteY0" fmla="*/ 1530862 h 1575371"/>
                <a:gd name="connsiteX1" fmla="*/ 35557 w 2453499"/>
                <a:gd name="connsiteY1" fmla="*/ 863206 h 1575371"/>
                <a:gd name="connsiteX2" fmla="*/ 462253 w 2453499"/>
                <a:gd name="connsiteY2" fmla="*/ 195550 h 1575371"/>
                <a:gd name="connsiteX3" fmla="*/ 888949 w 2453499"/>
                <a:gd name="connsiteY3" fmla="*/ 195550 h 1575371"/>
                <a:gd name="connsiteX4" fmla="*/ 1050792 w 2453499"/>
                <a:gd name="connsiteY4" fmla="*/ 382495 h 1575371"/>
                <a:gd name="connsiteX5" fmla="*/ 1443306 w 2453499"/>
                <a:gd name="connsiteY5" fmla="*/ 434152 h 1575371"/>
                <a:gd name="connsiteX6" fmla="*/ 1955688 w 2453499"/>
                <a:gd name="connsiteY6" fmla="*/ 62022 h 1575371"/>
                <a:gd name="connsiteX7" fmla="*/ 2382383 w 2453499"/>
                <a:gd name="connsiteY7" fmla="*/ 62019 h 1575371"/>
                <a:gd name="connsiteX8" fmla="*/ 2382383 w 2453499"/>
                <a:gd name="connsiteY8" fmla="*/ 329081 h 1575371"/>
                <a:gd name="connsiteX9" fmla="*/ 2174438 w 2453499"/>
                <a:gd name="connsiteY9" fmla="*/ 679959 h 1575371"/>
                <a:gd name="connsiteX10" fmla="*/ 2098238 w 2453499"/>
                <a:gd name="connsiteY10" fmla="*/ 1028302 h 1575371"/>
                <a:gd name="connsiteX11" fmla="*/ 1955685 w 2453499"/>
                <a:gd name="connsiteY11" fmla="*/ 1263800 h 1575371"/>
                <a:gd name="connsiteX12" fmla="*/ 1315642 w 2453499"/>
                <a:gd name="connsiteY12" fmla="*/ 1530863 h 1575371"/>
                <a:gd name="connsiteX13" fmla="*/ 675598 w 2453499"/>
                <a:gd name="connsiteY13" fmla="*/ 1530862 h 1575371"/>
                <a:gd name="connsiteX0" fmla="*/ 675598 w 2453499"/>
                <a:gd name="connsiteY0" fmla="*/ 1530862 h 1575373"/>
                <a:gd name="connsiteX1" fmla="*/ 35557 w 2453499"/>
                <a:gd name="connsiteY1" fmla="*/ 863206 h 1575373"/>
                <a:gd name="connsiteX2" fmla="*/ 462253 w 2453499"/>
                <a:gd name="connsiteY2" fmla="*/ 195550 h 1575373"/>
                <a:gd name="connsiteX3" fmla="*/ 888949 w 2453499"/>
                <a:gd name="connsiteY3" fmla="*/ 195550 h 1575373"/>
                <a:gd name="connsiteX4" fmla="*/ 1050792 w 2453499"/>
                <a:gd name="connsiteY4" fmla="*/ 382495 h 1575373"/>
                <a:gd name="connsiteX5" fmla="*/ 1443306 w 2453499"/>
                <a:gd name="connsiteY5" fmla="*/ 434152 h 1575373"/>
                <a:gd name="connsiteX6" fmla="*/ 1955688 w 2453499"/>
                <a:gd name="connsiteY6" fmla="*/ 62022 h 1575373"/>
                <a:gd name="connsiteX7" fmla="*/ 2382383 w 2453499"/>
                <a:gd name="connsiteY7" fmla="*/ 62019 h 1575373"/>
                <a:gd name="connsiteX8" fmla="*/ 2382383 w 2453499"/>
                <a:gd name="connsiteY8" fmla="*/ 329081 h 1575373"/>
                <a:gd name="connsiteX9" fmla="*/ 2174438 w 2453499"/>
                <a:gd name="connsiteY9" fmla="*/ 679959 h 1575373"/>
                <a:gd name="connsiteX10" fmla="*/ 2098238 w 2453499"/>
                <a:gd name="connsiteY10" fmla="*/ 1028302 h 1575373"/>
                <a:gd name="connsiteX11" fmla="*/ 1955685 w 2453499"/>
                <a:gd name="connsiteY11" fmla="*/ 1263800 h 1575373"/>
                <a:gd name="connsiteX12" fmla="*/ 1315642 w 2453499"/>
                <a:gd name="connsiteY12" fmla="*/ 1530863 h 1575373"/>
                <a:gd name="connsiteX13" fmla="*/ 675598 w 2453499"/>
                <a:gd name="connsiteY13" fmla="*/ 1530862 h 1575373"/>
                <a:gd name="connsiteX0" fmla="*/ 399669 w 2423348"/>
                <a:gd name="connsiteY0" fmla="*/ 1492407 h 1542970"/>
                <a:gd name="connsiteX1" fmla="*/ 5406 w 2423348"/>
                <a:gd name="connsiteY1" fmla="*/ 863206 h 1542970"/>
                <a:gd name="connsiteX2" fmla="*/ 432102 w 2423348"/>
                <a:gd name="connsiteY2" fmla="*/ 195550 h 1542970"/>
                <a:gd name="connsiteX3" fmla="*/ 858798 w 2423348"/>
                <a:gd name="connsiteY3" fmla="*/ 195550 h 1542970"/>
                <a:gd name="connsiteX4" fmla="*/ 1020641 w 2423348"/>
                <a:gd name="connsiteY4" fmla="*/ 382495 h 1542970"/>
                <a:gd name="connsiteX5" fmla="*/ 1413155 w 2423348"/>
                <a:gd name="connsiteY5" fmla="*/ 434152 h 1542970"/>
                <a:gd name="connsiteX6" fmla="*/ 1925537 w 2423348"/>
                <a:gd name="connsiteY6" fmla="*/ 62022 h 1542970"/>
                <a:gd name="connsiteX7" fmla="*/ 2352232 w 2423348"/>
                <a:gd name="connsiteY7" fmla="*/ 62019 h 1542970"/>
                <a:gd name="connsiteX8" fmla="*/ 2352232 w 2423348"/>
                <a:gd name="connsiteY8" fmla="*/ 329081 h 1542970"/>
                <a:gd name="connsiteX9" fmla="*/ 2144287 w 2423348"/>
                <a:gd name="connsiteY9" fmla="*/ 679959 h 1542970"/>
                <a:gd name="connsiteX10" fmla="*/ 2068087 w 2423348"/>
                <a:gd name="connsiteY10" fmla="*/ 1028302 h 1542970"/>
                <a:gd name="connsiteX11" fmla="*/ 1925534 w 2423348"/>
                <a:gd name="connsiteY11" fmla="*/ 1263800 h 1542970"/>
                <a:gd name="connsiteX12" fmla="*/ 1285491 w 2423348"/>
                <a:gd name="connsiteY12" fmla="*/ 1530863 h 1542970"/>
                <a:gd name="connsiteX13" fmla="*/ 399669 w 2423348"/>
                <a:gd name="connsiteY13" fmla="*/ 1492407 h 1542970"/>
                <a:gd name="connsiteX0" fmla="*/ 416737 w 2419935"/>
                <a:gd name="connsiteY0" fmla="*/ 1479588 h 1542970"/>
                <a:gd name="connsiteX1" fmla="*/ 1993 w 2419935"/>
                <a:gd name="connsiteY1" fmla="*/ 863206 h 1542970"/>
                <a:gd name="connsiteX2" fmla="*/ 428689 w 2419935"/>
                <a:gd name="connsiteY2" fmla="*/ 195550 h 1542970"/>
                <a:gd name="connsiteX3" fmla="*/ 855385 w 2419935"/>
                <a:gd name="connsiteY3" fmla="*/ 195550 h 1542970"/>
                <a:gd name="connsiteX4" fmla="*/ 1017228 w 2419935"/>
                <a:gd name="connsiteY4" fmla="*/ 382495 h 1542970"/>
                <a:gd name="connsiteX5" fmla="*/ 1409742 w 2419935"/>
                <a:gd name="connsiteY5" fmla="*/ 434152 h 1542970"/>
                <a:gd name="connsiteX6" fmla="*/ 1922124 w 2419935"/>
                <a:gd name="connsiteY6" fmla="*/ 62022 h 1542970"/>
                <a:gd name="connsiteX7" fmla="*/ 2348819 w 2419935"/>
                <a:gd name="connsiteY7" fmla="*/ 62019 h 1542970"/>
                <a:gd name="connsiteX8" fmla="*/ 2348819 w 2419935"/>
                <a:gd name="connsiteY8" fmla="*/ 329081 h 1542970"/>
                <a:gd name="connsiteX9" fmla="*/ 2140874 w 2419935"/>
                <a:gd name="connsiteY9" fmla="*/ 679959 h 1542970"/>
                <a:gd name="connsiteX10" fmla="*/ 2064674 w 2419935"/>
                <a:gd name="connsiteY10" fmla="*/ 1028302 h 1542970"/>
                <a:gd name="connsiteX11" fmla="*/ 1922121 w 2419935"/>
                <a:gd name="connsiteY11" fmla="*/ 1263800 h 1542970"/>
                <a:gd name="connsiteX12" fmla="*/ 1282078 w 2419935"/>
                <a:gd name="connsiteY12" fmla="*/ 1530863 h 1542970"/>
                <a:gd name="connsiteX13" fmla="*/ 416737 w 2419935"/>
                <a:gd name="connsiteY13" fmla="*/ 1479588 h 1542970"/>
                <a:gd name="connsiteX0" fmla="*/ 416737 w 2419935"/>
                <a:gd name="connsiteY0" fmla="*/ 1479588 h 1546533"/>
                <a:gd name="connsiteX1" fmla="*/ 1993 w 2419935"/>
                <a:gd name="connsiteY1" fmla="*/ 863206 h 1546533"/>
                <a:gd name="connsiteX2" fmla="*/ 428689 w 2419935"/>
                <a:gd name="connsiteY2" fmla="*/ 195550 h 1546533"/>
                <a:gd name="connsiteX3" fmla="*/ 855385 w 2419935"/>
                <a:gd name="connsiteY3" fmla="*/ 195550 h 1546533"/>
                <a:gd name="connsiteX4" fmla="*/ 1017228 w 2419935"/>
                <a:gd name="connsiteY4" fmla="*/ 382495 h 1546533"/>
                <a:gd name="connsiteX5" fmla="*/ 1409742 w 2419935"/>
                <a:gd name="connsiteY5" fmla="*/ 434152 h 1546533"/>
                <a:gd name="connsiteX6" fmla="*/ 1922124 w 2419935"/>
                <a:gd name="connsiteY6" fmla="*/ 62022 h 1546533"/>
                <a:gd name="connsiteX7" fmla="*/ 2348819 w 2419935"/>
                <a:gd name="connsiteY7" fmla="*/ 62019 h 1546533"/>
                <a:gd name="connsiteX8" fmla="*/ 2348819 w 2419935"/>
                <a:gd name="connsiteY8" fmla="*/ 329081 h 1546533"/>
                <a:gd name="connsiteX9" fmla="*/ 2140874 w 2419935"/>
                <a:gd name="connsiteY9" fmla="*/ 679959 h 1546533"/>
                <a:gd name="connsiteX10" fmla="*/ 2064674 w 2419935"/>
                <a:gd name="connsiteY10" fmla="*/ 1028302 h 1546533"/>
                <a:gd name="connsiteX11" fmla="*/ 1922121 w 2419935"/>
                <a:gd name="connsiteY11" fmla="*/ 1263800 h 1546533"/>
                <a:gd name="connsiteX12" fmla="*/ 1282078 w 2419935"/>
                <a:gd name="connsiteY12" fmla="*/ 1530863 h 1546533"/>
                <a:gd name="connsiteX13" fmla="*/ 416737 w 2419935"/>
                <a:gd name="connsiteY13" fmla="*/ 1479588 h 1546533"/>
                <a:gd name="connsiteX0" fmla="*/ 416737 w 2481377"/>
                <a:gd name="connsiteY0" fmla="*/ 1564631 h 1631576"/>
                <a:gd name="connsiteX1" fmla="*/ 1993 w 2481377"/>
                <a:gd name="connsiteY1" fmla="*/ 948249 h 1631576"/>
                <a:gd name="connsiteX2" fmla="*/ 428689 w 2481377"/>
                <a:gd name="connsiteY2" fmla="*/ 280593 h 1631576"/>
                <a:gd name="connsiteX3" fmla="*/ 855385 w 2481377"/>
                <a:gd name="connsiteY3" fmla="*/ 280593 h 1631576"/>
                <a:gd name="connsiteX4" fmla="*/ 1017228 w 2481377"/>
                <a:gd name="connsiteY4" fmla="*/ 467538 h 1631576"/>
                <a:gd name="connsiteX5" fmla="*/ 1409742 w 2481377"/>
                <a:gd name="connsiteY5" fmla="*/ 519195 h 1631576"/>
                <a:gd name="connsiteX6" fmla="*/ 1922124 w 2481377"/>
                <a:gd name="connsiteY6" fmla="*/ 147065 h 1631576"/>
                <a:gd name="connsiteX7" fmla="*/ 2410262 w 2481377"/>
                <a:gd name="connsiteY7" fmla="*/ 44511 h 1631576"/>
                <a:gd name="connsiteX8" fmla="*/ 2348819 w 2481377"/>
                <a:gd name="connsiteY8" fmla="*/ 414124 h 1631576"/>
                <a:gd name="connsiteX9" fmla="*/ 2140874 w 2481377"/>
                <a:gd name="connsiteY9" fmla="*/ 765002 h 1631576"/>
                <a:gd name="connsiteX10" fmla="*/ 2064674 w 2481377"/>
                <a:gd name="connsiteY10" fmla="*/ 1113345 h 1631576"/>
                <a:gd name="connsiteX11" fmla="*/ 1922121 w 2481377"/>
                <a:gd name="connsiteY11" fmla="*/ 1348843 h 1631576"/>
                <a:gd name="connsiteX12" fmla="*/ 1282078 w 2481377"/>
                <a:gd name="connsiteY12" fmla="*/ 1615906 h 1631576"/>
                <a:gd name="connsiteX13" fmla="*/ 416737 w 2481377"/>
                <a:gd name="connsiteY13" fmla="*/ 1564631 h 1631576"/>
                <a:gd name="connsiteX0" fmla="*/ 416737 w 2467725"/>
                <a:gd name="connsiteY0" fmla="*/ 1599233 h 1666178"/>
                <a:gd name="connsiteX1" fmla="*/ 1993 w 2467725"/>
                <a:gd name="connsiteY1" fmla="*/ 982851 h 1666178"/>
                <a:gd name="connsiteX2" fmla="*/ 428689 w 2467725"/>
                <a:gd name="connsiteY2" fmla="*/ 315195 h 1666178"/>
                <a:gd name="connsiteX3" fmla="*/ 855385 w 2467725"/>
                <a:gd name="connsiteY3" fmla="*/ 315195 h 1666178"/>
                <a:gd name="connsiteX4" fmla="*/ 1017228 w 2467725"/>
                <a:gd name="connsiteY4" fmla="*/ 502140 h 1666178"/>
                <a:gd name="connsiteX5" fmla="*/ 1409742 w 2467725"/>
                <a:gd name="connsiteY5" fmla="*/ 553797 h 1666178"/>
                <a:gd name="connsiteX6" fmla="*/ 2004049 w 2467725"/>
                <a:gd name="connsiteY6" fmla="*/ 79114 h 1666178"/>
                <a:gd name="connsiteX7" fmla="*/ 2410262 w 2467725"/>
                <a:gd name="connsiteY7" fmla="*/ 79113 h 1666178"/>
                <a:gd name="connsiteX8" fmla="*/ 2348819 w 2467725"/>
                <a:gd name="connsiteY8" fmla="*/ 448726 h 1666178"/>
                <a:gd name="connsiteX9" fmla="*/ 2140874 w 2467725"/>
                <a:gd name="connsiteY9" fmla="*/ 799604 h 1666178"/>
                <a:gd name="connsiteX10" fmla="*/ 2064674 w 2467725"/>
                <a:gd name="connsiteY10" fmla="*/ 1147947 h 1666178"/>
                <a:gd name="connsiteX11" fmla="*/ 1922121 w 2467725"/>
                <a:gd name="connsiteY11" fmla="*/ 1383445 h 1666178"/>
                <a:gd name="connsiteX12" fmla="*/ 1282078 w 2467725"/>
                <a:gd name="connsiteY12" fmla="*/ 1650508 h 1666178"/>
                <a:gd name="connsiteX13" fmla="*/ 416737 w 2467725"/>
                <a:gd name="connsiteY13" fmla="*/ 1599233 h 1666178"/>
                <a:gd name="connsiteX0" fmla="*/ 416737 w 2467725"/>
                <a:gd name="connsiteY0" fmla="*/ 1599233 h 1666178"/>
                <a:gd name="connsiteX1" fmla="*/ 1993 w 2467725"/>
                <a:gd name="connsiteY1" fmla="*/ 982851 h 1666178"/>
                <a:gd name="connsiteX2" fmla="*/ 428689 w 2467725"/>
                <a:gd name="connsiteY2" fmla="*/ 315195 h 1666178"/>
                <a:gd name="connsiteX3" fmla="*/ 855385 w 2467725"/>
                <a:gd name="connsiteY3" fmla="*/ 315195 h 1666178"/>
                <a:gd name="connsiteX4" fmla="*/ 1017228 w 2467725"/>
                <a:gd name="connsiteY4" fmla="*/ 502140 h 1666178"/>
                <a:gd name="connsiteX5" fmla="*/ 1409742 w 2467725"/>
                <a:gd name="connsiteY5" fmla="*/ 553797 h 1666178"/>
                <a:gd name="connsiteX6" fmla="*/ 2004049 w 2467725"/>
                <a:gd name="connsiteY6" fmla="*/ 79114 h 1666178"/>
                <a:gd name="connsiteX7" fmla="*/ 2410262 w 2467725"/>
                <a:gd name="connsiteY7" fmla="*/ 79113 h 1666178"/>
                <a:gd name="connsiteX8" fmla="*/ 2348819 w 2467725"/>
                <a:gd name="connsiteY8" fmla="*/ 448726 h 1666178"/>
                <a:gd name="connsiteX9" fmla="*/ 2348813 w 2467725"/>
                <a:gd name="connsiteY9" fmla="*/ 849322 h 1666178"/>
                <a:gd name="connsiteX10" fmla="*/ 2064674 w 2467725"/>
                <a:gd name="connsiteY10" fmla="*/ 1147947 h 1666178"/>
                <a:gd name="connsiteX11" fmla="*/ 1922121 w 2467725"/>
                <a:gd name="connsiteY11" fmla="*/ 1383445 h 1666178"/>
                <a:gd name="connsiteX12" fmla="*/ 1282078 w 2467725"/>
                <a:gd name="connsiteY12" fmla="*/ 1650508 h 1666178"/>
                <a:gd name="connsiteX13" fmla="*/ 416737 w 2467725"/>
                <a:gd name="connsiteY13" fmla="*/ 1599233 h 1666178"/>
                <a:gd name="connsiteX0" fmla="*/ 416737 w 2467725"/>
                <a:gd name="connsiteY0" fmla="*/ 1599233 h 1666178"/>
                <a:gd name="connsiteX1" fmla="*/ 1993 w 2467725"/>
                <a:gd name="connsiteY1" fmla="*/ 982851 h 1666178"/>
                <a:gd name="connsiteX2" fmla="*/ 428689 w 2467725"/>
                <a:gd name="connsiteY2" fmla="*/ 315195 h 1666178"/>
                <a:gd name="connsiteX3" fmla="*/ 855385 w 2467725"/>
                <a:gd name="connsiteY3" fmla="*/ 315195 h 1666178"/>
                <a:gd name="connsiteX4" fmla="*/ 1017228 w 2467725"/>
                <a:gd name="connsiteY4" fmla="*/ 502140 h 1666178"/>
                <a:gd name="connsiteX5" fmla="*/ 1409742 w 2467725"/>
                <a:gd name="connsiteY5" fmla="*/ 553797 h 1666178"/>
                <a:gd name="connsiteX6" fmla="*/ 2004049 w 2467725"/>
                <a:gd name="connsiteY6" fmla="*/ 79114 h 1666178"/>
                <a:gd name="connsiteX7" fmla="*/ 2410262 w 2467725"/>
                <a:gd name="connsiteY7" fmla="*/ 79113 h 1666178"/>
                <a:gd name="connsiteX8" fmla="*/ 2348819 w 2467725"/>
                <a:gd name="connsiteY8" fmla="*/ 448726 h 1666178"/>
                <a:gd name="connsiteX9" fmla="*/ 2348813 w 2467725"/>
                <a:gd name="connsiteY9" fmla="*/ 849322 h 1666178"/>
                <a:gd name="connsiteX10" fmla="*/ 2064674 w 2467725"/>
                <a:gd name="connsiteY10" fmla="*/ 1147947 h 1666178"/>
                <a:gd name="connsiteX11" fmla="*/ 1922121 w 2467725"/>
                <a:gd name="connsiteY11" fmla="*/ 1383445 h 1666178"/>
                <a:gd name="connsiteX12" fmla="*/ 1282078 w 2467725"/>
                <a:gd name="connsiteY12" fmla="*/ 1650508 h 1666178"/>
                <a:gd name="connsiteX13" fmla="*/ 416737 w 2467725"/>
                <a:gd name="connsiteY13" fmla="*/ 1599233 h 1666178"/>
                <a:gd name="connsiteX0" fmla="*/ 416737 w 2467725"/>
                <a:gd name="connsiteY0" fmla="*/ 1599233 h 1666178"/>
                <a:gd name="connsiteX1" fmla="*/ 1993 w 2467725"/>
                <a:gd name="connsiteY1" fmla="*/ 982851 h 1666178"/>
                <a:gd name="connsiteX2" fmla="*/ 428689 w 2467725"/>
                <a:gd name="connsiteY2" fmla="*/ 315195 h 1666178"/>
                <a:gd name="connsiteX3" fmla="*/ 855385 w 2467725"/>
                <a:gd name="connsiteY3" fmla="*/ 315195 h 1666178"/>
                <a:gd name="connsiteX4" fmla="*/ 1017228 w 2467725"/>
                <a:gd name="connsiteY4" fmla="*/ 502140 h 1666178"/>
                <a:gd name="connsiteX5" fmla="*/ 1409742 w 2467725"/>
                <a:gd name="connsiteY5" fmla="*/ 553797 h 1666178"/>
                <a:gd name="connsiteX6" fmla="*/ 2004049 w 2467725"/>
                <a:gd name="connsiteY6" fmla="*/ 79114 h 1666178"/>
                <a:gd name="connsiteX7" fmla="*/ 2410262 w 2467725"/>
                <a:gd name="connsiteY7" fmla="*/ 79113 h 1666178"/>
                <a:gd name="connsiteX8" fmla="*/ 2348819 w 2467725"/>
                <a:gd name="connsiteY8" fmla="*/ 448726 h 1666178"/>
                <a:gd name="connsiteX9" fmla="*/ 2348813 w 2467725"/>
                <a:gd name="connsiteY9" fmla="*/ 849322 h 1666178"/>
                <a:gd name="connsiteX10" fmla="*/ 1922121 w 2467725"/>
                <a:gd name="connsiteY10" fmla="*/ 1383445 h 1666178"/>
                <a:gd name="connsiteX11" fmla="*/ 1282078 w 2467725"/>
                <a:gd name="connsiteY11" fmla="*/ 1650508 h 1666178"/>
                <a:gd name="connsiteX12" fmla="*/ 416737 w 2467725"/>
                <a:gd name="connsiteY12" fmla="*/ 1599233 h 1666178"/>
                <a:gd name="connsiteX0" fmla="*/ 416737 w 2467725"/>
                <a:gd name="connsiteY0" fmla="*/ 1599233 h 1666178"/>
                <a:gd name="connsiteX1" fmla="*/ 1993 w 2467725"/>
                <a:gd name="connsiteY1" fmla="*/ 982851 h 1666178"/>
                <a:gd name="connsiteX2" fmla="*/ 428689 w 2467725"/>
                <a:gd name="connsiteY2" fmla="*/ 315195 h 1666178"/>
                <a:gd name="connsiteX3" fmla="*/ 855385 w 2467725"/>
                <a:gd name="connsiteY3" fmla="*/ 315195 h 1666178"/>
                <a:gd name="connsiteX4" fmla="*/ 1017228 w 2467725"/>
                <a:gd name="connsiteY4" fmla="*/ 502140 h 1666178"/>
                <a:gd name="connsiteX5" fmla="*/ 1409742 w 2467725"/>
                <a:gd name="connsiteY5" fmla="*/ 553797 h 1666178"/>
                <a:gd name="connsiteX6" fmla="*/ 2004049 w 2467725"/>
                <a:gd name="connsiteY6" fmla="*/ 79114 h 1666178"/>
                <a:gd name="connsiteX7" fmla="*/ 2410262 w 2467725"/>
                <a:gd name="connsiteY7" fmla="*/ 79113 h 1666178"/>
                <a:gd name="connsiteX8" fmla="*/ 2348819 w 2467725"/>
                <a:gd name="connsiteY8" fmla="*/ 448726 h 1666178"/>
                <a:gd name="connsiteX9" fmla="*/ 2246406 w 2467725"/>
                <a:gd name="connsiteY9" fmla="*/ 964693 h 1666178"/>
                <a:gd name="connsiteX10" fmla="*/ 1922121 w 2467725"/>
                <a:gd name="connsiteY10" fmla="*/ 1383445 h 1666178"/>
                <a:gd name="connsiteX11" fmla="*/ 1282078 w 2467725"/>
                <a:gd name="connsiteY11" fmla="*/ 1650508 h 1666178"/>
                <a:gd name="connsiteX12" fmla="*/ 416737 w 2467725"/>
                <a:gd name="connsiteY12" fmla="*/ 1599233 h 1666178"/>
                <a:gd name="connsiteX0" fmla="*/ 416737 w 2467725"/>
                <a:gd name="connsiteY0" fmla="*/ 1599233 h 1666178"/>
                <a:gd name="connsiteX1" fmla="*/ 1993 w 2467725"/>
                <a:gd name="connsiteY1" fmla="*/ 982851 h 1666178"/>
                <a:gd name="connsiteX2" fmla="*/ 428689 w 2467725"/>
                <a:gd name="connsiteY2" fmla="*/ 315195 h 1666178"/>
                <a:gd name="connsiteX3" fmla="*/ 855385 w 2467725"/>
                <a:gd name="connsiteY3" fmla="*/ 315195 h 1666178"/>
                <a:gd name="connsiteX4" fmla="*/ 1017228 w 2467725"/>
                <a:gd name="connsiteY4" fmla="*/ 502140 h 1666178"/>
                <a:gd name="connsiteX5" fmla="*/ 1409742 w 2467725"/>
                <a:gd name="connsiteY5" fmla="*/ 553797 h 1666178"/>
                <a:gd name="connsiteX6" fmla="*/ 2004049 w 2467725"/>
                <a:gd name="connsiteY6" fmla="*/ 79114 h 1666178"/>
                <a:gd name="connsiteX7" fmla="*/ 2410262 w 2467725"/>
                <a:gd name="connsiteY7" fmla="*/ 79113 h 1666178"/>
                <a:gd name="connsiteX8" fmla="*/ 2348819 w 2467725"/>
                <a:gd name="connsiteY8" fmla="*/ 448726 h 1666178"/>
                <a:gd name="connsiteX9" fmla="*/ 2246406 w 2467725"/>
                <a:gd name="connsiteY9" fmla="*/ 964693 h 1666178"/>
                <a:gd name="connsiteX10" fmla="*/ 1922121 w 2467725"/>
                <a:gd name="connsiteY10" fmla="*/ 1383445 h 1666178"/>
                <a:gd name="connsiteX11" fmla="*/ 1282078 w 2467725"/>
                <a:gd name="connsiteY11" fmla="*/ 1650508 h 1666178"/>
                <a:gd name="connsiteX12" fmla="*/ 416737 w 2467725"/>
                <a:gd name="connsiteY12" fmla="*/ 1599233 h 1666178"/>
                <a:gd name="connsiteX0" fmla="*/ 416737 w 2467725"/>
                <a:gd name="connsiteY0" fmla="*/ 1586414 h 1653359"/>
                <a:gd name="connsiteX1" fmla="*/ 1993 w 2467725"/>
                <a:gd name="connsiteY1" fmla="*/ 970032 h 1653359"/>
                <a:gd name="connsiteX2" fmla="*/ 428689 w 2467725"/>
                <a:gd name="connsiteY2" fmla="*/ 302376 h 1653359"/>
                <a:gd name="connsiteX3" fmla="*/ 855385 w 2467725"/>
                <a:gd name="connsiteY3" fmla="*/ 302376 h 1653359"/>
                <a:gd name="connsiteX4" fmla="*/ 1017228 w 2467725"/>
                <a:gd name="connsiteY4" fmla="*/ 489321 h 1653359"/>
                <a:gd name="connsiteX5" fmla="*/ 1471187 w 2467725"/>
                <a:gd name="connsiteY5" fmla="*/ 464065 h 1653359"/>
                <a:gd name="connsiteX6" fmla="*/ 2004049 w 2467725"/>
                <a:gd name="connsiteY6" fmla="*/ 66295 h 1653359"/>
                <a:gd name="connsiteX7" fmla="*/ 2410262 w 2467725"/>
                <a:gd name="connsiteY7" fmla="*/ 66294 h 1653359"/>
                <a:gd name="connsiteX8" fmla="*/ 2348819 w 2467725"/>
                <a:gd name="connsiteY8" fmla="*/ 435907 h 1653359"/>
                <a:gd name="connsiteX9" fmla="*/ 2246406 w 2467725"/>
                <a:gd name="connsiteY9" fmla="*/ 951874 h 1653359"/>
                <a:gd name="connsiteX10" fmla="*/ 1922121 w 2467725"/>
                <a:gd name="connsiteY10" fmla="*/ 1370626 h 1653359"/>
                <a:gd name="connsiteX11" fmla="*/ 1282078 w 2467725"/>
                <a:gd name="connsiteY11" fmla="*/ 1637689 h 1653359"/>
                <a:gd name="connsiteX12" fmla="*/ 416737 w 2467725"/>
                <a:gd name="connsiteY12" fmla="*/ 1586414 h 1653359"/>
                <a:gd name="connsiteX0" fmla="*/ 416737 w 2467725"/>
                <a:gd name="connsiteY0" fmla="*/ 1586414 h 1653359"/>
                <a:gd name="connsiteX1" fmla="*/ 1993 w 2467725"/>
                <a:gd name="connsiteY1" fmla="*/ 970032 h 1653359"/>
                <a:gd name="connsiteX2" fmla="*/ 428689 w 2467725"/>
                <a:gd name="connsiteY2" fmla="*/ 302376 h 1653359"/>
                <a:gd name="connsiteX3" fmla="*/ 855385 w 2467725"/>
                <a:gd name="connsiteY3" fmla="*/ 302376 h 1653359"/>
                <a:gd name="connsiteX4" fmla="*/ 1119636 w 2467725"/>
                <a:gd name="connsiteY4" fmla="*/ 489321 h 1653359"/>
                <a:gd name="connsiteX5" fmla="*/ 1471187 w 2467725"/>
                <a:gd name="connsiteY5" fmla="*/ 464065 h 1653359"/>
                <a:gd name="connsiteX6" fmla="*/ 2004049 w 2467725"/>
                <a:gd name="connsiteY6" fmla="*/ 66295 h 1653359"/>
                <a:gd name="connsiteX7" fmla="*/ 2410262 w 2467725"/>
                <a:gd name="connsiteY7" fmla="*/ 66294 h 1653359"/>
                <a:gd name="connsiteX8" fmla="*/ 2348819 w 2467725"/>
                <a:gd name="connsiteY8" fmla="*/ 435907 h 1653359"/>
                <a:gd name="connsiteX9" fmla="*/ 2246406 w 2467725"/>
                <a:gd name="connsiteY9" fmla="*/ 951874 h 1653359"/>
                <a:gd name="connsiteX10" fmla="*/ 1922121 w 2467725"/>
                <a:gd name="connsiteY10" fmla="*/ 1370626 h 1653359"/>
                <a:gd name="connsiteX11" fmla="*/ 1282078 w 2467725"/>
                <a:gd name="connsiteY11" fmla="*/ 1637689 h 1653359"/>
                <a:gd name="connsiteX12" fmla="*/ 416737 w 2467725"/>
                <a:gd name="connsiteY12" fmla="*/ 1586414 h 1653359"/>
                <a:gd name="connsiteX0" fmla="*/ 416737 w 2467725"/>
                <a:gd name="connsiteY0" fmla="*/ 1586414 h 1653359"/>
                <a:gd name="connsiteX1" fmla="*/ 1993 w 2467725"/>
                <a:gd name="connsiteY1" fmla="*/ 970032 h 1653359"/>
                <a:gd name="connsiteX2" fmla="*/ 428689 w 2467725"/>
                <a:gd name="connsiteY2" fmla="*/ 302376 h 1653359"/>
                <a:gd name="connsiteX3" fmla="*/ 834901 w 2467725"/>
                <a:gd name="connsiteY3" fmla="*/ 238281 h 1653359"/>
                <a:gd name="connsiteX4" fmla="*/ 1119636 w 2467725"/>
                <a:gd name="connsiteY4" fmla="*/ 489321 h 1653359"/>
                <a:gd name="connsiteX5" fmla="*/ 1471187 w 2467725"/>
                <a:gd name="connsiteY5" fmla="*/ 464065 h 1653359"/>
                <a:gd name="connsiteX6" fmla="*/ 2004049 w 2467725"/>
                <a:gd name="connsiteY6" fmla="*/ 66295 h 1653359"/>
                <a:gd name="connsiteX7" fmla="*/ 2410262 w 2467725"/>
                <a:gd name="connsiteY7" fmla="*/ 66294 h 1653359"/>
                <a:gd name="connsiteX8" fmla="*/ 2348819 w 2467725"/>
                <a:gd name="connsiteY8" fmla="*/ 435907 h 1653359"/>
                <a:gd name="connsiteX9" fmla="*/ 2246406 w 2467725"/>
                <a:gd name="connsiteY9" fmla="*/ 951874 h 1653359"/>
                <a:gd name="connsiteX10" fmla="*/ 1922121 w 2467725"/>
                <a:gd name="connsiteY10" fmla="*/ 1370626 h 1653359"/>
                <a:gd name="connsiteX11" fmla="*/ 1282078 w 2467725"/>
                <a:gd name="connsiteY11" fmla="*/ 1637689 h 1653359"/>
                <a:gd name="connsiteX12" fmla="*/ 416737 w 2467725"/>
                <a:gd name="connsiteY12" fmla="*/ 1586414 h 1653359"/>
                <a:gd name="connsiteX0" fmla="*/ 229279 w 2628450"/>
                <a:gd name="connsiteY0" fmla="*/ 1560776 h 1649796"/>
                <a:gd name="connsiteX1" fmla="*/ 162718 w 2628450"/>
                <a:gd name="connsiteY1" fmla="*/ 970032 h 1649796"/>
                <a:gd name="connsiteX2" fmla="*/ 589414 w 2628450"/>
                <a:gd name="connsiteY2" fmla="*/ 302376 h 1649796"/>
                <a:gd name="connsiteX3" fmla="*/ 995626 w 2628450"/>
                <a:gd name="connsiteY3" fmla="*/ 238281 h 1649796"/>
                <a:gd name="connsiteX4" fmla="*/ 1280361 w 2628450"/>
                <a:gd name="connsiteY4" fmla="*/ 489321 h 1649796"/>
                <a:gd name="connsiteX5" fmla="*/ 1631912 w 2628450"/>
                <a:gd name="connsiteY5" fmla="*/ 464065 h 1649796"/>
                <a:gd name="connsiteX6" fmla="*/ 2164774 w 2628450"/>
                <a:gd name="connsiteY6" fmla="*/ 66295 h 1649796"/>
                <a:gd name="connsiteX7" fmla="*/ 2570987 w 2628450"/>
                <a:gd name="connsiteY7" fmla="*/ 66294 h 1649796"/>
                <a:gd name="connsiteX8" fmla="*/ 2509544 w 2628450"/>
                <a:gd name="connsiteY8" fmla="*/ 435907 h 1649796"/>
                <a:gd name="connsiteX9" fmla="*/ 2407131 w 2628450"/>
                <a:gd name="connsiteY9" fmla="*/ 951874 h 1649796"/>
                <a:gd name="connsiteX10" fmla="*/ 2082846 w 2628450"/>
                <a:gd name="connsiteY10" fmla="*/ 1370626 h 1649796"/>
                <a:gd name="connsiteX11" fmla="*/ 1442803 w 2628450"/>
                <a:gd name="connsiteY11" fmla="*/ 1637689 h 1649796"/>
                <a:gd name="connsiteX12" fmla="*/ 229279 w 2628450"/>
                <a:gd name="connsiteY12" fmla="*/ 1560776 h 1649796"/>
                <a:gd name="connsiteX0" fmla="*/ 248906 w 2648077"/>
                <a:gd name="connsiteY0" fmla="*/ 1560776 h 1783327"/>
                <a:gd name="connsiteX1" fmla="*/ 182345 w 2648077"/>
                <a:gd name="connsiteY1" fmla="*/ 970032 h 1783327"/>
                <a:gd name="connsiteX2" fmla="*/ 609041 w 2648077"/>
                <a:gd name="connsiteY2" fmla="*/ 302376 h 1783327"/>
                <a:gd name="connsiteX3" fmla="*/ 1015253 w 2648077"/>
                <a:gd name="connsiteY3" fmla="*/ 238281 h 1783327"/>
                <a:gd name="connsiteX4" fmla="*/ 1299988 w 2648077"/>
                <a:gd name="connsiteY4" fmla="*/ 489321 h 1783327"/>
                <a:gd name="connsiteX5" fmla="*/ 1651539 w 2648077"/>
                <a:gd name="connsiteY5" fmla="*/ 464065 h 1783327"/>
                <a:gd name="connsiteX6" fmla="*/ 2184401 w 2648077"/>
                <a:gd name="connsiteY6" fmla="*/ 66295 h 1783327"/>
                <a:gd name="connsiteX7" fmla="*/ 2590614 w 2648077"/>
                <a:gd name="connsiteY7" fmla="*/ 66294 h 1783327"/>
                <a:gd name="connsiteX8" fmla="*/ 2529171 w 2648077"/>
                <a:gd name="connsiteY8" fmla="*/ 435907 h 1783327"/>
                <a:gd name="connsiteX9" fmla="*/ 2426758 w 2648077"/>
                <a:gd name="connsiteY9" fmla="*/ 951874 h 1783327"/>
                <a:gd name="connsiteX10" fmla="*/ 2102473 w 2648077"/>
                <a:gd name="connsiteY10" fmla="*/ 1370626 h 1783327"/>
                <a:gd name="connsiteX11" fmla="*/ 1675774 w 2648077"/>
                <a:gd name="connsiteY11" fmla="*/ 1771220 h 1783327"/>
                <a:gd name="connsiteX12" fmla="*/ 248906 w 2648077"/>
                <a:gd name="connsiteY12" fmla="*/ 1560776 h 1783327"/>
                <a:gd name="connsiteX0" fmla="*/ 248906 w 2648077"/>
                <a:gd name="connsiteY0" fmla="*/ 1560776 h 1783327"/>
                <a:gd name="connsiteX1" fmla="*/ 182345 w 2648077"/>
                <a:gd name="connsiteY1" fmla="*/ 970032 h 1783327"/>
                <a:gd name="connsiteX2" fmla="*/ 609041 w 2648077"/>
                <a:gd name="connsiteY2" fmla="*/ 302376 h 1783327"/>
                <a:gd name="connsiteX3" fmla="*/ 1015253 w 2648077"/>
                <a:gd name="connsiteY3" fmla="*/ 238281 h 1783327"/>
                <a:gd name="connsiteX4" fmla="*/ 1299988 w 2648077"/>
                <a:gd name="connsiteY4" fmla="*/ 489321 h 1783327"/>
                <a:gd name="connsiteX5" fmla="*/ 1651539 w 2648077"/>
                <a:gd name="connsiteY5" fmla="*/ 464065 h 1783327"/>
                <a:gd name="connsiteX6" fmla="*/ 2184401 w 2648077"/>
                <a:gd name="connsiteY6" fmla="*/ 66295 h 1783327"/>
                <a:gd name="connsiteX7" fmla="*/ 2590614 w 2648077"/>
                <a:gd name="connsiteY7" fmla="*/ 66294 h 1783327"/>
                <a:gd name="connsiteX8" fmla="*/ 2529171 w 2648077"/>
                <a:gd name="connsiteY8" fmla="*/ 435907 h 1783327"/>
                <a:gd name="connsiteX9" fmla="*/ 2426758 w 2648077"/>
                <a:gd name="connsiteY9" fmla="*/ 951874 h 1783327"/>
                <a:gd name="connsiteX10" fmla="*/ 2315817 w 2648077"/>
                <a:gd name="connsiteY10" fmla="*/ 1504158 h 1783327"/>
                <a:gd name="connsiteX11" fmla="*/ 1675774 w 2648077"/>
                <a:gd name="connsiteY11" fmla="*/ 1771220 h 1783327"/>
                <a:gd name="connsiteX12" fmla="*/ 248906 w 2648077"/>
                <a:gd name="connsiteY12" fmla="*/ 1560776 h 1783327"/>
                <a:gd name="connsiteX0" fmla="*/ 248906 w 2648077"/>
                <a:gd name="connsiteY0" fmla="*/ 1560776 h 1875618"/>
                <a:gd name="connsiteX1" fmla="*/ 182345 w 2648077"/>
                <a:gd name="connsiteY1" fmla="*/ 970032 h 1875618"/>
                <a:gd name="connsiteX2" fmla="*/ 609041 w 2648077"/>
                <a:gd name="connsiteY2" fmla="*/ 302376 h 1875618"/>
                <a:gd name="connsiteX3" fmla="*/ 1015253 w 2648077"/>
                <a:gd name="connsiteY3" fmla="*/ 238281 h 1875618"/>
                <a:gd name="connsiteX4" fmla="*/ 1299988 w 2648077"/>
                <a:gd name="connsiteY4" fmla="*/ 489321 h 1875618"/>
                <a:gd name="connsiteX5" fmla="*/ 1651539 w 2648077"/>
                <a:gd name="connsiteY5" fmla="*/ 464065 h 1875618"/>
                <a:gd name="connsiteX6" fmla="*/ 2184401 w 2648077"/>
                <a:gd name="connsiteY6" fmla="*/ 66295 h 1875618"/>
                <a:gd name="connsiteX7" fmla="*/ 2590614 w 2648077"/>
                <a:gd name="connsiteY7" fmla="*/ 66294 h 1875618"/>
                <a:gd name="connsiteX8" fmla="*/ 2529171 w 2648077"/>
                <a:gd name="connsiteY8" fmla="*/ 435907 h 1875618"/>
                <a:gd name="connsiteX9" fmla="*/ 2426758 w 2648077"/>
                <a:gd name="connsiteY9" fmla="*/ 951874 h 1875618"/>
                <a:gd name="connsiteX10" fmla="*/ 2315817 w 2648077"/>
                <a:gd name="connsiteY10" fmla="*/ 1504158 h 1875618"/>
                <a:gd name="connsiteX11" fmla="*/ 1675774 w 2648077"/>
                <a:gd name="connsiteY11" fmla="*/ 1771220 h 1875618"/>
                <a:gd name="connsiteX12" fmla="*/ 248906 w 2648077"/>
                <a:gd name="connsiteY12" fmla="*/ 1560776 h 1875618"/>
                <a:gd name="connsiteX0" fmla="*/ 248906 w 2648077"/>
                <a:gd name="connsiteY0" fmla="*/ 1560776 h 1875618"/>
                <a:gd name="connsiteX1" fmla="*/ 182345 w 2648077"/>
                <a:gd name="connsiteY1" fmla="*/ 970032 h 1875618"/>
                <a:gd name="connsiteX2" fmla="*/ 609041 w 2648077"/>
                <a:gd name="connsiteY2" fmla="*/ 302376 h 1875618"/>
                <a:gd name="connsiteX3" fmla="*/ 1015253 w 2648077"/>
                <a:gd name="connsiteY3" fmla="*/ 238281 h 1875618"/>
                <a:gd name="connsiteX4" fmla="*/ 1299988 w 2648077"/>
                <a:gd name="connsiteY4" fmla="*/ 489321 h 1875618"/>
                <a:gd name="connsiteX5" fmla="*/ 1651539 w 2648077"/>
                <a:gd name="connsiteY5" fmla="*/ 464065 h 1875618"/>
                <a:gd name="connsiteX6" fmla="*/ 2184401 w 2648077"/>
                <a:gd name="connsiteY6" fmla="*/ 66295 h 1875618"/>
                <a:gd name="connsiteX7" fmla="*/ 2590614 w 2648077"/>
                <a:gd name="connsiteY7" fmla="*/ 66294 h 1875618"/>
                <a:gd name="connsiteX8" fmla="*/ 2529171 w 2648077"/>
                <a:gd name="connsiteY8" fmla="*/ 435907 h 1875618"/>
                <a:gd name="connsiteX9" fmla="*/ 2426758 w 2648077"/>
                <a:gd name="connsiteY9" fmla="*/ 951874 h 1875618"/>
                <a:gd name="connsiteX10" fmla="*/ 2315817 w 2648077"/>
                <a:gd name="connsiteY10" fmla="*/ 1504158 h 1875618"/>
                <a:gd name="connsiteX11" fmla="*/ 1675774 w 2648077"/>
                <a:gd name="connsiteY11" fmla="*/ 1771220 h 1875618"/>
                <a:gd name="connsiteX12" fmla="*/ 248906 w 2648077"/>
                <a:gd name="connsiteY12" fmla="*/ 1560776 h 1875618"/>
                <a:gd name="connsiteX0" fmla="*/ 248906 w 2648077"/>
                <a:gd name="connsiteY0" fmla="*/ 1560776 h 1875618"/>
                <a:gd name="connsiteX1" fmla="*/ 182345 w 2648077"/>
                <a:gd name="connsiteY1" fmla="*/ 970032 h 1875618"/>
                <a:gd name="connsiteX2" fmla="*/ 609041 w 2648077"/>
                <a:gd name="connsiteY2" fmla="*/ 302376 h 1875618"/>
                <a:gd name="connsiteX3" fmla="*/ 1015253 w 2648077"/>
                <a:gd name="connsiteY3" fmla="*/ 238281 h 1875618"/>
                <a:gd name="connsiteX4" fmla="*/ 1299988 w 2648077"/>
                <a:gd name="connsiteY4" fmla="*/ 489321 h 1875618"/>
                <a:gd name="connsiteX5" fmla="*/ 1651539 w 2648077"/>
                <a:gd name="connsiteY5" fmla="*/ 464065 h 1875618"/>
                <a:gd name="connsiteX6" fmla="*/ 2184401 w 2648077"/>
                <a:gd name="connsiteY6" fmla="*/ 66295 h 1875618"/>
                <a:gd name="connsiteX7" fmla="*/ 2590614 w 2648077"/>
                <a:gd name="connsiteY7" fmla="*/ 66294 h 1875618"/>
                <a:gd name="connsiteX8" fmla="*/ 2529171 w 2648077"/>
                <a:gd name="connsiteY8" fmla="*/ 435907 h 1875618"/>
                <a:gd name="connsiteX9" fmla="*/ 2426758 w 2648077"/>
                <a:gd name="connsiteY9" fmla="*/ 951874 h 1875618"/>
                <a:gd name="connsiteX10" fmla="*/ 2315817 w 2648077"/>
                <a:gd name="connsiteY10" fmla="*/ 1504158 h 1875618"/>
                <a:gd name="connsiteX11" fmla="*/ 1675774 w 2648077"/>
                <a:gd name="connsiteY11" fmla="*/ 1771220 h 1875618"/>
                <a:gd name="connsiteX12" fmla="*/ 248906 w 2648077"/>
                <a:gd name="connsiteY12" fmla="*/ 1560776 h 1875618"/>
                <a:gd name="connsiteX0" fmla="*/ 248906 w 2648077"/>
                <a:gd name="connsiteY0" fmla="*/ 1560776 h 1875618"/>
                <a:gd name="connsiteX1" fmla="*/ 182345 w 2648077"/>
                <a:gd name="connsiteY1" fmla="*/ 970032 h 1875618"/>
                <a:gd name="connsiteX2" fmla="*/ 609041 w 2648077"/>
                <a:gd name="connsiteY2" fmla="*/ 302376 h 1875618"/>
                <a:gd name="connsiteX3" fmla="*/ 1015253 w 2648077"/>
                <a:gd name="connsiteY3" fmla="*/ 238281 h 1875618"/>
                <a:gd name="connsiteX4" fmla="*/ 1299988 w 2648077"/>
                <a:gd name="connsiteY4" fmla="*/ 489321 h 1875618"/>
                <a:gd name="connsiteX5" fmla="*/ 1651539 w 2648077"/>
                <a:gd name="connsiteY5" fmla="*/ 464065 h 1875618"/>
                <a:gd name="connsiteX6" fmla="*/ 2184401 w 2648077"/>
                <a:gd name="connsiteY6" fmla="*/ 66295 h 1875618"/>
                <a:gd name="connsiteX7" fmla="*/ 2590614 w 2648077"/>
                <a:gd name="connsiteY7" fmla="*/ 66294 h 1875618"/>
                <a:gd name="connsiteX8" fmla="*/ 2529171 w 2648077"/>
                <a:gd name="connsiteY8" fmla="*/ 435907 h 1875618"/>
                <a:gd name="connsiteX9" fmla="*/ 2426758 w 2648077"/>
                <a:gd name="connsiteY9" fmla="*/ 951874 h 1875618"/>
                <a:gd name="connsiteX10" fmla="*/ 2315817 w 2648077"/>
                <a:gd name="connsiteY10" fmla="*/ 1504158 h 1875618"/>
                <a:gd name="connsiteX11" fmla="*/ 1675774 w 2648077"/>
                <a:gd name="connsiteY11" fmla="*/ 1771220 h 1875618"/>
                <a:gd name="connsiteX12" fmla="*/ 248906 w 2648077"/>
                <a:gd name="connsiteY12" fmla="*/ 1560776 h 1875618"/>
                <a:gd name="connsiteX0" fmla="*/ 248906 w 2648077"/>
                <a:gd name="connsiteY0" fmla="*/ 1560776 h 1875618"/>
                <a:gd name="connsiteX1" fmla="*/ 182345 w 2648077"/>
                <a:gd name="connsiteY1" fmla="*/ 970032 h 1875618"/>
                <a:gd name="connsiteX2" fmla="*/ 609041 w 2648077"/>
                <a:gd name="connsiteY2" fmla="*/ 302376 h 1875618"/>
                <a:gd name="connsiteX3" fmla="*/ 1015253 w 2648077"/>
                <a:gd name="connsiteY3" fmla="*/ 238281 h 1875618"/>
                <a:gd name="connsiteX4" fmla="*/ 1299988 w 2648077"/>
                <a:gd name="connsiteY4" fmla="*/ 489321 h 1875618"/>
                <a:gd name="connsiteX5" fmla="*/ 1651539 w 2648077"/>
                <a:gd name="connsiteY5" fmla="*/ 464065 h 1875618"/>
                <a:gd name="connsiteX6" fmla="*/ 2184401 w 2648077"/>
                <a:gd name="connsiteY6" fmla="*/ 66295 h 1875618"/>
                <a:gd name="connsiteX7" fmla="*/ 2590614 w 2648077"/>
                <a:gd name="connsiteY7" fmla="*/ 66294 h 1875618"/>
                <a:gd name="connsiteX8" fmla="*/ 2529171 w 2648077"/>
                <a:gd name="connsiteY8" fmla="*/ 435907 h 1875618"/>
                <a:gd name="connsiteX9" fmla="*/ 2426758 w 2648077"/>
                <a:gd name="connsiteY9" fmla="*/ 951874 h 1875618"/>
                <a:gd name="connsiteX10" fmla="*/ 2315817 w 2648077"/>
                <a:gd name="connsiteY10" fmla="*/ 1504158 h 1875618"/>
                <a:gd name="connsiteX11" fmla="*/ 1675774 w 2648077"/>
                <a:gd name="connsiteY11" fmla="*/ 1771220 h 1875618"/>
                <a:gd name="connsiteX12" fmla="*/ 248906 w 2648077"/>
                <a:gd name="connsiteY12" fmla="*/ 1560776 h 1875618"/>
                <a:gd name="connsiteX0" fmla="*/ 248906 w 2648077"/>
                <a:gd name="connsiteY0" fmla="*/ 1560776 h 1875618"/>
                <a:gd name="connsiteX1" fmla="*/ 182345 w 2648077"/>
                <a:gd name="connsiteY1" fmla="*/ 970032 h 1875618"/>
                <a:gd name="connsiteX2" fmla="*/ 609041 w 2648077"/>
                <a:gd name="connsiteY2" fmla="*/ 302376 h 1875618"/>
                <a:gd name="connsiteX3" fmla="*/ 1076698 w 2648077"/>
                <a:gd name="connsiteY3" fmla="*/ 328015 h 1875618"/>
                <a:gd name="connsiteX4" fmla="*/ 1299988 w 2648077"/>
                <a:gd name="connsiteY4" fmla="*/ 489321 h 1875618"/>
                <a:gd name="connsiteX5" fmla="*/ 1651539 w 2648077"/>
                <a:gd name="connsiteY5" fmla="*/ 464065 h 1875618"/>
                <a:gd name="connsiteX6" fmla="*/ 2184401 w 2648077"/>
                <a:gd name="connsiteY6" fmla="*/ 66295 h 1875618"/>
                <a:gd name="connsiteX7" fmla="*/ 2590614 w 2648077"/>
                <a:gd name="connsiteY7" fmla="*/ 66294 h 1875618"/>
                <a:gd name="connsiteX8" fmla="*/ 2529171 w 2648077"/>
                <a:gd name="connsiteY8" fmla="*/ 435907 h 1875618"/>
                <a:gd name="connsiteX9" fmla="*/ 2426758 w 2648077"/>
                <a:gd name="connsiteY9" fmla="*/ 951874 h 1875618"/>
                <a:gd name="connsiteX10" fmla="*/ 2315817 w 2648077"/>
                <a:gd name="connsiteY10" fmla="*/ 1504158 h 1875618"/>
                <a:gd name="connsiteX11" fmla="*/ 1675774 w 2648077"/>
                <a:gd name="connsiteY11" fmla="*/ 1771220 h 1875618"/>
                <a:gd name="connsiteX12" fmla="*/ 248906 w 2648077"/>
                <a:gd name="connsiteY12" fmla="*/ 1560776 h 1875618"/>
                <a:gd name="connsiteX0" fmla="*/ 248906 w 2648077"/>
                <a:gd name="connsiteY0" fmla="*/ 1560776 h 1875618"/>
                <a:gd name="connsiteX1" fmla="*/ 182345 w 2648077"/>
                <a:gd name="connsiteY1" fmla="*/ 970032 h 1875618"/>
                <a:gd name="connsiteX2" fmla="*/ 609035 w 2648077"/>
                <a:gd name="connsiteY2" fmla="*/ 302379 h 1875618"/>
                <a:gd name="connsiteX3" fmla="*/ 1076698 w 2648077"/>
                <a:gd name="connsiteY3" fmla="*/ 328015 h 1875618"/>
                <a:gd name="connsiteX4" fmla="*/ 1299988 w 2648077"/>
                <a:gd name="connsiteY4" fmla="*/ 489321 h 1875618"/>
                <a:gd name="connsiteX5" fmla="*/ 1651539 w 2648077"/>
                <a:gd name="connsiteY5" fmla="*/ 464065 h 1875618"/>
                <a:gd name="connsiteX6" fmla="*/ 2184401 w 2648077"/>
                <a:gd name="connsiteY6" fmla="*/ 66295 h 1875618"/>
                <a:gd name="connsiteX7" fmla="*/ 2590614 w 2648077"/>
                <a:gd name="connsiteY7" fmla="*/ 66294 h 1875618"/>
                <a:gd name="connsiteX8" fmla="*/ 2529171 w 2648077"/>
                <a:gd name="connsiteY8" fmla="*/ 435907 h 1875618"/>
                <a:gd name="connsiteX9" fmla="*/ 2426758 w 2648077"/>
                <a:gd name="connsiteY9" fmla="*/ 951874 h 1875618"/>
                <a:gd name="connsiteX10" fmla="*/ 2315817 w 2648077"/>
                <a:gd name="connsiteY10" fmla="*/ 1504158 h 1875618"/>
                <a:gd name="connsiteX11" fmla="*/ 1675774 w 2648077"/>
                <a:gd name="connsiteY11" fmla="*/ 1771220 h 1875618"/>
                <a:gd name="connsiteX12" fmla="*/ 248906 w 2648077"/>
                <a:gd name="connsiteY12" fmla="*/ 1560776 h 1875618"/>
                <a:gd name="connsiteX0" fmla="*/ 248906 w 2648077"/>
                <a:gd name="connsiteY0" fmla="*/ 1560776 h 1875618"/>
                <a:gd name="connsiteX1" fmla="*/ 182345 w 2648077"/>
                <a:gd name="connsiteY1" fmla="*/ 970032 h 1875618"/>
                <a:gd name="connsiteX2" fmla="*/ 609035 w 2648077"/>
                <a:gd name="connsiteY2" fmla="*/ 302379 h 1875618"/>
                <a:gd name="connsiteX3" fmla="*/ 1076698 w 2648077"/>
                <a:gd name="connsiteY3" fmla="*/ 328015 h 1875618"/>
                <a:gd name="connsiteX4" fmla="*/ 1299988 w 2648077"/>
                <a:gd name="connsiteY4" fmla="*/ 489321 h 1875618"/>
                <a:gd name="connsiteX5" fmla="*/ 1651539 w 2648077"/>
                <a:gd name="connsiteY5" fmla="*/ 464065 h 1875618"/>
                <a:gd name="connsiteX6" fmla="*/ 2184401 w 2648077"/>
                <a:gd name="connsiteY6" fmla="*/ 66295 h 1875618"/>
                <a:gd name="connsiteX7" fmla="*/ 2590614 w 2648077"/>
                <a:gd name="connsiteY7" fmla="*/ 66294 h 1875618"/>
                <a:gd name="connsiteX8" fmla="*/ 2529171 w 2648077"/>
                <a:gd name="connsiteY8" fmla="*/ 435907 h 1875618"/>
                <a:gd name="connsiteX9" fmla="*/ 2426758 w 2648077"/>
                <a:gd name="connsiteY9" fmla="*/ 951874 h 1875618"/>
                <a:gd name="connsiteX10" fmla="*/ 2315817 w 2648077"/>
                <a:gd name="connsiteY10" fmla="*/ 1504158 h 1875618"/>
                <a:gd name="connsiteX11" fmla="*/ 1675774 w 2648077"/>
                <a:gd name="connsiteY11" fmla="*/ 1771220 h 1875618"/>
                <a:gd name="connsiteX12" fmla="*/ 248906 w 2648077"/>
                <a:gd name="connsiteY12" fmla="*/ 1560776 h 1875618"/>
                <a:gd name="connsiteX0" fmla="*/ 248906 w 2648077"/>
                <a:gd name="connsiteY0" fmla="*/ 1560776 h 1875618"/>
                <a:gd name="connsiteX1" fmla="*/ 182345 w 2648077"/>
                <a:gd name="connsiteY1" fmla="*/ 970032 h 1875618"/>
                <a:gd name="connsiteX2" fmla="*/ 609035 w 2648077"/>
                <a:gd name="connsiteY2" fmla="*/ 302379 h 1875618"/>
                <a:gd name="connsiteX3" fmla="*/ 1076698 w 2648077"/>
                <a:gd name="connsiteY3" fmla="*/ 328015 h 1875618"/>
                <a:gd name="connsiteX4" fmla="*/ 1299988 w 2648077"/>
                <a:gd name="connsiteY4" fmla="*/ 489321 h 1875618"/>
                <a:gd name="connsiteX5" fmla="*/ 1651539 w 2648077"/>
                <a:gd name="connsiteY5" fmla="*/ 464065 h 1875618"/>
                <a:gd name="connsiteX6" fmla="*/ 2184401 w 2648077"/>
                <a:gd name="connsiteY6" fmla="*/ 66295 h 1875618"/>
                <a:gd name="connsiteX7" fmla="*/ 2590614 w 2648077"/>
                <a:gd name="connsiteY7" fmla="*/ 66294 h 1875618"/>
                <a:gd name="connsiteX8" fmla="*/ 2529171 w 2648077"/>
                <a:gd name="connsiteY8" fmla="*/ 435907 h 1875618"/>
                <a:gd name="connsiteX9" fmla="*/ 2426758 w 2648077"/>
                <a:gd name="connsiteY9" fmla="*/ 951874 h 1875618"/>
                <a:gd name="connsiteX10" fmla="*/ 2315817 w 2648077"/>
                <a:gd name="connsiteY10" fmla="*/ 1504158 h 1875618"/>
                <a:gd name="connsiteX11" fmla="*/ 1675774 w 2648077"/>
                <a:gd name="connsiteY11" fmla="*/ 1771220 h 1875618"/>
                <a:gd name="connsiteX12" fmla="*/ 248906 w 2648077"/>
                <a:gd name="connsiteY12" fmla="*/ 1560776 h 1875618"/>
                <a:gd name="connsiteX0" fmla="*/ 248906 w 2648077"/>
                <a:gd name="connsiteY0" fmla="*/ 1564984 h 1879826"/>
                <a:gd name="connsiteX1" fmla="*/ 182345 w 2648077"/>
                <a:gd name="connsiteY1" fmla="*/ 974240 h 1879826"/>
                <a:gd name="connsiteX2" fmla="*/ 609035 w 2648077"/>
                <a:gd name="connsiteY2" fmla="*/ 306587 h 1879826"/>
                <a:gd name="connsiteX3" fmla="*/ 1076698 w 2648077"/>
                <a:gd name="connsiteY3" fmla="*/ 332223 h 1879826"/>
                <a:gd name="connsiteX4" fmla="*/ 1299988 w 2648077"/>
                <a:gd name="connsiteY4" fmla="*/ 493529 h 1879826"/>
                <a:gd name="connsiteX5" fmla="*/ 2184401 w 2648077"/>
                <a:gd name="connsiteY5" fmla="*/ 70503 h 1879826"/>
                <a:gd name="connsiteX6" fmla="*/ 2590614 w 2648077"/>
                <a:gd name="connsiteY6" fmla="*/ 70502 h 1879826"/>
                <a:gd name="connsiteX7" fmla="*/ 2529171 w 2648077"/>
                <a:gd name="connsiteY7" fmla="*/ 440115 h 1879826"/>
                <a:gd name="connsiteX8" fmla="*/ 2426758 w 2648077"/>
                <a:gd name="connsiteY8" fmla="*/ 956082 h 1879826"/>
                <a:gd name="connsiteX9" fmla="*/ 2315817 w 2648077"/>
                <a:gd name="connsiteY9" fmla="*/ 1508366 h 1879826"/>
                <a:gd name="connsiteX10" fmla="*/ 1675774 w 2648077"/>
                <a:gd name="connsiteY10" fmla="*/ 1775428 h 1879826"/>
                <a:gd name="connsiteX11" fmla="*/ 248906 w 2648077"/>
                <a:gd name="connsiteY11" fmla="*/ 1564984 h 1879826"/>
                <a:gd name="connsiteX0" fmla="*/ 248906 w 2648077"/>
                <a:gd name="connsiteY0" fmla="*/ 1564984 h 1879826"/>
                <a:gd name="connsiteX1" fmla="*/ 182345 w 2648077"/>
                <a:gd name="connsiteY1" fmla="*/ 974240 h 1879826"/>
                <a:gd name="connsiteX2" fmla="*/ 609035 w 2648077"/>
                <a:gd name="connsiteY2" fmla="*/ 306587 h 1879826"/>
                <a:gd name="connsiteX3" fmla="*/ 1299988 w 2648077"/>
                <a:gd name="connsiteY3" fmla="*/ 493529 h 1879826"/>
                <a:gd name="connsiteX4" fmla="*/ 2184401 w 2648077"/>
                <a:gd name="connsiteY4" fmla="*/ 70503 h 1879826"/>
                <a:gd name="connsiteX5" fmla="*/ 2590614 w 2648077"/>
                <a:gd name="connsiteY5" fmla="*/ 70502 h 1879826"/>
                <a:gd name="connsiteX6" fmla="*/ 2529171 w 2648077"/>
                <a:gd name="connsiteY6" fmla="*/ 440115 h 1879826"/>
                <a:gd name="connsiteX7" fmla="*/ 2426758 w 2648077"/>
                <a:gd name="connsiteY7" fmla="*/ 956082 h 1879826"/>
                <a:gd name="connsiteX8" fmla="*/ 2315817 w 2648077"/>
                <a:gd name="connsiteY8" fmla="*/ 1508366 h 1879826"/>
                <a:gd name="connsiteX9" fmla="*/ 1675774 w 2648077"/>
                <a:gd name="connsiteY9" fmla="*/ 1775428 h 1879826"/>
                <a:gd name="connsiteX10" fmla="*/ 248906 w 2648077"/>
                <a:gd name="connsiteY10" fmla="*/ 1564984 h 1879826"/>
                <a:gd name="connsiteX0" fmla="*/ 248906 w 2648077"/>
                <a:gd name="connsiteY0" fmla="*/ 1556085 h 1870927"/>
                <a:gd name="connsiteX1" fmla="*/ 182345 w 2648077"/>
                <a:gd name="connsiteY1" fmla="*/ 965341 h 1870927"/>
                <a:gd name="connsiteX2" fmla="*/ 609035 w 2648077"/>
                <a:gd name="connsiteY2" fmla="*/ 297688 h 1870927"/>
                <a:gd name="connsiteX3" fmla="*/ 1603644 w 2648077"/>
                <a:gd name="connsiteY3" fmla="*/ 256622 h 1870927"/>
                <a:gd name="connsiteX4" fmla="*/ 2184401 w 2648077"/>
                <a:gd name="connsiteY4" fmla="*/ 61604 h 1870927"/>
                <a:gd name="connsiteX5" fmla="*/ 2590614 w 2648077"/>
                <a:gd name="connsiteY5" fmla="*/ 61603 h 1870927"/>
                <a:gd name="connsiteX6" fmla="*/ 2529171 w 2648077"/>
                <a:gd name="connsiteY6" fmla="*/ 431216 h 1870927"/>
                <a:gd name="connsiteX7" fmla="*/ 2426758 w 2648077"/>
                <a:gd name="connsiteY7" fmla="*/ 947183 h 1870927"/>
                <a:gd name="connsiteX8" fmla="*/ 2315817 w 2648077"/>
                <a:gd name="connsiteY8" fmla="*/ 1499467 h 1870927"/>
                <a:gd name="connsiteX9" fmla="*/ 1675774 w 2648077"/>
                <a:gd name="connsiteY9" fmla="*/ 1766529 h 1870927"/>
                <a:gd name="connsiteX10" fmla="*/ 248906 w 2648077"/>
                <a:gd name="connsiteY10" fmla="*/ 1556085 h 1870927"/>
                <a:gd name="connsiteX0" fmla="*/ 248906 w 2569564"/>
                <a:gd name="connsiteY0" fmla="*/ 1523580 h 1838422"/>
                <a:gd name="connsiteX1" fmla="*/ 182345 w 2569564"/>
                <a:gd name="connsiteY1" fmla="*/ 932836 h 1838422"/>
                <a:gd name="connsiteX2" fmla="*/ 609035 w 2569564"/>
                <a:gd name="connsiteY2" fmla="*/ 265183 h 1838422"/>
                <a:gd name="connsiteX3" fmla="*/ 1603644 w 2569564"/>
                <a:gd name="connsiteY3" fmla="*/ 224117 h 1838422"/>
                <a:gd name="connsiteX4" fmla="*/ 2184401 w 2569564"/>
                <a:gd name="connsiteY4" fmla="*/ 29099 h 1838422"/>
                <a:gd name="connsiteX5" fmla="*/ 2529171 w 2569564"/>
                <a:gd name="connsiteY5" fmla="*/ 398711 h 1838422"/>
                <a:gd name="connsiteX6" fmla="*/ 2426758 w 2569564"/>
                <a:gd name="connsiteY6" fmla="*/ 914678 h 1838422"/>
                <a:gd name="connsiteX7" fmla="*/ 2315817 w 2569564"/>
                <a:gd name="connsiteY7" fmla="*/ 1466962 h 1838422"/>
                <a:gd name="connsiteX8" fmla="*/ 1675774 w 2569564"/>
                <a:gd name="connsiteY8" fmla="*/ 1734024 h 1838422"/>
                <a:gd name="connsiteX9" fmla="*/ 248906 w 2569564"/>
                <a:gd name="connsiteY9" fmla="*/ 1523580 h 1838422"/>
                <a:gd name="connsiteX0" fmla="*/ 248906 w 2705857"/>
                <a:gd name="connsiteY0" fmla="*/ 1376518 h 1691360"/>
                <a:gd name="connsiteX1" fmla="*/ 182345 w 2705857"/>
                <a:gd name="connsiteY1" fmla="*/ 785774 h 1691360"/>
                <a:gd name="connsiteX2" fmla="*/ 609035 w 2705857"/>
                <a:gd name="connsiteY2" fmla="*/ 118121 h 1691360"/>
                <a:gd name="connsiteX3" fmla="*/ 1603644 w 2705857"/>
                <a:gd name="connsiteY3" fmla="*/ 77055 h 1691360"/>
                <a:gd name="connsiteX4" fmla="*/ 2551605 w 2705857"/>
                <a:gd name="connsiteY4" fmla="*/ 59722 h 1691360"/>
                <a:gd name="connsiteX5" fmla="*/ 2529171 w 2705857"/>
                <a:gd name="connsiteY5" fmla="*/ 251649 h 1691360"/>
                <a:gd name="connsiteX6" fmla="*/ 2426758 w 2705857"/>
                <a:gd name="connsiteY6" fmla="*/ 767616 h 1691360"/>
                <a:gd name="connsiteX7" fmla="*/ 2315817 w 2705857"/>
                <a:gd name="connsiteY7" fmla="*/ 1319900 h 1691360"/>
                <a:gd name="connsiteX8" fmla="*/ 1675774 w 2705857"/>
                <a:gd name="connsiteY8" fmla="*/ 1586962 h 1691360"/>
                <a:gd name="connsiteX9" fmla="*/ 248906 w 2705857"/>
                <a:gd name="connsiteY9" fmla="*/ 1376518 h 1691360"/>
                <a:gd name="connsiteX0" fmla="*/ 248906 w 2666358"/>
                <a:gd name="connsiteY0" fmla="*/ 1376518 h 1691360"/>
                <a:gd name="connsiteX1" fmla="*/ 182345 w 2666358"/>
                <a:gd name="connsiteY1" fmla="*/ 785774 h 1691360"/>
                <a:gd name="connsiteX2" fmla="*/ 609035 w 2666358"/>
                <a:gd name="connsiteY2" fmla="*/ 118121 h 1691360"/>
                <a:gd name="connsiteX3" fmla="*/ 1603644 w 2666358"/>
                <a:gd name="connsiteY3" fmla="*/ 77055 h 1691360"/>
                <a:gd name="connsiteX4" fmla="*/ 2529171 w 2666358"/>
                <a:gd name="connsiteY4" fmla="*/ 251649 h 1691360"/>
                <a:gd name="connsiteX5" fmla="*/ 2426758 w 2666358"/>
                <a:gd name="connsiteY5" fmla="*/ 767616 h 1691360"/>
                <a:gd name="connsiteX6" fmla="*/ 2315817 w 2666358"/>
                <a:gd name="connsiteY6" fmla="*/ 1319900 h 1691360"/>
                <a:gd name="connsiteX7" fmla="*/ 1675774 w 2666358"/>
                <a:gd name="connsiteY7" fmla="*/ 1586962 h 1691360"/>
                <a:gd name="connsiteX8" fmla="*/ 248906 w 2666358"/>
                <a:gd name="connsiteY8" fmla="*/ 1376518 h 1691360"/>
                <a:gd name="connsiteX0" fmla="*/ 248906 w 2688796"/>
                <a:gd name="connsiteY0" fmla="*/ 1431891 h 1746733"/>
                <a:gd name="connsiteX1" fmla="*/ 182345 w 2688796"/>
                <a:gd name="connsiteY1" fmla="*/ 841147 h 1746733"/>
                <a:gd name="connsiteX2" fmla="*/ 609035 w 2688796"/>
                <a:gd name="connsiteY2" fmla="*/ 173494 h 1746733"/>
                <a:gd name="connsiteX3" fmla="*/ 1603644 w 2688796"/>
                <a:gd name="connsiteY3" fmla="*/ 132428 h 1746733"/>
                <a:gd name="connsiteX4" fmla="*/ 2551609 w 2688796"/>
                <a:gd name="connsiteY4" fmla="*/ 115093 h 1746733"/>
                <a:gd name="connsiteX5" fmla="*/ 2426758 w 2688796"/>
                <a:gd name="connsiteY5" fmla="*/ 822989 h 1746733"/>
                <a:gd name="connsiteX6" fmla="*/ 2315817 w 2688796"/>
                <a:gd name="connsiteY6" fmla="*/ 1375273 h 1746733"/>
                <a:gd name="connsiteX7" fmla="*/ 1675774 w 2688796"/>
                <a:gd name="connsiteY7" fmla="*/ 1642335 h 1746733"/>
                <a:gd name="connsiteX8" fmla="*/ 248906 w 2688796"/>
                <a:gd name="connsiteY8" fmla="*/ 1431891 h 1746733"/>
                <a:gd name="connsiteX0" fmla="*/ 248906 w 3126803"/>
                <a:gd name="connsiteY0" fmla="*/ 1431891 h 1746733"/>
                <a:gd name="connsiteX1" fmla="*/ 182345 w 3126803"/>
                <a:gd name="connsiteY1" fmla="*/ 841147 h 1746733"/>
                <a:gd name="connsiteX2" fmla="*/ 609035 w 3126803"/>
                <a:gd name="connsiteY2" fmla="*/ 173494 h 1746733"/>
                <a:gd name="connsiteX3" fmla="*/ 1603644 w 3126803"/>
                <a:gd name="connsiteY3" fmla="*/ 132428 h 1746733"/>
                <a:gd name="connsiteX4" fmla="*/ 2551609 w 3126803"/>
                <a:gd name="connsiteY4" fmla="*/ 115093 h 1746733"/>
                <a:gd name="connsiteX5" fmla="*/ 2426758 w 3126803"/>
                <a:gd name="connsiteY5" fmla="*/ 822989 h 1746733"/>
                <a:gd name="connsiteX6" fmla="*/ 2965618 w 3126803"/>
                <a:gd name="connsiteY6" fmla="*/ 1449709 h 1746733"/>
                <a:gd name="connsiteX7" fmla="*/ 1675774 w 3126803"/>
                <a:gd name="connsiteY7" fmla="*/ 1642335 h 1746733"/>
                <a:gd name="connsiteX8" fmla="*/ 248906 w 3126803"/>
                <a:gd name="connsiteY8" fmla="*/ 1431891 h 1746733"/>
                <a:gd name="connsiteX0" fmla="*/ 271506 w 3090784"/>
                <a:gd name="connsiteY0" fmla="*/ 1431891 h 1889526"/>
                <a:gd name="connsiteX1" fmla="*/ 204945 w 3090784"/>
                <a:gd name="connsiteY1" fmla="*/ 841147 h 1889526"/>
                <a:gd name="connsiteX2" fmla="*/ 631635 w 3090784"/>
                <a:gd name="connsiteY2" fmla="*/ 173494 h 1889526"/>
                <a:gd name="connsiteX3" fmla="*/ 1626244 w 3090784"/>
                <a:gd name="connsiteY3" fmla="*/ 132428 h 1889526"/>
                <a:gd name="connsiteX4" fmla="*/ 2574209 w 3090784"/>
                <a:gd name="connsiteY4" fmla="*/ 115093 h 1889526"/>
                <a:gd name="connsiteX5" fmla="*/ 2449358 w 3090784"/>
                <a:gd name="connsiteY5" fmla="*/ 822989 h 1889526"/>
                <a:gd name="connsiteX6" fmla="*/ 2988218 w 3090784"/>
                <a:gd name="connsiteY6" fmla="*/ 1449709 h 1889526"/>
                <a:gd name="connsiteX7" fmla="*/ 1833972 w 3090784"/>
                <a:gd name="connsiteY7" fmla="*/ 1785129 h 1889526"/>
                <a:gd name="connsiteX8" fmla="*/ 271506 w 3090784"/>
                <a:gd name="connsiteY8" fmla="*/ 1431891 h 1889526"/>
                <a:gd name="connsiteX0" fmla="*/ 271506 w 2741326"/>
                <a:gd name="connsiteY0" fmla="*/ 1431891 h 1889526"/>
                <a:gd name="connsiteX1" fmla="*/ 204945 w 2741326"/>
                <a:gd name="connsiteY1" fmla="*/ 841147 h 1889526"/>
                <a:gd name="connsiteX2" fmla="*/ 631635 w 2741326"/>
                <a:gd name="connsiteY2" fmla="*/ 173494 h 1889526"/>
                <a:gd name="connsiteX3" fmla="*/ 1626244 w 2741326"/>
                <a:gd name="connsiteY3" fmla="*/ 132428 h 1889526"/>
                <a:gd name="connsiteX4" fmla="*/ 2574209 w 2741326"/>
                <a:gd name="connsiteY4" fmla="*/ 115093 h 1889526"/>
                <a:gd name="connsiteX5" fmla="*/ 2449358 w 2741326"/>
                <a:gd name="connsiteY5" fmla="*/ 822989 h 1889526"/>
                <a:gd name="connsiteX6" fmla="*/ 2638764 w 2741326"/>
                <a:gd name="connsiteY6" fmla="*/ 1334363 h 1889526"/>
                <a:gd name="connsiteX7" fmla="*/ 1833972 w 2741326"/>
                <a:gd name="connsiteY7" fmla="*/ 1785129 h 1889526"/>
                <a:gd name="connsiteX8" fmla="*/ 271506 w 2741326"/>
                <a:gd name="connsiteY8" fmla="*/ 1431891 h 1889526"/>
                <a:gd name="connsiteX0" fmla="*/ 271506 w 3090784"/>
                <a:gd name="connsiteY0" fmla="*/ 1431891 h 1889526"/>
                <a:gd name="connsiteX1" fmla="*/ 204945 w 3090784"/>
                <a:gd name="connsiteY1" fmla="*/ 841147 h 1889526"/>
                <a:gd name="connsiteX2" fmla="*/ 631635 w 3090784"/>
                <a:gd name="connsiteY2" fmla="*/ 173494 h 1889526"/>
                <a:gd name="connsiteX3" fmla="*/ 1626244 w 3090784"/>
                <a:gd name="connsiteY3" fmla="*/ 132428 h 1889526"/>
                <a:gd name="connsiteX4" fmla="*/ 2574209 w 3090784"/>
                <a:gd name="connsiteY4" fmla="*/ 115093 h 1889526"/>
                <a:gd name="connsiteX5" fmla="*/ 2449358 w 3090784"/>
                <a:gd name="connsiteY5" fmla="*/ 822989 h 1889526"/>
                <a:gd name="connsiteX6" fmla="*/ 2988217 w 3090784"/>
                <a:gd name="connsiteY6" fmla="*/ 1449710 h 1889526"/>
                <a:gd name="connsiteX7" fmla="*/ 1833972 w 3090784"/>
                <a:gd name="connsiteY7" fmla="*/ 1785129 h 1889526"/>
                <a:gd name="connsiteX8" fmla="*/ 271506 w 3090784"/>
                <a:gd name="connsiteY8" fmla="*/ 1431891 h 1889526"/>
                <a:gd name="connsiteX0" fmla="*/ 271506 w 2840028"/>
                <a:gd name="connsiteY0" fmla="*/ 1431891 h 1889526"/>
                <a:gd name="connsiteX1" fmla="*/ 204945 w 2840028"/>
                <a:gd name="connsiteY1" fmla="*/ 841147 h 1889526"/>
                <a:gd name="connsiteX2" fmla="*/ 631635 w 2840028"/>
                <a:gd name="connsiteY2" fmla="*/ 173494 h 1889526"/>
                <a:gd name="connsiteX3" fmla="*/ 1626244 w 2840028"/>
                <a:gd name="connsiteY3" fmla="*/ 132428 h 1889526"/>
                <a:gd name="connsiteX4" fmla="*/ 2574209 w 2840028"/>
                <a:gd name="connsiteY4" fmla="*/ 115093 h 1889526"/>
                <a:gd name="connsiteX5" fmla="*/ 2449358 w 2840028"/>
                <a:gd name="connsiteY5" fmla="*/ 822989 h 1889526"/>
                <a:gd name="connsiteX6" fmla="*/ 2737465 w 2840028"/>
                <a:gd name="connsiteY6" fmla="*/ 1421665 h 1889526"/>
                <a:gd name="connsiteX7" fmla="*/ 1833972 w 2840028"/>
                <a:gd name="connsiteY7" fmla="*/ 1785129 h 1889526"/>
                <a:gd name="connsiteX8" fmla="*/ 271506 w 2840028"/>
                <a:gd name="connsiteY8" fmla="*/ 1431891 h 1889526"/>
                <a:gd name="connsiteX0" fmla="*/ 271506 w 2840028"/>
                <a:gd name="connsiteY0" fmla="*/ 1376516 h 1834151"/>
                <a:gd name="connsiteX1" fmla="*/ 204945 w 2840028"/>
                <a:gd name="connsiteY1" fmla="*/ 785772 h 1834151"/>
                <a:gd name="connsiteX2" fmla="*/ 631635 w 2840028"/>
                <a:gd name="connsiteY2" fmla="*/ 118119 h 1834151"/>
                <a:gd name="connsiteX3" fmla="*/ 1626244 w 2840028"/>
                <a:gd name="connsiteY3" fmla="*/ 77053 h 1834151"/>
                <a:gd name="connsiteX4" fmla="*/ 2663448 w 2840028"/>
                <a:gd name="connsiteY4" fmla="*/ 331936 h 1834151"/>
                <a:gd name="connsiteX5" fmla="*/ 2449358 w 2840028"/>
                <a:gd name="connsiteY5" fmla="*/ 767614 h 1834151"/>
                <a:gd name="connsiteX6" fmla="*/ 2737465 w 2840028"/>
                <a:gd name="connsiteY6" fmla="*/ 1366290 h 1834151"/>
                <a:gd name="connsiteX7" fmla="*/ 1833972 w 2840028"/>
                <a:gd name="connsiteY7" fmla="*/ 1729754 h 1834151"/>
                <a:gd name="connsiteX8" fmla="*/ 271506 w 2840028"/>
                <a:gd name="connsiteY8" fmla="*/ 1376516 h 1834151"/>
                <a:gd name="connsiteX0" fmla="*/ 483526 w 3052048"/>
                <a:gd name="connsiteY0" fmla="*/ 1351322 h 1808957"/>
                <a:gd name="connsiteX1" fmla="*/ 60021 w 3052048"/>
                <a:gd name="connsiteY1" fmla="*/ 609409 h 1808957"/>
                <a:gd name="connsiteX2" fmla="*/ 843655 w 3052048"/>
                <a:gd name="connsiteY2" fmla="*/ 92925 h 1808957"/>
                <a:gd name="connsiteX3" fmla="*/ 1838264 w 3052048"/>
                <a:gd name="connsiteY3" fmla="*/ 51859 h 1808957"/>
                <a:gd name="connsiteX4" fmla="*/ 2875468 w 3052048"/>
                <a:gd name="connsiteY4" fmla="*/ 306742 h 1808957"/>
                <a:gd name="connsiteX5" fmla="*/ 2661378 w 3052048"/>
                <a:gd name="connsiteY5" fmla="*/ 742420 h 1808957"/>
                <a:gd name="connsiteX6" fmla="*/ 2949485 w 3052048"/>
                <a:gd name="connsiteY6" fmla="*/ 1341096 h 1808957"/>
                <a:gd name="connsiteX7" fmla="*/ 2045992 w 3052048"/>
                <a:gd name="connsiteY7" fmla="*/ 1704560 h 1808957"/>
                <a:gd name="connsiteX8" fmla="*/ 483526 w 3052048"/>
                <a:gd name="connsiteY8" fmla="*/ 1351322 h 1808957"/>
                <a:gd name="connsiteX0" fmla="*/ 483526 w 3722392"/>
                <a:gd name="connsiteY0" fmla="*/ 1351322 h 1808957"/>
                <a:gd name="connsiteX1" fmla="*/ 60021 w 3722392"/>
                <a:gd name="connsiteY1" fmla="*/ 609409 h 1808957"/>
                <a:gd name="connsiteX2" fmla="*/ 843655 w 3722392"/>
                <a:gd name="connsiteY2" fmla="*/ 92925 h 1808957"/>
                <a:gd name="connsiteX3" fmla="*/ 1838264 w 3722392"/>
                <a:gd name="connsiteY3" fmla="*/ 51859 h 1808957"/>
                <a:gd name="connsiteX4" fmla="*/ 2875468 w 3722392"/>
                <a:gd name="connsiteY4" fmla="*/ 306742 h 1808957"/>
                <a:gd name="connsiteX5" fmla="*/ 2661378 w 3722392"/>
                <a:gd name="connsiteY5" fmla="*/ 742420 h 1808957"/>
                <a:gd name="connsiteX6" fmla="*/ 3619827 w 3722392"/>
                <a:gd name="connsiteY6" fmla="*/ 1146478 h 1808957"/>
                <a:gd name="connsiteX7" fmla="*/ 2045992 w 3722392"/>
                <a:gd name="connsiteY7" fmla="*/ 1704560 h 1808957"/>
                <a:gd name="connsiteX8" fmla="*/ 483526 w 3722392"/>
                <a:gd name="connsiteY8" fmla="*/ 1351322 h 1808957"/>
                <a:gd name="connsiteX0" fmla="*/ 483526 w 3760415"/>
                <a:gd name="connsiteY0" fmla="*/ 1351322 h 1808957"/>
                <a:gd name="connsiteX1" fmla="*/ 60021 w 3760415"/>
                <a:gd name="connsiteY1" fmla="*/ 609409 h 1808957"/>
                <a:gd name="connsiteX2" fmla="*/ 843655 w 3760415"/>
                <a:gd name="connsiteY2" fmla="*/ 92925 h 1808957"/>
                <a:gd name="connsiteX3" fmla="*/ 1838264 w 3760415"/>
                <a:gd name="connsiteY3" fmla="*/ 51859 h 1808957"/>
                <a:gd name="connsiteX4" fmla="*/ 2875468 w 3760415"/>
                <a:gd name="connsiteY4" fmla="*/ 306742 h 1808957"/>
                <a:gd name="connsiteX5" fmla="*/ 2889520 w 3760415"/>
                <a:gd name="connsiteY5" fmla="*/ 728859 h 1808957"/>
                <a:gd name="connsiteX6" fmla="*/ 3619827 w 3760415"/>
                <a:gd name="connsiteY6" fmla="*/ 1146478 h 1808957"/>
                <a:gd name="connsiteX7" fmla="*/ 2045992 w 3760415"/>
                <a:gd name="connsiteY7" fmla="*/ 1704560 h 1808957"/>
                <a:gd name="connsiteX8" fmla="*/ 483526 w 3760415"/>
                <a:gd name="connsiteY8" fmla="*/ 1351322 h 1808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60415" h="1808957">
                  <a:moveTo>
                    <a:pt x="483526" y="1351322"/>
                  </a:moveTo>
                  <a:cubicBezTo>
                    <a:pt x="152531" y="1168797"/>
                    <a:pt x="0" y="819142"/>
                    <a:pt x="60021" y="609409"/>
                  </a:cubicBezTo>
                  <a:cubicBezTo>
                    <a:pt x="120043" y="399676"/>
                    <a:pt x="547281" y="185850"/>
                    <a:pt x="843655" y="92925"/>
                  </a:cubicBezTo>
                  <a:cubicBezTo>
                    <a:pt x="1140029" y="0"/>
                    <a:pt x="1499629" y="16223"/>
                    <a:pt x="1838264" y="51859"/>
                  </a:cubicBezTo>
                  <a:cubicBezTo>
                    <a:pt x="2176900" y="87495"/>
                    <a:pt x="2700259" y="193909"/>
                    <a:pt x="2875468" y="306742"/>
                  </a:cubicBezTo>
                  <a:cubicBezTo>
                    <a:pt x="3050677" y="419575"/>
                    <a:pt x="2765460" y="588903"/>
                    <a:pt x="2889520" y="728859"/>
                  </a:cubicBezTo>
                  <a:cubicBezTo>
                    <a:pt x="3013580" y="868815"/>
                    <a:pt x="3760415" y="983861"/>
                    <a:pt x="3619827" y="1146478"/>
                  </a:cubicBezTo>
                  <a:cubicBezTo>
                    <a:pt x="3479239" y="1309095"/>
                    <a:pt x="2324657" y="1638620"/>
                    <a:pt x="2045992" y="1704560"/>
                  </a:cubicBezTo>
                  <a:cubicBezTo>
                    <a:pt x="1419144" y="1808958"/>
                    <a:pt x="814521" y="1533847"/>
                    <a:pt x="483526" y="1351322"/>
                  </a:cubicBezTo>
                  <a:close/>
                </a:path>
              </a:pathLst>
            </a:custGeom>
            <a:solidFill>
              <a:srgbClr val="578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59"/>
            <p:cNvGrpSpPr/>
            <p:nvPr/>
          </p:nvGrpSpPr>
          <p:grpSpPr>
            <a:xfrm>
              <a:off x="2184023" y="996950"/>
              <a:ext cx="4339014" cy="2506988"/>
              <a:chOff x="2667000" y="3027370"/>
              <a:chExt cx="3429000" cy="1981200"/>
            </a:xfrm>
            <a:blipFill dpi="0" rotWithShape="1">
              <a:blip r:embed="rId4">
                <a:alphaModFix amt="49000"/>
              </a:blip>
              <a:srcRect/>
              <a:tile tx="0" ty="0" sx="100000" sy="100000" flip="none" algn="tl"/>
            </a:blipFill>
          </p:grpSpPr>
          <p:sp>
            <p:nvSpPr>
              <p:cNvPr id="36" name="Oval 35"/>
              <p:cNvSpPr/>
              <p:nvPr/>
            </p:nvSpPr>
            <p:spPr>
              <a:xfrm rot="20582448">
                <a:off x="2667000" y="3027370"/>
                <a:ext cx="3429000" cy="1981200"/>
              </a:xfrm>
              <a:prstGeom prst="ellipse">
                <a:avLst/>
              </a:prstGeom>
              <a:blipFill dpi="0" rotWithShape="1">
                <a:blip r:embed="rId5" cstate="print">
                  <a:alphaModFix amt="11000"/>
                </a:blip>
                <a:srcRect/>
                <a:tile tx="0" ty="0" sx="100000" sy="100000" flip="none" algn="tl"/>
              </a:blipFill>
              <a:ln>
                <a:prstDash val="dash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Connector 36"/>
              <p:cNvCxnSpPr>
                <a:stCxn id="36" idx="2"/>
                <a:endCxn id="36" idx="6"/>
              </p:cNvCxnSpPr>
              <p:nvPr/>
            </p:nvCxnSpPr>
            <p:spPr>
              <a:xfrm flipV="1">
                <a:off x="2741559" y="3517866"/>
                <a:ext cx="3279882" cy="1000206"/>
              </a:xfrm>
              <a:prstGeom prst="lin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36" idx="0"/>
                <a:endCxn id="36" idx="4"/>
              </p:cNvCxnSpPr>
              <p:nvPr/>
            </p:nvCxnSpPr>
            <p:spPr>
              <a:xfrm>
                <a:off x="4092551" y="3070448"/>
                <a:ext cx="577897" cy="1895043"/>
              </a:xfrm>
              <a:prstGeom prst="lin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Oval 11"/>
            <p:cNvSpPr/>
            <p:nvPr/>
          </p:nvSpPr>
          <p:spPr>
            <a:xfrm rot="20582448">
              <a:off x="2990262" y="1523736"/>
              <a:ext cx="2782637" cy="1446351"/>
            </a:xfrm>
            <a:prstGeom prst="ellipse">
              <a:avLst/>
            </a:prstGeom>
            <a:blipFill dpi="0" rotWithShape="1">
              <a:blip r:embed="rId5" cstate="print">
                <a:alphaModFix amt="11000"/>
              </a:blip>
              <a:srcRect/>
              <a:tile tx="0" ty="0" sx="100000" sy="100000" flip="none" algn="tl"/>
            </a:blipFill>
            <a:ln>
              <a:prstDash val="das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2716644" y="1792327"/>
              <a:ext cx="1139393" cy="146919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eeform 13"/>
            <p:cNvSpPr/>
            <p:nvPr/>
          </p:nvSpPr>
          <p:spPr>
            <a:xfrm>
              <a:off x="2689921" y="1737520"/>
              <a:ext cx="1623316" cy="660591"/>
            </a:xfrm>
            <a:custGeom>
              <a:avLst/>
              <a:gdLst>
                <a:gd name="connsiteX0" fmla="*/ 0 w 1191986"/>
                <a:gd name="connsiteY0" fmla="*/ 0 h 600529"/>
                <a:gd name="connsiteX1" fmla="*/ 146957 w 1191986"/>
                <a:gd name="connsiteY1" fmla="*/ 168729 h 600529"/>
                <a:gd name="connsiteX2" fmla="*/ 321129 w 1191986"/>
                <a:gd name="connsiteY2" fmla="*/ 326572 h 600529"/>
                <a:gd name="connsiteX3" fmla="*/ 500743 w 1191986"/>
                <a:gd name="connsiteY3" fmla="*/ 462643 h 600529"/>
                <a:gd name="connsiteX4" fmla="*/ 713014 w 1191986"/>
                <a:gd name="connsiteY4" fmla="*/ 560615 h 600529"/>
                <a:gd name="connsiteX5" fmla="*/ 979714 w 1191986"/>
                <a:gd name="connsiteY5" fmla="*/ 587829 h 600529"/>
                <a:gd name="connsiteX6" fmla="*/ 1191986 w 1191986"/>
                <a:gd name="connsiteY6" fmla="*/ 484415 h 600529"/>
                <a:gd name="connsiteX0" fmla="*/ 0 w 1170215"/>
                <a:gd name="connsiteY0" fmla="*/ 0 h 596901"/>
                <a:gd name="connsiteX1" fmla="*/ 146957 w 1170215"/>
                <a:gd name="connsiteY1" fmla="*/ 168729 h 596901"/>
                <a:gd name="connsiteX2" fmla="*/ 321129 w 1170215"/>
                <a:gd name="connsiteY2" fmla="*/ 326572 h 596901"/>
                <a:gd name="connsiteX3" fmla="*/ 500743 w 1170215"/>
                <a:gd name="connsiteY3" fmla="*/ 462643 h 596901"/>
                <a:gd name="connsiteX4" fmla="*/ 713014 w 1170215"/>
                <a:gd name="connsiteY4" fmla="*/ 560615 h 596901"/>
                <a:gd name="connsiteX5" fmla="*/ 979714 w 1170215"/>
                <a:gd name="connsiteY5" fmla="*/ 587829 h 596901"/>
                <a:gd name="connsiteX6" fmla="*/ 1170215 w 1170215"/>
                <a:gd name="connsiteY6" fmla="*/ 506186 h 596901"/>
                <a:gd name="connsiteX0" fmla="*/ 0 w 1170215"/>
                <a:gd name="connsiteY0" fmla="*/ 0 h 576944"/>
                <a:gd name="connsiteX1" fmla="*/ 146957 w 1170215"/>
                <a:gd name="connsiteY1" fmla="*/ 168729 h 576944"/>
                <a:gd name="connsiteX2" fmla="*/ 321129 w 1170215"/>
                <a:gd name="connsiteY2" fmla="*/ 326572 h 576944"/>
                <a:gd name="connsiteX3" fmla="*/ 500743 w 1170215"/>
                <a:gd name="connsiteY3" fmla="*/ 462643 h 576944"/>
                <a:gd name="connsiteX4" fmla="*/ 713014 w 1170215"/>
                <a:gd name="connsiteY4" fmla="*/ 560615 h 576944"/>
                <a:gd name="connsiteX5" fmla="*/ 979714 w 1170215"/>
                <a:gd name="connsiteY5" fmla="*/ 560615 h 576944"/>
                <a:gd name="connsiteX6" fmla="*/ 1170215 w 1170215"/>
                <a:gd name="connsiteY6" fmla="*/ 506186 h 576944"/>
                <a:gd name="connsiteX0" fmla="*/ 0 w 1170215"/>
                <a:gd name="connsiteY0" fmla="*/ 0 h 576944"/>
                <a:gd name="connsiteX1" fmla="*/ 146957 w 1170215"/>
                <a:gd name="connsiteY1" fmla="*/ 168729 h 576944"/>
                <a:gd name="connsiteX2" fmla="*/ 321129 w 1170215"/>
                <a:gd name="connsiteY2" fmla="*/ 326572 h 576944"/>
                <a:gd name="connsiteX3" fmla="*/ 500743 w 1170215"/>
                <a:gd name="connsiteY3" fmla="*/ 462643 h 576944"/>
                <a:gd name="connsiteX4" fmla="*/ 713014 w 1170215"/>
                <a:gd name="connsiteY4" fmla="*/ 560615 h 576944"/>
                <a:gd name="connsiteX5" fmla="*/ 979714 w 1170215"/>
                <a:gd name="connsiteY5" fmla="*/ 560615 h 576944"/>
                <a:gd name="connsiteX6" fmla="*/ 1170215 w 1170215"/>
                <a:gd name="connsiteY6" fmla="*/ 506186 h 576944"/>
                <a:gd name="connsiteX0" fmla="*/ 0 w 1170215"/>
                <a:gd name="connsiteY0" fmla="*/ 0 h 576944"/>
                <a:gd name="connsiteX1" fmla="*/ 146957 w 1170215"/>
                <a:gd name="connsiteY1" fmla="*/ 168729 h 576944"/>
                <a:gd name="connsiteX2" fmla="*/ 321129 w 1170215"/>
                <a:gd name="connsiteY2" fmla="*/ 326572 h 576944"/>
                <a:gd name="connsiteX3" fmla="*/ 500743 w 1170215"/>
                <a:gd name="connsiteY3" fmla="*/ 462643 h 576944"/>
                <a:gd name="connsiteX4" fmla="*/ 713014 w 1170215"/>
                <a:gd name="connsiteY4" fmla="*/ 560615 h 576944"/>
                <a:gd name="connsiteX5" fmla="*/ 979714 w 1170215"/>
                <a:gd name="connsiteY5" fmla="*/ 560615 h 576944"/>
                <a:gd name="connsiteX6" fmla="*/ 962379 w 1170215"/>
                <a:gd name="connsiteY6" fmla="*/ 561018 h 576944"/>
                <a:gd name="connsiteX7" fmla="*/ 1170215 w 1170215"/>
                <a:gd name="connsiteY7" fmla="*/ 506186 h 576944"/>
                <a:gd name="connsiteX0" fmla="*/ 0 w 1170215"/>
                <a:gd name="connsiteY0" fmla="*/ 0 h 577884"/>
                <a:gd name="connsiteX1" fmla="*/ 146957 w 1170215"/>
                <a:gd name="connsiteY1" fmla="*/ 168729 h 577884"/>
                <a:gd name="connsiteX2" fmla="*/ 321129 w 1170215"/>
                <a:gd name="connsiteY2" fmla="*/ 326572 h 577884"/>
                <a:gd name="connsiteX3" fmla="*/ 500743 w 1170215"/>
                <a:gd name="connsiteY3" fmla="*/ 462643 h 577884"/>
                <a:gd name="connsiteX4" fmla="*/ 713014 w 1170215"/>
                <a:gd name="connsiteY4" fmla="*/ 560615 h 577884"/>
                <a:gd name="connsiteX5" fmla="*/ 954314 w 1170215"/>
                <a:gd name="connsiteY5" fmla="*/ 566259 h 577884"/>
                <a:gd name="connsiteX6" fmla="*/ 962379 w 1170215"/>
                <a:gd name="connsiteY6" fmla="*/ 561018 h 577884"/>
                <a:gd name="connsiteX7" fmla="*/ 1170215 w 1170215"/>
                <a:gd name="connsiteY7" fmla="*/ 506186 h 577884"/>
                <a:gd name="connsiteX0" fmla="*/ 0 w 1170215"/>
                <a:gd name="connsiteY0" fmla="*/ 0 h 577884"/>
                <a:gd name="connsiteX1" fmla="*/ 146957 w 1170215"/>
                <a:gd name="connsiteY1" fmla="*/ 168729 h 577884"/>
                <a:gd name="connsiteX2" fmla="*/ 321129 w 1170215"/>
                <a:gd name="connsiteY2" fmla="*/ 326572 h 577884"/>
                <a:gd name="connsiteX3" fmla="*/ 500743 w 1170215"/>
                <a:gd name="connsiteY3" fmla="*/ 462643 h 577884"/>
                <a:gd name="connsiteX4" fmla="*/ 713014 w 1170215"/>
                <a:gd name="connsiteY4" fmla="*/ 560615 h 577884"/>
                <a:gd name="connsiteX5" fmla="*/ 954314 w 1170215"/>
                <a:gd name="connsiteY5" fmla="*/ 566259 h 577884"/>
                <a:gd name="connsiteX6" fmla="*/ 962379 w 1170215"/>
                <a:gd name="connsiteY6" fmla="*/ 561018 h 577884"/>
                <a:gd name="connsiteX7" fmla="*/ 1170215 w 1170215"/>
                <a:gd name="connsiteY7" fmla="*/ 506186 h 577884"/>
                <a:gd name="connsiteX0" fmla="*/ 0 w 1187149"/>
                <a:gd name="connsiteY0" fmla="*/ 0 h 577884"/>
                <a:gd name="connsiteX1" fmla="*/ 146957 w 1187149"/>
                <a:gd name="connsiteY1" fmla="*/ 168729 h 577884"/>
                <a:gd name="connsiteX2" fmla="*/ 321129 w 1187149"/>
                <a:gd name="connsiteY2" fmla="*/ 326572 h 577884"/>
                <a:gd name="connsiteX3" fmla="*/ 500743 w 1187149"/>
                <a:gd name="connsiteY3" fmla="*/ 462643 h 577884"/>
                <a:gd name="connsiteX4" fmla="*/ 713014 w 1187149"/>
                <a:gd name="connsiteY4" fmla="*/ 560615 h 577884"/>
                <a:gd name="connsiteX5" fmla="*/ 954314 w 1187149"/>
                <a:gd name="connsiteY5" fmla="*/ 566259 h 577884"/>
                <a:gd name="connsiteX6" fmla="*/ 962379 w 1187149"/>
                <a:gd name="connsiteY6" fmla="*/ 561018 h 577884"/>
                <a:gd name="connsiteX7" fmla="*/ 1187149 w 1187149"/>
                <a:gd name="connsiteY7" fmla="*/ 489252 h 577884"/>
                <a:gd name="connsiteX0" fmla="*/ 0 w 1187149"/>
                <a:gd name="connsiteY0" fmla="*/ 0 h 573853"/>
                <a:gd name="connsiteX1" fmla="*/ 146957 w 1187149"/>
                <a:gd name="connsiteY1" fmla="*/ 168729 h 573853"/>
                <a:gd name="connsiteX2" fmla="*/ 321129 w 1187149"/>
                <a:gd name="connsiteY2" fmla="*/ 326572 h 573853"/>
                <a:gd name="connsiteX3" fmla="*/ 500743 w 1187149"/>
                <a:gd name="connsiteY3" fmla="*/ 462643 h 573853"/>
                <a:gd name="connsiteX4" fmla="*/ 762001 w 1187149"/>
                <a:gd name="connsiteY4" fmla="*/ 549729 h 573853"/>
                <a:gd name="connsiteX5" fmla="*/ 954314 w 1187149"/>
                <a:gd name="connsiteY5" fmla="*/ 566259 h 573853"/>
                <a:gd name="connsiteX6" fmla="*/ 962379 w 1187149"/>
                <a:gd name="connsiteY6" fmla="*/ 561018 h 573853"/>
                <a:gd name="connsiteX7" fmla="*/ 1187149 w 1187149"/>
                <a:gd name="connsiteY7" fmla="*/ 489252 h 573853"/>
                <a:gd name="connsiteX0" fmla="*/ 0 w 1639007"/>
                <a:gd name="connsiteY0" fmla="*/ 0 h 791165"/>
                <a:gd name="connsiteX1" fmla="*/ 146957 w 1639007"/>
                <a:gd name="connsiteY1" fmla="*/ 168729 h 791165"/>
                <a:gd name="connsiteX2" fmla="*/ 321129 w 1639007"/>
                <a:gd name="connsiteY2" fmla="*/ 326572 h 791165"/>
                <a:gd name="connsiteX3" fmla="*/ 500743 w 1639007"/>
                <a:gd name="connsiteY3" fmla="*/ 462643 h 791165"/>
                <a:gd name="connsiteX4" fmla="*/ 762001 w 1639007"/>
                <a:gd name="connsiteY4" fmla="*/ 549729 h 791165"/>
                <a:gd name="connsiteX5" fmla="*/ 954314 w 1639007"/>
                <a:gd name="connsiteY5" fmla="*/ 566259 h 791165"/>
                <a:gd name="connsiteX6" fmla="*/ 1600201 w 1639007"/>
                <a:gd name="connsiteY6" fmla="*/ 778330 h 791165"/>
                <a:gd name="connsiteX7" fmla="*/ 1187149 w 1639007"/>
                <a:gd name="connsiteY7" fmla="*/ 489252 h 791165"/>
                <a:gd name="connsiteX0" fmla="*/ 0 w 1187149"/>
                <a:gd name="connsiteY0" fmla="*/ 0 h 566998"/>
                <a:gd name="connsiteX1" fmla="*/ 146957 w 1187149"/>
                <a:gd name="connsiteY1" fmla="*/ 168729 h 566998"/>
                <a:gd name="connsiteX2" fmla="*/ 321129 w 1187149"/>
                <a:gd name="connsiteY2" fmla="*/ 326572 h 566998"/>
                <a:gd name="connsiteX3" fmla="*/ 500743 w 1187149"/>
                <a:gd name="connsiteY3" fmla="*/ 462643 h 566998"/>
                <a:gd name="connsiteX4" fmla="*/ 762001 w 1187149"/>
                <a:gd name="connsiteY4" fmla="*/ 549729 h 566998"/>
                <a:gd name="connsiteX5" fmla="*/ 954314 w 1187149"/>
                <a:gd name="connsiteY5" fmla="*/ 566259 h 566998"/>
                <a:gd name="connsiteX6" fmla="*/ 1187149 w 1187149"/>
                <a:gd name="connsiteY6" fmla="*/ 489252 h 566998"/>
                <a:gd name="connsiteX0" fmla="*/ 0 w 1187149"/>
                <a:gd name="connsiteY0" fmla="*/ 0 h 561137"/>
                <a:gd name="connsiteX1" fmla="*/ 146957 w 1187149"/>
                <a:gd name="connsiteY1" fmla="*/ 168729 h 561137"/>
                <a:gd name="connsiteX2" fmla="*/ 321129 w 1187149"/>
                <a:gd name="connsiteY2" fmla="*/ 326572 h 561137"/>
                <a:gd name="connsiteX3" fmla="*/ 500743 w 1187149"/>
                <a:gd name="connsiteY3" fmla="*/ 462643 h 561137"/>
                <a:gd name="connsiteX4" fmla="*/ 762001 w 1187149"/>
                <a:gd name="connsiteY4" fmla="*/ 549729 h 561137"/>
                <a:gd name="connsiteX5" fmla="*/ 983622 w 1187149"/>
                <a:gd name="connsiteY5" fmla="*/ 531090 h 561137"/>
                <a:gd name="connsiteX6" fmla="*/ 1187149 w 1187149"/>
                <a:gd name="connsiteY6" fmla="*/ 489252 h 561137"/>
                <a:gd name="connsiteX0" fmla="*/ 0 w 1187149"/>
                <a:gd name="connsiteY0" fmla="*/ 0 h 537691"/>
                <a:gd name="connsiteX1" fmla="*/ 146957 w 1187149"/>
                <a:gd name="connsiteY1" fmla="*/ 168729 h 537691"/>
                <a:gd name="connsiteX2" fmla="*/ 321129 w 1187149"/>
                <a:gd name="connsiteY2" fmla="*/ 326572 h 537691"/>
                <a:gd name="connsiteX3" fmla="*/ 500743 w 1187149"/>
                <a:gd name="connsiteY3" fmla="*/ 462643 h 537691"/>
                <a:gd name="connsiteX4" fmla="*/ 738555 w 1187149"/>
                <a:gd name="connsiteY4" fmla="*/ 526283 h 537691"/>
                <a:gd name="connsiteX5" fmla="*/ 983622 w 1187149"/>
                <a:gd name="connsiteY5" fmla="*/ 531090 h 537691"/>
                <a:gd name="connsiteX6" fmla="*/ 1187149 w 1187149"/>
                <a:gd name="connsiteY6" fmla="*/ 489252 h 537691"/>
                <a:gd name="connsiteX0" fmla="*/ 0 w 1187149"/>
                <a:gd name="connsiteY0" fmla="*/ 0 h 535737"/>
                <a:gd name="connsiteX1" fmla="*/ 146957 w 1187149"/>
                <a:gd name="connsiteY1" fmla="*/ 168729 h 535737"/>
                <a:gd name="connsiteX2" fmla="*/ 321129 w 1187149"/>
                <a:gd name="connsiteY2" fmla="*/ 326572 h 535737"/>
                <a:gd name="connsiteX3" fmla="*/ 500743 w 1187149"/>
                <a:gd name="connsiteY3" fmla="*/ 462643 h 535737"/>
                <a:gd name="connsiteX4" fmla="*/ 738555 w 1187149"/>
                <a:gd name="connsiteY4" fmla="*/ 526283 h 535737"/>
                <a:gd name="connsiteX5" fmla="*/ 989483 w 1187149"/>
                <a:gd name="connsiteY5" fmla="*/ 519367 h 535737"/>
                <a:gd name="connsiteX6" fmla="*/ 1187149 w 1187149"/>
                <a:gd name="connsiteY6" fmla="*/ 489252 h 535737"/>
                <a:gd name="connsiteX0" fmla="*/ 0 w 1146118"/>
                <a:gd name="connsiteY0" fmla="*/ 0 h 535737"/>
                <a:gd name="connsiteX1" fmla="*/ 146957 w 1146118"/>
                <a:gd name="connsiteY1" fmla="*/ 168729 h 535737"/>
                <a:gd name="connsiteX2" fmla="*/ 321129 w 1146118"/>
                <a:gd name="connsiteY2" fmla="*/ 326572 h 535737"/>
                <a:gd name="connsiteX3" fmla="*/ 500743 w 1146118"/>
                <a:gd name="connsiteY3" fmla="*/ 462643 h 535737"/>
                <a:gd name="connsiteX4" fmla="*/ 738555 w 1146118"/>
                <a:gd name="connsiteY4" fmla="*/ 526283 h 535737"/>
                <a:gd name="connsiteX5" fmla="*/ 989483 w 1146118"/>
                <a:gd name="connsiteY5" fmla="*/ 519367 h 535737"/>
                <a:gd name="connsiteX6" fmla="*/ 1146118 w 1146118"/>
                <a:gd name="connsiteY6" fmla="*/ 489252 h 535737"/>
                <a:gd name="connsiteX0" fmla="*/ 0 w 1296213"/>
                <a:gd name="connsiteY0" fmla="*/ 0 h 535737"/>
                <a:gd name="connsiteX1" fmla="*/ 146957 w 1296213"/>
                <a:gd name="connsiteY1" fmla="*/ 168729 h 535737"/>
                <a:gd name="connsiteX2" fmla="*/ 321129 w 1296213"/>
                <a:gd name="connsiteY2" fmla="*/ 326572 h 535737"/>
                <a:gd name="connsiteX3" fmla="*/ 500743 w 1296213"/>
                <a:gd name="connsiteY3" fmla="*/ 462643 h 535737"/>
                <a:gd name="connsiteX4" fmla="*/ 738555 w 1296213"/>
                <a:gd name="connsiteY4" fmla="*/ 526283 h 535737"/>
                <a:gd name="connsiteX5" fmla="*/ 989483 w 1296213"/>
                <a:gd name="connsiteY5" fmla="*/ 519367 h 535737"/>
                <a:gd name="connsiteX6" fmla="*/ 1296213 w 1296213"/>
                <a:gd name="connsiteY6" fmla="*/ 422995 h 535737"/>
                <a:gd name="connsiteX0" fmla="*/ 0 w 1296213"/>
                <a:gd name="connsiteY0" fmla="*/ 0 h 538525"/>
                <a:gd name="connsiteX1" fmla="*/ 146957 w 1296213"/>
                <a:gd name="connsiteY1" fmla="*/ 168729 h 538525"/>
                <a:gd name="connsiteX2" fmla="*/ 321129 w 1296213"/>
                <a:gd name="connsiteY2" fmla="*/ 326572 h 538525"/>
                <a:gd name="connsiteX3" fmla="*/ 491840 w 1296213"/>
                <a:gd name="connsiteY3" fmla="*/ 445914 h 538525"/>
                <a:gd name="connsiteX4" fmla="*/ 738555 w 1296213"/>
                <a:gd name="connsiteY4" fmla="*/ 526283 h 538525"/>
                <a:gd name="connsiteX5" fmla="*/ 989483 w 1296213"/>
                <a:gd name="connsiteY5" fmla="*/ 519367 h 538525"/>
                <a:gd name="connsiteX6" fmla="*/ 1296213 w 1296213"/>
                <a:gd name="connsiteY6" fmla="*/ 422995 h 538525"/>
                <a:gd name="connsiteX0" fmla="*/ 0 w 1264593"/>
                <a:gd name="connsiteY0" fmla="*/ 0 h 537061"/>
                <a:gd name="connsiteX1" fmla="*/ 115337 w 1264593"/>
                <a:gd name="connsiteY1" fmla="*/ 167265 h 537061"/>
                <a:gd name="connsiteX2" fmla="*/ 289509 w 1264593"/>
                <a:gd name="connsiteY2" fmla="*/ 325108 h 537061"/>
                <a:gd name="connsiteX3" fmla="*/ 460220 w 1264593"/>
                <a:gd name="connsiteY3" fmla="*/ 444450 h 537061"/>
                <a:gd name="connsiteX4" fmla="*/ 706935 w 1264593"/>
                <a:gd name="connsiteY4" fmla="*/ 524819 h 537061"/>
                <a:gd name="connsiteX5" fmla="*/ 957863 w 1264593"/>
                <a:gd name="connsiteY5" fmla="*/ 517903 h 537061"/>
                <a:gd name="connsiteX6" fmla="*/ 1264593 w 1264593"/>
                <a:gd name="connsiteY6" fmla="*/ 421531 h 537061"/>
                <a:gd name="connsiteX0" fmla="*/ 13644 w 1278237"/>
                <a:gd name="connsiteY0" fmla="*/ 0 h 537061"/>
                <a:gd name="connsiteX1" fmla="*/ 19223 w 1278237"/>
                <a:gd name="connsiteY1" fmla="*/ 46052 h 537061"/>
                <a:gd name="connsiteX2" fmla="*/ 128981 w 1278237"/>
                <a:gd name="connsiteY2" fmla="*/ 167265 h 537061"/>
                <a:gd name="connsiteX3" fmla="*/ 303153 w 1278237"/>
                <a:gd name="connsiteY3" fmla="*/ 325108 h 537061"/>
                <a:gd name="connsiteX4" fmla="*/ 473864 w 1278237"/>
                <a:gd name="connsiteY4" fmla="*/ 444450 h 537061"/>
                <a:gd name="connsiteX5" fmla="*/ 720579 w 1278237"/>
                <a:gd name="connsiteY5" fmla="*/ 524819 h 537061"/>
                <a:gd name="connsiteX6" fmla="*/ 971507 w 1278237"/>
                <a:gd name="connsiteY6" fmla="*/ 517903 h 537061"/>
                <a:gd name="connsiteX7" fmla="*/ 1278237 w 1278237"/>
                <a:gd name="connsiteY7" fmla="*/ 421531 h 537061"/>
                <a:gd name="connsiteX0" fmla="*/ 42673 w 1307266"/>
                <a:gd name="connsiteY0" fmla="*/ 8133 h 545194"/>
                <a:gd name="connsiteX1" fmla="*/ 48252 w 1307266"/>
                <a:gd name="connsiteY1" fmla="*/ 54185 h 545194"/>
                <a:gd name="connsiteX2" fmla="*/ 332182 w 1307266"/>
                <a:gd name="connsiteY2" fmla="*/ 333241 h 545194"/>
                <a:gd name="connsiteX3" fmla="*/ 502893 w 1307266"/>
                <a:gd name="connsiteY3" fmla="*/ 452583 h 545194"/>
                <a:gd name="connsiteX4" fmla="*/ 749608 w 1307266"/>
                <a:gd name="connsiteY4" fmla="*/ 532952 h 545194"/>
                <a:gd name="connsiteX5" fmla="*/ 1000536 w 1307266"/>
                <a:gd name="connsiteY5" fmla="*/ 526036 h 545194"/>
                <a:gd name="connsiteX6" fmla="*/ 1307266 w 1307266"/>
                <a:gd name="connsiteY6" fmla="*/ 429664 h 545194"/>
                <a:gd name="connsiteX0" fmla="*/ 22188 w 1286781"/>
                <a:gd name="connsiteY0" fmla="*/ 0 h 537061"/>
                <a:gd name="connsiteX1" fmla="*/ 27767 w 1286781"/>
                <a:gd name="connsiteY1" fmla="*/ 46052 h 537061"/>
                <a:gd name="connsiteX2" fmla="*/ 188788 w 1286781"/>
                <a:gd name="connsiteY2" fmla="*/ 236467 h 537061"/>
                <a:gd name="connsiteX3" fmla="*/ 482408 w 1286781"/>
                <a:gd name="connsiteY3" fmla="*/ 444450 h 537061"/>
                <a:gd name="connsiteX4" fmla="*/ 729123 w 1286781"/>
                <a:gd name="connsiteY4" fmla="*/ 524819 h 537061"/>
                <a:gd name="connsiteX5" fmla="*/ 980051 w 1286781"/>
                <a:gd name="connsiteY5" fmla="*/ 517903 h 537061"/>
                <a:gd name="connsiteX6" fmla="*/ 1286781 w 1286781"/>
                <a:gd name="connsiteY6" fmla="*/ 421531 h 537061"/>
                <a:gd name="connsiteX0" fmla="*/ 22188 w 1286781"/>
                <a:gd name="connsiteY0" fmla="*/ 0 h 541506"/>
                <a:gd name="connsiteX1" fmla="*/ 27767 w 1286781"/>
                <a:gd name="connsiteY1" fmla="*/ 46052 h 541506"/>
                <a:gd name="connsiteX2" fmla="*/ 188788 w 1286781"/>
                <a:gd name="connsiteY2" fmla="*/ 236467 h 541506"/>
                <a:gd name="connsiteX3" fmla="*/ 396332 w 1286781"/>
                <a:gd name="connsiteY3" fmla="*/ 417781 h 541506"/>
                <a:gd name="connsiteX4" fmla="*/ 729123 w 1286781"/>
                <a:gd name="connsiteY4" fmla="*/ 524819 h 541506"/>
                <a:gd name="connsiteX5" fmla="*/ 980051 w 1286781"/>
                <a:gd name="connsiteY5" fmla="*/ 517903 h 541506"/>
                <a:gd name="connsiteX6" fmla="*/ 1286781 w 1286781"/>
                <a:gd name="connsiteY6" fmla="*/ 421531 h 541506"/>
                <a:gd name="connsiteX0" fmla="*/ 22188 w 1286781"/>
                <a:gd name="connsiteY0" fmla="*/ 0 h 517903"/>
                <a:gd name="connsiteX1" fmla="*/ 27767 w 1286781"/>
                <a:gd name="connsiteY1" fmla="*/ 46052 h 517903"/>
                <a:gd name="connsiteX2" fmla="*/ 188788 w 1286781"/>
                <a:gd name="connsiteY2" fmla="*/ 236467 h 517903"/>
                <a:gd name="connsiteX3" fmla="*/ 396332 w 1286781"/>
                <a:gd name="connsiteY3" fmla="*/ 417781 h 517903"/>
                <a:gd name="connsiteX4" fmla="*/ 684594 w 1286781"/>
                <a:gd name="connsiteY4" fmla="*/ 481749 h 517903"/>
                <a:gd name="connsiteX5" fmla="*/ 980051 w 1286781"/>
                <a:gd name="connsiteY5" fmla="*/ 517903 h 517903"/>
                <a:gd name="connsiteX6" fmla="*/ 1286781 w 1286781"/>
                <a:gd name="connsiteY6" fmla="*/ 421531 h 517903"/>
                <a:gd name="connsiteX0" fmla="*/ 22188 w 1286781"/>
                <a:gd name="connsiteY0" fmla="*/ 0 h 558880"/>
                <a:gd name="connsiteX1" fmla="*/ 27767 w 1286781"/>
                <a:gd name="connsiteY1" fmla="*/ 46052 h 558880"/>
                <a:gd name="connsiteX2" fmla="*/ 188788 w 1286781"/>
                <a:gd name="connsiteY2" fmla="*/ 236467 h 558880"/>
                <a:gd name="connsiteX3" fmla="*/ 396332 w 1286781"/>
                <a:gd name="connsiteY3" fmla="*/ 417781 h 558880"/>
                <a:gd name="connsiteX4" fmla="*/ 684594 w 1286781"/>
                <a:gd name="connsiteY4" fmla="*/ 481749 h 558880"/>
                <a:gd name="connsiteX5" fmla="*/ 980051 w 1286781"/>
                <a:gd name="connsiteY5" fmla="*/ 517903 h 558880"/>
                <a:gd name="connsiteX6" fmla="*/ 1286781 w 1286781"/>
                <a:gd name="connsiteY6" fmla="*/ 421531 h 558880"/>
                <a:gd name="connsiteX0" fmla="*/ 22188 w 1286781"/>
                <a:gd name="connsiteY0" fmla="*/ 0 h 517903"/>
                <a:gd name="connsiteX1" fmla="*/ 27767 w 1286781"/>
                <a:gd name="connsiteY1" fmla="*/ 46052 h 517903"/>
                <a:gd name="connsiteX2" fmla="*/ 188788 w 1286781"/>
                <a:gd name="connsiteY2" fmla="*/ 236467 h 517903"/>
                <a:gd name="connsiteX3" fmla="*/ 396332 w 1286781"/>
                <a:gd name="connsiteY3" fmla="*/ 417781 h 517903"/>
                <a:gd name="connsiteX4" fmla="*/ 980051 w 1286781"/>
                <a:gd name="connsiteY4" fmla="*/ 517903 h 517903"/>
                <a:gd name="connsiteX5" fmla="*/ 1286781 w 1286781"/>
                <a:gd name="connsiteY5" fmla="*/ 421531 h 517903"/>
                <a:gd name="connsiteX0" fmla="*/ 22188 w 1286781"/>
                <a:gd name="connsiteY0" fmla="*/ 0 h 517903"/>
                <a:gd name="connsiteX1" fmla="*/ 27767 w 1286781"/>
                <a:gd name="connsiteY1" fmla="*/ 46052 h 517903"/>
                <a:gd name="connsiteX2" fmla="*/ 188788 w 1286781"/>
                <a:gd name="connsiteY2" fmla="*/ 236467 h 517903"/>
                <a:gd name="connsiteX3" fmla="*/ 396332 w 1286781"/>
                <a:gd name="connsiteY3" fmla="*/ 417781 h 517903"/>
                <a:gd name="connsiteX4" fmla="*/ 980051 w 1286781"/>
                <a:gd name="connsiteY4" fmla="*/ 517903 h 517903"/>
                <a:gd name="connsiteX5" fmla="*/ 1286781 w 1286781"/>
                <a:gd name="connsiteY5" fmla="*/ 421531 h 517903"/>
                <a:gd name="connsiteX0" fmla="*/ 22188 w 1286781"/>
                <a:gd name="connsiteY0" fmla="*/ 0 h 521820"/>
                <a:gd name="connsiteX1" fmla="*/ 27767 w 1286781"/>
                <a:gd name="connsiteY1" fmla="*/ 46052 h 521820"/>
                <a:gd name="connsiteX2" fmla="*/ 188788 w 1286781"/>
                <a:gd name="connsiteY2" fmla="*/ 236467 h 521820"/>
                <a:gd name="connsiteX3" fmla="*/ 396332 w 1286781"/>
                <a:gd name="connsiteY3" fmla="*/ 417781 h 521820"/>
                <a:gd name="connsiteX4" fmla="*/ 980051 w 1286781"/>
                <a:gd name="connsiteY4" fmla="*/ 517903 h 521820"/>
                <a:gd name="connsiteX5" fmla="*/ 1286781 w 1286781"/>
                <a:gd name="connsiteY5" fmla="*/ 421531 h 521820"/>
                <a:gd name="connsiteX0" fmla="*/ 22188 w 1286781"/>
                <a:gd name="connsiteY0" fmla="*/ 0 h 521820"/>
                <a:gd name="connsiteX1" fmla="*/ 27767 w 1286781"/>
                <a:gd name="connsiteY1" fmla="*/ 46052 h 521820"/>
                <a:gd name="connsiteX2" fmla="*/ 188788 w 1286781"/>
                <a:gd name="connsiteY2" fmla="*/ 236467 h 521820"/>
                <a:gd name="connsiteX3" fmla="*/ 396332 w 1286781"/>
                <a:gd name="connsiteY3" fmla="*/ 417781 h 521820"/>
                <a:gd name="connsiteX4" fmla="*/ 980051 w 1286781"/>
                <a:gd name="connsiteY4" fmla="*/ 517903 h 521820"/>
                <a:gd name="connsiteX5" fmla="*/ 1286781 w 1286781"/>
                <a:gd name="connsiteY5" fmla="*/ 421531 h 521820"/>
                <a:gd name="connsiteX0" fmla="*/ 22188 w 1286781"/>
                <a:gd name="connsiteY0" fmla="*/ 0 h 521820"/>
                <a:gd name="connsiteX1" fmla="*/ 27767 w 1286781"/>
                <a:gd name="connsiteY1" fmla="*/ 46052 h 521820"/>
                <a:gd name="connsiteX2" fmla="*/ 188788 w 1286781"/>
                <a:gd name="connsiteY2" fmla="*/ 236467 h 521820"/>
                <a:gd name="connsiteX3" fmla="*/ 396332 w 1286781"/>
                <a:gd name="connsiteY3" fmla="*/ 417781 h 521820"/>
                <a:gd name="connsiteX4" fmla="*/ 980051 w 1286781"/>
                <a:gd name="connsiteY4" fmla="*/ 517903 h 521820"/>
                <a:gd name="connsiteX5" fmla="*/ 1286781 w 1286781"/>
                <a:gd name="connsiteY5" fmla="*/ 421531 h 521820"/>
                <a:gd name="connsiteX0" fmla="*/ 22188 w 1286781"/>
                <a:gd name="connsiteY0" fmla="*/ 0 h 521820"/>
                <a:gd name="connsiteX1" fmla="*/ 27767 w 1286781"/>
                <a:gd name="connsiteY1" fmla="*/ 46052 h 521820"/>
                <a:gd name="connsiteX2" fmla="*/ 188788 w 1286781"/>
                <a:gd name="connsiteY2" fmla="*/ 236467 h 521820"/>
                <a:gd name="connsiteX3" fmla="*/ 396332 w 1286781"/>
                <a:gd name="connsiteY3" fmla="*/ 417781 h 521820"/>
                <a:gd name="connsiteX4" fmla="*/ 980051 w 1286781"/>
                <a:gd name="connsiteY4" fmla="*/ 517903 h 521820"/>
                <a:gd name="connsiteX5" fmla="*/ 1286781 w 1286781"/>
                <a:gd name="connsiteY5" fmla="*/ 421531 h 521820"/>
                <a:gd name="connsiteX0" fmla="*/ 22188 w 1286781"/>
                <a:gd name="connsiteY0" fmla="*/ 0 h 521820"/>
                <a:gd name="connsiteX1" fmla="*/ 27767 w 1286781"/>
                <a:gd name="connsiteY1" fmla="*/ 46052 h 521820"/>
                <a:gd name="connsiteX2" fmla="*/ 188788 w 1286781"/>
                <a:gd name="connsiteY2" fmla="*/ 236467 h 521820"/>
                <a:gd name="connsiteX3" fmla="*/ 396332 w 1286781"/>
                <a:gd name="connsiteY3" fmla="*/ 417781 h 521820"/>
                <a:gd name="connsiteX4" fmla="*/ 980051 w 1286781"/>
                <a:gd name="connsiteY4" fmla="*/ 517903 h 521820"/>
                <a:gd name="connsiteX5" fmla="*/ 1286781 w 1286781"/>
                <a:gd name="connsiteY5" fmla="*/ 421531 h 521820"/>
                <a:gd name="connsiteX0" fmla="*/ 18268 w 1282861"/>
                <a:gd name="connsiteY0" fmla="*/ 0 h 521820"/>
                <a:gd name="connsiteX1" fmla="*/ 23847 w 1282861"/>
                <a:gd name="connsiteY1" fmla="*/ 46052 h 521820"/>
                <a:gd name="connsiteX2" fmla="*/ 161349 w 1282861"/>
                <a:gd name="connsiteY2" fmla="*/ 229092 h 521820"/>
                <a:gd name="connsiteX3" fmla="*/ 392412 w 1282861"/>
                <a:gd name="connsiteY3" fmla="*/ 417781 h 521820"/>
                <a:gd name="connsiteX4" fmla="*/ 976131 w 1282861"/>
                <a:gd name="connsiteY4" fmla="*/ 517903 h 521820"/>
                <a:gd name="connsiteX5" fmla="*/ 1282861 w 1282861"/>
                <a:gd name="connsiteY5" fmla="*/ 421531 h 521820"/>
                <a:gd name="connsiteX0" fmla="*/ 18268 w 1282861"/>
                <a:gd name="connsiteY0" fmla="*/ 0 h 521820"/>
                <a:gd name="connsiteX1" fmla="*/ 23847 w 1282861"/>
                <a:gd name="connsiteY1" fmla="*/ 46052 h 521820"/>
                <a:gd name="connsiteX2" fmla="*/ 161349 w 1282861"/>
                <a:gd name="connsiteY2" fmla="*/ 229092 h 521820"/>
                <a:gd name="connsiteX3" fmla="*/ 392412 w 1282861"/>
                <a:gd name="connsiteY3" fmla="*/ 417781 h 521820"/>
                <a:gd name="connsiteX4" fmla="*/ 976131 w 1282861"/>
                <a:gd name="connsiteY4" fmla="*/ 517903 h 521820"/>
                <a:gd name="connsiteX5" fmla="*/ 1282861 w 1282861"/>
                <a:gd name="connsiteY5" fmla="*/ 421531 h 521820"/>
                <a:gd name="connsiteX0" fmla="*/ 18268 w 1282861"/>
                <a:gd name="connsiteY0" fmla="*/ 0 h 521820"/>
                <a:gd name="connsiteX1" fmla="*/ 23847 w 1282861"/>
                <a:gd name="connsiteY1" fmla="*/ 46052 h 521820"/>
                <a:gd name="connsiteX2" fmla="*/ 161349 w 1282861"/>
                <a:gd name="connsiteY2" fmla="*/ 229092 h 521820"/>
                <a:gd name="connsiteX3" fmla="*/ 392412 w 1282861"/>
                <a:gd name="connsiteY3" fmla="*/ 417781 h 521820"/>
                <a:gd name="connsiteX4" fmla="*/ 976131 w 1282861"/>
                <a:gd name="connsiteY4" fmla="*/ 517903 h 521820"/>
                <a:gd name="connsiteX5" fmla="*/ 1282861 w 1282861"/>
                <a:gd name="connsiteY5" fmla="*/ 421531 h 521820"/>
                <a:gd name="connsiteX0" fmla="*/ 18268 w 1282861"/>
                <a:gd name="connsiteY0" fmla="*/ 0 h 521820"/>
                <a:gd name="connsiteX1" fmla="*/ 23847 w 1282861"/>
                <a:gd name="connsiteY1" fmla="*/ 46052 h 521820"/>
                <a:gd name="connsiteX2" fmla="*/ 161349 w 1282861"/>
                <a:gd name="connsiteY2" fmla="*/ 229092 h 521820"/>
                <a:gd name="connsiteX3" fmla="*/ 392412 w 1282861"/>
                <a:gd name="connsiteY3" fmla="*/ 417781 h 521820"/>
                <a:gd name="connsiteX4" fmla="*/ 976131 w 1282861"/>
                <a:gd name="connsiteY4" fmla="*/ 517903 h 521820"/>
                <a:gd name="connsiteX5" fmla="*/ 1282861 w 1282861"/>
                <a:gd name="connsiteY5" fmla="*/ 421531 h 521820"/>
                <a:gd name="connsiteX0" fmla="*/ 18268 w 1282861"/>
                <a:gd name="connsiteY0" fmla="*/ 0 h 521820"/>
                <a:gd name="connsiteX1" fmla="*/ 23847 w 1282861"/>
                <a:gd name="connsiteY1" fmla="*/ 46052 h 521820"/>
                <a:gd name="connsiteX2" fmla="*/ 161349 w 1282861"/>
                <a:gd name="connsiteY2" fmla="*/ 229092 h 521820"/>
                <a:gd name="connsiteX3" fmla="*/ 392412 w 1282861"/>
                <a:gd name="connsiteY3" fmla="*/ 417781 h 521820"/>
                <a:gd name="connsiteX4" fmla="*/ 976131 w 1282861"/>
                <a:gd name="connsiteY4" fmla="*/ 517903 h 521820"/>
                <a:gd name="connsiteX5" fmla="*/ 1282861 w 1282861"/>
                <a:gd name="connsiteY5" fmla="*/ 421531 h 521820"/>
                <a:gd name="connsiteX0" fmla="*/ 18268 w 1282861"/>
                <a:gd name="connsiteY0" fmla="*/ 0 h 521820"/>
                <a:gd name="connsiteX1" fmla="*/ 23847 w 1282861"/>
                <a:gd name="connsiteY1" fmla="*/ 46052 h 521820"/>
                <a:gd name="connsiteX2" fmla="*/ 161349 w 1282861"/>
                <a:gd name="connsiteY2" fmla="*/ 229092 h 521820"/>
                <a:gd name="connsiteX3" fmla="*/ 392412 w 1282861"/>
                <a:gd name="connsiteY3" fmla="*/ 417781 h 521820"/>
                <a:gd name="connsiteX4" fmla="*/ 976131 w 1282861"/>
                <a:gd name="connsiteY4" fmla="*/ 517903 h 521820"/>
                <a:gd name="connsiteX5" fmla="*/ 1282861 w 1282861"/>
                <a:gd name="connsiteY5" fmla="*/ 421531 h 521820"/>
                <a:gd name="connsiteX0" fmla="*/ 18268 w 1282861"/>
                <a:gd name="connsiteY0" fmla="*/ 0 h 521820"/>
                <a:gd name="connsiteX1" fmla="*/ 23847 w 1282861"/>
                <a:gd name="connsiteY1" fmla="*/ 46052 h 521820"/>
                <a:gd name="connsiteX2" fmla="*/ 161349 w 1282861"/>
                <a:gd name="connsiteY2" fmla="*/ 229092 h 521820"/>
                <a:gd name="connsiteX3" fmla="*/ 392412 w 1282861"/>
                <a:gd name="connsiteY3" fmla="*/ 417781 h 521820"/>
                <a:gd name="connsiteX4" fmla="*/ 976131 w 1282861"/>
                <a:gd name="connsiteY4" fmla="*/ 517903 h 521820"/>
                <a:gd name="connsiteX5" fmla="*/ 1282861 w 1282861"/>
                <a:gd name="connsiteY5" fmla="*/ 421531 h 521820"/>
                <a:gd name="connsiteX0" fmla="*/ 18268 w 1282861"/>
                <a:gd name="connsiteY0" fmla="*/ 0 h 522046"/>
                <a:gd name="connsiteX1" fmla="*/ 23847 w 1282861"/>
                <a:gd name="connsiteY1" fmla="*/ 46052 h 522046"/>
                <a:gd name="connsiteX2" fmla="*/ 161349 w 1282861"/>
                <a:gd name="connsiteY2" fmla="*/ 229092 h 522046"/>
                <a:gd name="connsiteX3" fmla="*/ 392412 w 1282861"/>
                <a:gd name="connsiteY3" fmla="*/ 417781 h 522046"/>
                <a:gd name="connsiteX4" fmla="*/ 885377 w 1282861"/>
                <a:gd name="connsiteY4" fmla="*/ 518129 h 522046"/>
                <a:gd name="connsiteX5" fmla="*/ 1282861 w 1282861"/>
                <a:gd name="connsiteY5" fmla="*/ 421531 h 522046"/>
                <a:gd name="connsiteX0" fmla="*/ 18268 w 1282861"/>
                <a:gd name="connsiteY0" fmla="*/ 0 h 522046"/>
                <a:gd name="connsiteX1" fmla="*/ 23847 w 1282861"/>
                <a:gd name="connsiteY1" fmla="*/ 46052 h 522046"/>
                <a:gd name="connsiteX2" fmla="*/ 161349 w 1282861"/>
                <a:gd name="connsiteY2" fmla="*/ 229092 h 522046"/>
                <a:gd name="connsiteX3" fmla="*/ 392412 w 1282861"/>
                <a:gd name="connsiteY3" fmla="*/ 417781 h 522046"/>
                <a:gd name="connsiteX4" fmla="*/ 885377 w 1282861"/>
                <a:gd name="connsiteY4" fmla="*/ 518129 h 522046"/>
                <a:gd name="connsiteX5" fmla="*/ 1282861 w 1282861"/>
                <a:gd name="connsiteY5" fmla="*/ 421531 h 522046"/>
                <a:gd name="connsiteX0" fmla="*/ 18268 w 1282861"/>
                <a:gd name="connsiteY0" fmla="*/ 0 h 522046"/>
                <a:gd name="connsiteX1" fmla="*/ 23847 w 1282861"/>
                <a:gd name="connsiteY1" fmla="*/ 46052 h 522046"/>
                <a:gd name="connsiteX2" fmla="*/ 161349 w 1282861"/>
                <a:gd name="connsiteY2" fmla="*/ 229092 h 522046"/>
                <a:gd name="connsiteX3" fmla="*/ 392412 w 1282861"/>
                <a:gd name="connsiteY3" fmla="*/ 417781 h 522046"/>
                <a:gd name="connsiteX4" fmla="*/ 885377 w 1282861"/>
                <a:gd name="connsiteY4" fmla="*/ 518129 h 522046"/>
                <a:gd name="connsiteX5" fmla="*/ 1282861 w 1282861"/>
                <a:gd name="connsiteY5" fmla="*/ 421531 h 522046"/>
                <a:gd name="connsiteX0" fmla="*/ 18268 w 1282861"/>
                <a:gd name="connsiteY0" fmla="*/ 0 h 522046"/>
                <a:gd name="connsiteX1" fmla="*/ 23847 w 1282861"/>
                <a:gd name="connsiteY1" fmla="*/ 46052 h 522046"/>
                <a:gd name="connsiteX2" fmla="*/ 161349 w 1282861"/>
                <a:gd name="connsiteY2" fmla="*/ 229092 h 522046"/>
                <a:gd name="connsiteX3" fmla="*/ 392412 w 1282861"/>
                <a:gd name="connsiteY3" fmla="*/ 417781 h 522046"/>
                <a:gd name="connsiteX4" fmla="*/ 885377 w 1282861"/>
                <a:gd name="connsiteY4" fmla="*/ 518129 h 522046"/>
                <a:gd name="connsiteX5" fmla="*/ 1282861 w 1282861"/>
                <a:gd name="connsiteY5" fmla="*/ 421531 h 522046"/>
                <a:gd name="connsiteX0" fmla="*/ 18268 w 1282861"/>
                <a:gd name="connsiteY0" fmla="*/ 0 h 522046"/>
                <a:gd name="connsiteX1" fmla="*/ 23847 w 1282861"/>
                <a:gd name="connsiteY1" fmla="*/ 46052 h 522046"/>
                <a:gd name="connsiteX2" fmla="*/ 161349 w 1282861"/>
                <a:gd name="connsiteY2" fmla="*/ 229092 h 522046"/>
                <a:gd name="connsiteX3" fmla="*/ 392412 w 1282861"/>
                <a:gd name="connsiteY3" fmla="*/ 417781 h 522046"/>
                <a:gd name="connsiteX4" fmla="*/ 885377 w 1282861"/>
                <a:gd name="connsiteY4" fmla="*/ 518129 h 522046"/>
                <a:gd name="connsiteX5" fmla="*/ 1282861 w 1282861"/>
                <a:gd name="connsiteY5" fmla="*/ 421531 h 522046"/>
                <a:gd name="connsiteX0" fmla="*/ 18268 w 1282861"/>
                <a:gd name="connsiteY0" fmla="*/ 0 h 522046"/>
                <a:gd name="connsiteX1" fmla="*/ 23847 w 1282861"/>
                <a:gd name="connsiteY1" fmla="*/ 46052 h 522046"/>
                <a:gd name="connsiteX2" fmla="*/ 161349 w 1282861"/>
                <a:gd name="connsiteY2" fmla="*/ 229092 h 522046"/>
                <a:gd name="connsiteX3" fmla="*/ 392412 w 1282861"/>
                <a:gd name="connsiteY3" fmla="*/ 417781 h 522046"/>
                <a:gd name="connsiteX4" fmla="*/ 885377 w 1282861"/>
                <a:gd name="connsiteY4" fmla="*/ 518129 h 522046"/>
                <a:gd name="connsiteX5" fmla="*/ 1282861 w 1282861"/>
                <a:gd name="connsiteY5" fmla="*/ 421531 h 522046"/>
                <a:gd name="connsiteX0" fmla="*/ 18268 w 1282861"/>
                <a:gd name="connsiteY0" fmla="*/ 0 h 522046"/>
                <a:gd name="connsiteX1" fmla="*/ 23847 w 1282861"/>
                <a:gd name="connsiteY1" fmla="*/ 46052 h 522046"/>
                <a:gd name="connsiteX2" fmla="*/ 161349 w 1282861"/>
                <a:gd name="connsiteY2" fmla="*/ 229092 h 522046"/>
                <a:gd name="connsiteX3" fmla="*/ 392412 w 1282861"/>
                <a:gd name="connsiteY3" fmla="*/ 417781 h 522046"/>
                <a:gd name="connsiteX4" fmla="*/ 885377 w 1282861"/>
                <a:gd name="connsiteY4" fmla="*/ 518129 h 522046"/>
                <a:gd name="connsiteX5" fmla="*/ 1282861 w 1282861"/>
                <a:gd name="connsiteY5" fmla="*/ 421531 h 522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2861" h="522046">
                  <a:moveTo>
                    <a:pt x="18268" y="0"/>
                  </a:moveTo>
                  <a:cubicBezTo>
                    <a:pt x="19902" y="1499"/>
                    <a:pt x="0" y="7870"/>
                    <a:pt x="23847" y="46052"/>
                  </a:cubicBezTo>
                  <a:cubicBezTo>
                    <a:pt x="47694" y="84234"/>
                    <a:pt x="99922" y="167137"/>
                    <a:pt x="161349" y="229092"/>
                  </a:cubicBezTo>
                  <a:cubicBezTo>
                    <a:pt x="218016" y="288665"/>
                    <a:pt x="265980" y="349335"/>
                    <a:pt x="392412" y="417781"/>
                  </a:cubicBezTo>
                  <a:cubicBezTo>
                    <a:pt x="564681" y="491899"/>
                    <a:pt x="633219" y="522046"/>
                    <a:pt x="885377" y="518129"/>
                  </a:cubicBezTo>
                  <a:cubicBezTo>
                    <a:pt x="1126552" y="495864"/>
                    <a:pt x="1234354" y="437574"/>
                    <a:pt x="1282861" y="421531"/>
                  </a:cubicBezTo>
                </a:path>
              </a:pathLst>
            </a:cu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313546" y="2175846"/>
              <a:ext cx="115707" cy="1157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6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1725491655"/>
                </p:ext>
              </p:extLst>
            </p:nvPr>
          </p:nvGraphicFramePr>
          <p:xfrm>
            <a:off x="4475284" y="1775189"/>
            <a:ext cx="371353" cy="571930"/>
          </p:xfrm>
          <a:graphic>
            <a:graphicData uri="http://schemas.openxmlformats.org/presentationml/2006/ole">
              <p:oleObj spid="_x0000_s792578" name="Equation" r:id="rId6" imgW="139579" imgH="215713" progId="Equation.3">
                <p:embed/>
              </p:oleObj>
            </a:graphicData>
          </a:graphic>
        </p:graphicFrame>
        <p:graphicFrame>
          <p:nvGraphicFramePr>
            <p:cNvPr id="17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794643800"/>
                </p:ext>
              </p:extLst>
            </p:nvPr>
          </p:nvGraphicFramePr>
          <p:xfrm>
            <a:off x="2393222" y="1131202"/>
            <a:ext cx="472215" cy="606317"/>
          </p:xfrm>
          <a:graphic>
            <a:graphicData uri="http://schemas.openxmlformats.org/presentationml/2006/ole">
              <p:oleObj spid="_x0000_s792579" name="Equation" r:id="rId7" imgW="177646" imgH="228402" progId="Equation.3">
                <p:embed/>
              </p:oleObj>
            </a:graphicData>
          </a:graphic>
        </p:graphicFrame>
        <p:grpSp>
          <p:nvGrpSpPr>
            <p:cNvPr id="4" name="Group 64"/>
            <p:cNvGrpSpPr/>
            <p:nvPr/>
          </p:nvGrpSpPr>
          <p:grpSpPr>
            <a:xfrm>
              <a:off x="3475037" y="1813719"/>
              <a:ext cx="398811" cy="537676"/>
              <a:chOff x="3793335" y="3547847"/>
              <a:chExt cx="315169" cy="424910"/>
            </a:xfrm>
          </p:grpSpPr>
          <p:graphicFrame>
            <p:nvGraphicFramePr>
              <p:cNvPr id="34" name="Object 5"/>
              <p:cNvGraphicFramePr>
                <a:graphicFrameLocks noChangeAspect="1"/>
              </p:cNvGraphicFramePr>
              <p:nvPr/>
            </p:nvGraphicFramePr>
            <p:xfrm>
              <a:off x="3793335" y="3547847"/>
              <a:ext cx="311669" cy="424910"/>
            </p:xfrm>
            <a:graphic>
              <a:graphicData uri="http://schemas.openxmlformats.org/presentationml/2006/ole">
                <p:oleObj spid="_x0000_s792580" name="Equation" r:id="rId8" imgW="126725" imgH="177415" progId="Equation.3">
                  <p:embed/>
                </p:oleObj>
              </a:graphicData>
            </a:graphic>
          </p:graphicFrame>
          <p:graphicFrame>
            <p:nvGraphicFramePr>
              <p:cNvPr id="35" name="Object 6"/>
              <p:cNvGraphicFramePr>
                <a:graphicFrameLocks noChangeAspect="1"/>
              </p:cNvGraphicFramePr>
              <p:nvPr/>
            </p:nvGraphicFramePr>
            <p:xfrm>
              <a:off x="3989331" y="3574804"/>
              <a:ext cx="119173" cy="145969"/>
            </p:xfrm>
            <a:graphic>
              <a:graphicData uri="http://schemas.openxmlformats.org/presentationml/2006/ole">
                <p:oleObj spid="_x0000_s792581" name="Equation" r:id="rId9" imgW="101424" imgH="126780" progId="Equation.3">
                  <p:embed/>
                </p:oleObj>
              </a:graphicData>
            </a:graphic>
          </p:graphicFrame>
        </p:grpSp>
        <p:sp>
          <p:nvSpPr>
            <p:cNvPr id="19" name="TextBox 18"/>
            <p:cNvSpPr txBox="1"/>
            <p:nvPr/>
          </p:nvSpPr>
          <p:spPr>
            <a:xfrm>
              <a:off x="52137" y="2980101"/>
              <a:ext cx="3200400" cy="538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 smtClean="0">
                  <a:latin typeface="Times New Roman" pitchFamily="18" charset="0"/>
                  <a:cs typeface="Times New Roman" pitchFamily="18" charset="0"/>
                </a:rPr>
                <a:t>iso</a:t>
              </a:r>
              <a:r>
                <a:rPr lang="en-US" sz="2600" dirty="0" smtClean="0">
                  <a:latin typeface="Times New Roman" pitchFamily="18" charset="0"/>
                  <a:cs typeface="Times New Roman" pitchFamily="18" charset="0"/>
                </a:rPr>
                <a:t>-surfaces of </a:t>
              </a:r>
              <a:endParaRPr lang="en-US" sz="2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765440" y="61119"/>
              <a:ext cx="2510197" cy="1211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 err="1" smtClean="0">
                  <a:solidFill>
                    <a:schemeClr val="bg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iso</a:t>
              </a:r>
              <a:r>
                <a:rPr lang="en-US" sz="2600" dirty="0" smtClean="0">
                  <a:solidFill>
                    <a:schemeClr val="bg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-surfaces of</a:t>
              </a:r>
            </a:p>
            <a:p>
              <a:pPr algn="ctr"/>
              <a:r>
                <a:rPr lang="en-US" sz="2600" dirty="0" smtClean="0">
                  <a:solidFill>
                    <a:schemeClr val="bg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approximation</a:t>
              </a:r>
            </a:p>
            <a:p>
              <a:pPr algn="r"/>
              <a:endParaRPr lang="en-US" sz="13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14438333"/>
                </p:ext>
              </p:extLst>
            </p:nvPr>
          </p:nvGraphicFramePr>
          <p:xfrm>
            <a:off x="5146675" y="975519"/>
            <a:ext cx="3175000" cy="601662"/>
          </p:xfrm>
          <a:graphic>
            <a:graphicData uri="http://schemas.openxmlformats.org/presentationml/2006/ole">
              <p:oleObj spid="_x0000_s792582" name="Equation" r:id="rId10" imgW="1333500" imgH="254000" progId="Equation.3">
                <p:embed/>
              </p:oleObj>
            </a:graphicData>
          </a:graphic>
        </p:graphicFrame>
        <p:graphicFrame>
          <p:nvGraphicFramePr>
            <p:cNvPr id="23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3171729185"/>
                </p:ext>
              </p:extLst>
            </p:nvPr>
          </p:nvGraphicFramePr>
          <p:xfrm>
            <a:off x="85474" y="3465876"/>
            <a:ext cx="2940050" cy="492125"/>
          </p:xfrm>
          <a:graphic>
            <a:graphicData uri="http://schemas.openxmlformats.org/presentationml/2006/ole">
              <p:oleObj spid="_x0000_s792583" name="Equation" r:id="rId11" imgW="1206500" imgH="203200" progId="Equation.3">
                <p:embed/>
              </p:oleObj>
            </a:graphicData>
          </a:graphic>
        </p:graphicFrame>
        <p:grpSp>
          <p:nvGrpSpPr>
            <p:cNvPr id="5" name="Group 23"/>
            <p:cNvGrpSpPr/>
            <p:nvPr/>
          </p:nvGrpSpPr>
          <p:grpSpPr>
            <a:xfrm>
              <a:off x="3703637" y="2946301"/>
              <a:ext cx="1143000" cy="1076762"/>
              <a:chOff x="3794919" y="3128863"/>
              <a:chExt cx="1143000" cy="1076762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4023519" y="3128863"/>
                <a:ext cx="914400" cy="1076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9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 </a:t>
                </a:r>
                <a:r>
                  <a:rPr lang="en-US" sz="29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</a:p>
              <a:p>
                <a:r>
                  <a:rPr lang="en-US" sz="29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 </a:t>
                </a:r>
                <a:r>
                  <a:rPr lang="en-US" sz="29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endParaRPr lang="en-US" sz="29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3794919" y="3310552"/>
                <a:ext cx="381000" cy="656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3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- </a:t>
                </a:r>
                <a:endParaRPr lang="en-US" sz="33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>
                <a:off x="4099719" y="3691552"/>
                <a:ext cx="609600" cy="0"/>
              </a:xfrm>
              <a:prstGeom prst="line">
                <a:avLst/>
              </a:prstGeom>
              <a:ln w="412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24"/>
            <p:cNvSpPr txBox="1"/>
            <p:nvPr/>
          </p:nvSpPr>
          <p:spPr>
            <a:xfrm>
              <a:off x="46037" y="-91281"/>
              <a:ext cx="1966118" cy="1413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latin typeface="Times New Roman" pitchFamily="18" charset="0"/>
                  <a:cs typeface="Times New Roman" pitchFamily="18" charset="0"/>
                </a:rPr>
                <a:t>trust region</a:t>
              </a:r>
            </a:p>
            <a:p>
              <a:r>
                <a:rPr lang="en-US" sz="2600" b="1" dirty="0" smtClean="0">
                  <a:latin typeface="Times New Roman" pitchFamily="18" charset="0"/>
                  <a:cs typeface="Times New Roman" pitchFamily="18" charset="0"/>
                </a:rPr>
                <a:t>||S – S</a:t>
              </a:r>
              <a:r>
                <a:rPr lang="en-US" sz="2600" b="1" baseline="-25000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en-US" sz="2600" b="1" dirty="0" smtClean="0">
                  <a:latin typeface="Times New Roman" pitchFamily="18" charset="0"/>
                  <a:cs typeface="Times New Roman" pitchFamily="18" charset="0"/>
                </a:rPr>
                <a:t>|| ≤ d</a:t>
              </a:r>
              <a:endParaRPr lang="en-US" sz="2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770437" y="3214370"/>
              <a:ext cx="1447800" cy="538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gradient</a:t>
              </a:r>
              <a:endPara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1462026" y="498786"/>
              <a:ext cx="2520105" cy="256076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2643992" y="1710754"/>
              <a:ext cx="96423" cy="96423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3767831" y="2338526"/>
              <a:ext cx="115707" cy="115707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415636" y="1065854"/>
            <a:ext cx="3560329" cy="761234"/>
          </a:xfrm>
          <a:prstGeom prst="rect">
            <a:avLst/>
          </a:prstGeom>
          <a:noFill/>
        </p:spPr>
        <p:txBody>
          <a:bodyPr wrap="square" lIns="83311" tIns="41656" rIns="83311" bIns="41656" rtlCol="0">
            <a:spAutoFit/>
          </a:bodyPr>
          <a:lstStyle/>
          <a:p>
            <a:pPr algn="ctr"/>
            <a:r>
              <a:rPr lang="en-CA" sz="2200" b="1" dirty="0" smtClean="0">
                <a:solidFill>
                  <a:schemeClr val="tx2"/>
                </a:solidFill>
                <a:latin typeface="+mj-lt"/>
              </a:rPr>
              <a:t>Gorelick et al., </a:t>
            </a:r>
          </a:p>
          <a:p>
            <a:pPr algn="ctr"/>
            <a:r>
              <a:rPr lang="en-CA" sz="2200" b="1" dirty="0" smtClean="0">
                <a:solidFill>
                  <a:schemeClr val="tx2"/>
                </a:solidFill>
                <a:latin typeface="+mj-lt"/>
              </a:rPr>
              <a:t>CVPR 2013</a:t>
            </a:r>
          </a:p>
        </p:txBody>
      </p:sp>
    </p:spTree>
    <p:extLst>
      <p:ext uri="{BB962C8B-B14F-4D97-AF65-F5344CB8AC3E}">
        <p14:creationId xmlns="" xmlns:p14="http://schemas.microsoft.com/office/powerpoint/2010/main" val="282777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415636" y="274638"/>
            <a:ext cx="8229600" cy="1143000"/>
          </a:xfrm>
          <a:prstGeom prst="rect">
            <a:avLst/>
          </a:prstGeom>
        </p:spPr>
        <p:txBody>
          <a:bodyPr vert="horz" lIns="83311" tIns="41656" rIns="83311" bIns="41656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  Trust Region    vs.    Gradient Descent</a:t>
            </a:r>
            <a:endParaRPr lang="en-US" dirty="0"/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8"/>
            <a:ext cx="2133600" cy="365126"/>
          </a:xfrm>
        </p:spPr>
        <p:txBody>
          <a:bodyPr/>
          <a:lstStyle/>
          <a:p>
            <a:r>
              <a:rPr lang="en-US" dirty="0"/>
              <a:t>3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927966" y="2035041"/>
            <a:ext cx="7523307" cy="3763279"/>
            <a:chOff x="46037" y="-91281"/>
            <a:chExt cx="8275638" cy="4114344"/>
          </a:xfrm>
        </p:grpSpPr>
        <p:sp>
          <p:nvSpPr>
            <p:cNvPr id="6" name="Freeform 5"/>
            <p:cNvSpPr/>
            <p:nvPr/>
          </p:nvSpPr>
          <p:spPr>
            <a:xfrm>
              <a:off x="437575" y="269141"/>
              <a:ext cx="7457062" cy="3664059"/>
            </a:xfrm>
            <a:custGeom>
              <a:avLst/>
              <a:gdLst>
                <a:gd name="connsiteX0" fmla="*/ 399143 w 3639458"/>
                <a:gd name="connsiteY0" fmla="*/ 2254250 h 2461079"/>
                <a:gd name="connsiteX1" fmla="*/ 850901 w 3639458"/>
                <a:gd name="connsiteY1" fmla="*/ 1056821 h 2461079"/>
                <a:gd name="connsiteX2" fmla="*/ 1400629 w 3639458"/>
                <a:gd name="connsiteY2" fmla="*/ 468993 h 2461079"/>
                <a:gd name="connsiteX3" fmla="*/ 1879601 w 3639458"/>
                <a:gd name="connsiteY3" fmla="*/ 115207 h 2461079"/>
                <a:gd name="connsiteX4" fmla="*/ 2276929 w 3639458"/>
                <a:gd name="connsiteY4" fmla="*/ 907 h 2461079"/>
                <a:gd name="connsiteX5" fmla="*/ 2570843 w 3639458"/>
                <a:gd name="connsiteY5" fmla="*/ 120650 h 2461079"/>
                <a:gd name="connsiteX6" fmla="*/ 2641601 w 3639458"/>
                <a:gd name="connsiteY6" fmla="*/ 441778 h 2461079"/>
                <a:gd name="connsiteX7" fmla="*/ 2554515 w 3639458"/>
                <a:gd name="connsiteY7" fmla="*/ 801007 h 2461079"/>
                <a:gd name="connsiteX8" fmla="*/ 2478315 w 3639458"/>
                <a:gd name="connsiteY8" fmla="*/ 1149350 h 2461079"/>
                <a:gd name="connsiteX9" fmla="*/ 2467429 w 3639458"/>
                <a:gd name="connsiteY9" fmla="*/ 1639207 h 2461079"/>
                <a:gd name="connsiteX10" fmla="*/ 2766786 w 3639458"/>
                <a:gd name="connsiteY10" fmla="*/ 2107293 h 2461079"/>
                <a:gd name="connsiteX11" fmla="*/ 3245758 w 3639458"/>
                <a:gd name="connsiteY11" fmla="*/ 2297793 h 2461079"/>
                <a:gd name="connsiteX12" fmla="*/ 399143 w 3639458"/>
                <a:gd name="connsiteY12" fmla="*/ 2254250 h 2461079"/>
                <a:gd name="connsiteX0" fmla="*/ 0 w 3240315"/>
                <a:gd name="connsiteY0" fmla="*/ 2254250 h 2461079"/>
                <a:gd name="connsiteX1" fmla="*/ 451758 w 3240315"/>
                <a:gd name="connsiteY1" fmla="*/ 1056821 h 2461079"/>
                <a:gd name="connsiteX2" fmla="*/ 1001486 w 3240315"/>
                <a:gd name="connsiteY2" fmla="*/ 468993 h 2461079"/>
                <a:gd name="connsiteX3" fmla="*/ 1480458 w 3240315"/>
                <a:gd name="connsiteY3" fmla="*/ 115207 h 2461079"/>
                <a:gd name="connsiteX4" fmla="*/ 1877786 w 3240315"/>
                <a:gd name="connsiteY4" fmla="*/ 907 h 2461079"/>
                <a:gd name="connsiteX5" fmla="*/ 2171700 w 3240315"/>
                <a:gd name="connsiteY5" fmla="*/ 120650 h 2461079"/>
                <a:gd name="connsiteX6" fmla="*/ 2242458 w 3240315"/>
                <a:gd name="connsiteY6" fmla="*/ 441778 h 2461079"/>
                <a:gd name="connsiteX7" fmla="*/ 2155372 w 3240315"/>
                <a:gd name="connsiteY7" fmla="*/ 801007 h 2461079"/>
                <a:gd name="connsiteX8" fmla="*/ 2079172 w 3240315"/>
                <a:gd name="connsiteY8" fmla="*/ 1149350 h 2461079"/>
                <a:gd name="connsiteX9" fmla="*/ 2068286 w 3240315"/>
                <a:gd name="connsiteY9" fmla="*/ 1639207 h 2461079"/>
                <a:gd name="connsiteX10" fmla="*/ 2367643 w 3240315"/>
                <a:gd name="connsiteY10" fmla="*/ 2107293 h 2461079"/>
                <a:gd name="connsiteX11" fmla="*/ 2846615 w 3240315"/>
                <a:gd name="connsiteY11" fmla="*/ 2297793 h 2461079"/>
                <a:gd name="connsiteX12" fmla="*/ 0 w 3240315"/>
                <a:gd name="connsiteY12" fmla="*/ 2254250 h 2461079"/>
                <a:gd name="connsiteX0" fmla="*/ 0 w 3240315"/>
                <a:gd name="connsiteY0" fmla="*/ 2254250 h 2323193"/>
                <a:gd name="connsiteX1" fmla="*/ 451758 w 3240315"/>
                <a:gd name="connsiteY1" fmla="*/ 1056821 h 2323193"/>
                <a:gd name="connsiteX2" fmla="*/ 1001486 w 3240315"/>
                <a:gd name="connsiteY2" fmla="*/ 468993 h 2323193"/>
                <a:gd name="connsiteX3" fmla="*/ 1480458 w 3240315"/>
                <a:gd name="connsiteY3" fmla="*/ 115207 h 2323193"/>
                <a:gd name="connsiteX4" fmla="*/ 1877786 w 3240315"/>
                <a:gd name="connsiteY4" fmla="*/ 907 h 2323193"/>
                <a:gd name="connsiteX5" fmla="*/ 2171700 w 3240315"/>
                <a:gd name="connsiteY5" fmla="*/ 120650 h 2323193"/>
                <a:gd name="connsiteX6" fmla="*/ 2242458 w 3240315"/>
                <a:gd name="connsiteY6" fmla="*/ 441778 h 2323193"/>
                <a:gd name="connsiteX7" fmla="*/ 2155372 w 3240315"/>
                <a:gd name="connsiteY7" fmla="*/ 801007 h 2323193"/>
                <a:gd name="connsiteX8" fmla="*/ 2079172 w 3240315"/>
                <a:gd name="connsiteY8" fmla="*/ 1149350 h 2323193"/>
                <a:gd name="connsiteX9" fmla="*/ 2068286 w 3240315"/>
                <a:gd name="connsiteY9" fmla="*/ 1639207 h 2323193"/>
                <a:gd name="connsiteX10" fmla="*/ 2367643 w 3240315"/>
                <a:gd name="connsiteY10" fmla="*/ 2107293 h 2323193"/>
                <a:gd name="connsiteX11" fmla="*/ 2846615 w 3240315"/>
                <a:gd name="connsiteY11" fmla="*/ 2297793 h 2323193"/>
                <a:gd name="connsiteX12" fmla="*/ 0 w 3240315"/>
                <a:gd name="connsiteY12" fmla="*/ 2254250 h 2323193"/>
                <a:gd name="connsiteX0" fmla="*/ 0 w 2846615"/>
                <a:gd name="connsiteY0" fmla="*/ 2254250 h 2323193"/>
                <a:gd name="connsiteX1" fmla="*/ 451758 w 2846615"/>
                <a:gd name="connsiteY1" fmla="*/ 1056821 h 2323193"/>
                <a:gd name="connsiteX2" fmla="*/ 1001486 w 2846615"/>
                <a:gd name="connsiteY2" fmla="*/ 468993 h 2323193"/>
                <a:gd name="connsiteX3" fmla="*/ 1480458 w 2846615"/>
                <a:gd name="connsiteY3" fmla="*/ 115207 h 2323193"/>
                <a:gd name="connsiteX4" fmla="*/ 1877786 w 2846615"/>
                <a:gd name="connsiteY4" fmla="*/ 907 h 2323193"/>
                <a:gd name="connsiteX5" fmla="*/ 2171700 w 2846615"/>
                <a:gd name="connsiteY5" fmla="*/ 120650 h 2323193"/>
                <a:gd name="connsiteX6" fmla="*/ 2242458 w 2846615"/>
                <a:gd name="connsiteY6" fmla="*/ 441778 h 2323193"/>
                <a:gd name="connsiteX7" fmla="*/ 2155372 w 2846615"/>
                <a:gd name="connsiteY7" fmla="*/ 801007 h 2323193"/>
                <a:gd name="connsiteX8" fmla="*/ 2079172 w 2846615"/>
                <a:gd name="connsiteY8" fmla="*/ 1149350 h 2323193"/>
                <a:gd name="connsiteX9" fmla="*/ 2068286 w 2846615"/>
                <a:gd name="connsiteY9" fmla="*/ 1639207 h 2323193"/>
                <a:gd name="connsiteX10" fmla="*/ 2367643 w 2846615"/>
                <a:gd name="connsiteY10" fmla="*/ 2107293 h 2323193"/>
                <a:gd name="connsiteX11" fmla="*/ 2846615 w 2846615"/>
                <a:gd name="connsiteY11" fmla="*/ 2297793 h 2323193"/>
                <a:gd name="connsiteX12" fmla="*/ 0 w 2846615"/>
                <a:gd name="connsiteY12" fmla="*/ 2254250 h 2323193"/>
                <a:gd name="connsiteX0" fmla="*/ 0 w 2846615"/>
                <a:gd name="connsiteY0" fmla="*/ 2254250 h 2297793"/>
                <a:gd name="connsiteX1" fmla="*/ 451758 w 2846615"/>
                <a:gd name="connsiteY1" fmla="*/ 1056821 h 2297793"/>
                <a:gd name="connsiteX2" fmla="*/ 1001486 w 2846615"/>
                <a:gd name="connsiteY2" fmla="*/ 468993 h 2297793"/>
                <a:gd name="connsiteX3" fmla="*/ 1480458 w 2846615"/>
                <a:gd name="connsiteY3" fmla="*/ 115207 h 2297793"/>
                <a:gd name="connsiteX4" fmla="*/ 1877786 w 2846615"/>
                <a:gd name="connsiteY4" fmla="*/ 907 h 2297793"/>
                <a:gd name="connsiteX5" fmla="*/ 2171700 w 2846615"/>
                <a:gd name="connsiteY5" fmla="*/ 120650 h 2297793"/>
                <a:gd name="connsiteX6" fmla="*/ 2242458 w 2846615"/>
                <a:gd name="connsiteY6" fmla="*/ 441778 h 2297793"/>
                <a:gd name="connsiteX7" fmla="*/ 2155372 w 2846615"/>
                <a:gd name="connsiteY7" fmla="*/ 801007 h 2297793"/>
                <a:gd name="connsiteX8" fmla="*/ 2079172 w 2846615"/>
                <a:gd name="connsiteY8" fmla="*/ 1149350 h 2297793"/>
                <a:gd name="connsiteX9" fmla="*/ 2068286 w 2846615"/>
                <a:gd name="connsiteY9" fmla="*/ 1639207 h 2297793"/>
                <a:gd name="connsiteX10" fmla="*/ 2367643 w 2846615"/>
                <a:gd name="connsiteY10" fmla="*/ 2107293 h 2297793"/>
                <a:gd name="connsiteX11" fmla="*/ 2846615 w 2846615"/>
                <a:gd name="connsiteY11" fmla="*/ 2297793 h 2297793"/>
                <a:gd name="connsiteX12" fmla="*/ 0 w 2846615"/>
                <a:gd name="connsiteY12" fmla="*/ 2254250 h 2297793"/>
                <a:gd name="connsiteX0" fmla="*/ 0 w 2906486"/>
                <a:gd name="connsiteY0" fmla="*/ 2319564 h 2319564"/>
                <a:gd name="connsiteX1" fmla="*/ 511629 w 2906486"/>
                <a:gd name="connsiteY1" fmla="*/ 1056821 h 2319564"/>
                <a:gd name="connsiteX2" fmla="*/ 1061357 w 2906486"/>
                <a:gd name="connsiteY2" fmla="*/ 468993 h 2319564"/>
                <a:gd name="connsiteX3" fmla="*/ 1540329 w 2906486"/>
                <a:gd name="connsiteY3" fmla="*/ 115207 h 2319564"/>
                <a:gd name="connsiteX4" fmla="*/ 1937657 w 2906486"/>
                <a:gd name="connsiteY4" fmla="*/ 907 h 2319564"/>
                <a:gd name="connsiteX5" fmla="*/ 2231571 w 2906486"/>
                <a:gd name="connsiteY5" fmla="*/ 120650 h 2319564"/>
                <a:gd name="connsiteX6" fmla="*/ 2302329 w 2906486"/>
                <a:gd name="connsiteY6" fmla="*/ 441778 h 2319564"/>
                <a:gd name="connsiteX7" fmla="*/ 2215243 w 2906486"/>
                <a:gd name="connsiteY7" fmla="*/ 801007 h 2319564"/>
                <a:gd name="connsiteX8" fmla="*/ 2139043 w 2906486"/>
                <a:gd name="connsiteY8" fmla="*/ 1149350 h 2319564"/>
                <a:gd name="connsiteX9" fmla="*/ 2128157 w 2906486"/>
                <a:gd name="connsiteY9" fmla="*/ 1639207 h 2319564"/>
                <a:gd name="connsiteX10" fmla="*/ 2427514 w 2906486"/>
                <a:gd name="connsiteY10" fmla="*/ 2107293 h 2319564"/>
                <a:gd name="connsiteX11" fmla="*/ 2906486 w 2906486"/>
                <a:gd name="connsiteY11" fmla="*/ 2297793 h 2319564"/>
                <a:gd name="connsiteX12" fmla="*/ 0 w 2906486"/>
                <a:gd name="connsiteY12" fmla="*/ 2319564 h 2319564"/>
                <a:gd name="connsiteX0" fmla="*/ 0 w 2895600"/>
                <a:gd name="connsiteY0" fmla="*/ 2319564 h 2319564"/>
                <a:gd name="connsiteX1" fmla="*/ 511629 w 2895600"/>
                <a:gd name="connsiteY1" fmla="*/ 1056821 h 2319564"/>
                <a:gd name="connsiteX2" fmla="*/ 1061357 w 2895600"/>
                <a:gd name="connsiteY2" fmla="*/ 468993 h 2319564"/>
                <a:gd name="connsiteX3" fmla="*/ 1540329 w 2895600"/>
                <a:gd name="connsiteY3" fmla="*/ 115207 h 2319564"/>
                <a:gd name="connsiteX4" fmla="*/ 1937657 w 2895600"/>
                <a:gd name="connsiteY4" fmla="*/ 907 h 2319564"/>
                <a:gd name="connsiteX5" fmla="*/ 2231571 w 2895600"/>
                <a:gd name="connsiteY5" fmla="*/ 120650 h 2319564"/>
                <a:gd name="connsiteX6" fmla="*/ 2302329 w 2895600"/>
                <a:gd name="connsiteY6" fmla="*/ 441778 h 2319564"/>
                <a:gd name="connsiteX7" fmla="*/ 2215243 w 2895600"/>
                <a:gd name="connsiteY7" fmla="*/ 801007 h 2319564"/>
                <a:gd name="connsiteX8" fmla="*/ 2139043 w 2895600"/>
                <a:gd name="connsiteY8" fmla="*/ 1149350 h 2319564"/>
                <a:gd name="connsiteX9" fmla="*/ 2128157 w 2895600"/>
                <a:gd name="connsiteY9" fmla="*/ 1639207 h 2319564"/>
                <a:gd name="connsiteX10" fmla="*/ 2427514 w 2895600"/>
                <a:gd name="connsiteY10" fmla="*/ 2107293 h 2319564"/>
                <a:gd name="connsiteX11" fmla="*/ 2895600 w 2895600"/>
                <a:gd name="connsiteY11" fmla="*/ 2319563 h 2319564"/>
                <a:gd name="connsiteX12" fmla="*/ 0 w 2895600"/>
                <a:gd name="connsiteY12" fmla="*/ 2319564 h 2319564"/>
                <a:gd name="connsiteX0" fmla="*/ 0 w 2895600"/>
                <a:gd name="connsiteY0" fmla="*/ 2319564 h 2319564"/>
                <a:gd name="connsiteX1" fmla="*/ 457200 w 2895600"/>
                <a:gd name="connsiteY1" fmla="*/ 1176563 h 2319564"/>
                <a:gd name="connsiteX2" fmla="*/ 1061357 w 2895600"/>
                <a:gd name="connsiteY2" fmla="*/ 468993 h 2319564"/>
                <a:gd name="connsiteX3" fmla="*/ 1540329 w 2895600"/>
                <a:gd name="connsiteY3" fmla="*/ 115207 h 2319564"/>
                <a:gd name="connsiteX4" fmla="*/ 1937657 w 2895600"/>
                <a:gd name="connsiteY4" fmla="*/ 907 h 2319564"/>
                <a:gd name="connsiteX5" fmla="*/ 2231571 w 2895600"/>
                <a:gd name="connsiteY5" fmla="*/ 120650 h 2319564"/>
                <a:gd name="connsiteX6" fmla="*/ 2302329 w 2895600"/>
                <a:gd name="connsiteY6" fmla="*/ 441778 h 2319564"/>
                <a:gd name="connsiteX7" fmla="*/ 2215243 w 2895600"/>
                <a:gd name="connsiteY7" fmla="*/ 801007 h 2319564"/>
                <a:gd name="connsiteX8" fmla="*/ 2139043 w 2895600"/>
                <a:gd name="connsiteY8" fmla="*/ 1149350 h 2319564"/>
                <a:gd name="connsiteX9" fmla="*/ 2128157 w 2895600"/>
                <a:gd name="connsiteY9" fmla="*/ 1639207 h 2319564"/>
                <a:gd name="connsiteX10" fmla="*/ 2427514 w 2895600"/>
                <a:gd name="connsiteY10" fmla="*/ 2107293 h 2319564"/>
                <a:gd name="connsiteX11" fmla="*/ 2895600 w 2895600"/>
                <a:gd name="connsiteY11" fmla="*/ 2319563 h 2319564"/>
                <a:gd name="connsiteX12" fmla="*/ 0 w 2895600"/>
                <a:gd name="connsiteY12" fmla="*/ 2319564 h 2319564"/>
                <a:gd name="connsiteX0" fmla="*/ 0 w 2895600"/>
                <a:gd name="connsiteY0" fmla="*/ 2319564 h 2319564"/>
                <a:gd name="connsiteX1" fmla="*/ 457200 w 2895600"/>
                <a:gd name="connsiteY1" fmla="*/ 1176563 h 2319564"/>
                <a:gd name="connsiteX2" fmla="*/ 1061357 w 2895600"/>
                <a:gd name="connsiteY2" fmla="*/ 468993 h 2319564"/>
                <a:gd name="connsiteX3" fmla="*/ 1540329 w 2895600"/>
                <a:gd name="connsiteY3" fmla="*/ 115207 h 2319564"/>
                <a:gd name="connsiteX4" fmla="*/ 1937657 w 2895600"/>
                <a:gd name="connsiteY4" fmla="*/ 907 h 2319564"/>
                <a:gd name="connsiteX5" fmla="*/ 2231571 w 2895600"/>
                <a:gd name="connsiteY5" fmla="*/ 120650 h 2319564"/>
                <a:gd name="connsiteX6" fmla="*/ 2302329 w 2895600"/>
                <a:gd name="connsiteY6" fmla="*/ 441778 h 2319564"/>
                <a:gd name="connsiteX7" fmla="*/ 2215243 w 2895600"/>
                <a:gd name="connsiteY7" fmla="*/ 801007 h 2319564"/>
                <a:gd name="connsiteX8" fmla="*/ 2139043 w 2895600"/>
                <a:gd name="connsiteY8" fmla="*/ 1149350 h 2319564"/>
                <a:gd name="connsiteX9" fmla="*/ 2128157 w 2895600"/>
                <a:gd name="connsiteY9" fmla="*/ 1639207 h 2319564"/>
                <a:gd name="connsiteX10" fmla="*/ 2286000 w 2895600"/>
                <a:gd name="connsiteY10" fmla="*/ 2090963 h 2319564"/>
                <a:gd name="connsiteX11" fmla="*/ 2895600 w 2895600"/>
                <a:gd name="connsiteY11" fmla="*/ 2319563 h 2319564"/>
                <a:gd name="connsiteX12" fmla="*/ 0 w 2895600"/>
                <a:gd name="connsiteY12" fmla="*/ 2319564 h 2319564"/>
                <a:gd name="connsiteX0" fmla="*/ 0 w 2895600"/>
                <a:gd name="connsiteY0" fmla="*/ 2319564 h 2319564"/>
                <a:gd name="connsiteX1" fmla="*/ 457200 w 2895600"/>
                <a:gd name="connsiteY1" fmla="*/ 1176563 h 2319564"/>
                <a:gd name="connsiteX2" fmla="*/ 1061357 w 2895600"/>
                <a:gd name="connsiteY2" fmla="*/ 468993 h 2319564"/>
                <a:gd name="connsiteX3" fmla="*/ 1540329 w 2895600"/>
                <a:gd name="connsiteY3" fmla="*/ 115207 h 2319564"/>
                <a:gd name="connsiteX4" fmla="*/ 1937657 w 2895600"/>
                <a:gd name="connsiteY4" fmla="*/ 907 h 2319564"/>
                <a:gd name="connsiteX5" fmla="*/ 2231571 w 2895600"/>
                <a:gd name="connsiteY5" fmla="*/ 120650 h 2319564"/>
                <a:gd name="connsiteX6" fmla="*/ 2302329 w 2895600"/>
                <a:gd name="connsiteY6" fmla="*/ 441778 h 2319564"/>
                <a:gd name="connsiteX7" fmla="*/ 2215243 w 2895600"/>
                <a:gd name="connsiteY7" fmla="*/ 801007 h 2319564"/>
                <a:gd name="connsiteX8" fmla="*/ 2139043 w 2895600"/>
                <a:gd name="connsiteY8" fmla="*/ 1149350 h 2319564"/>
                <a:gd name="connsiteX9" fmla="*/ 2128157 w 2895600"/>
                <a:gd name="connsiteY9" fmla="*/ 1639207 h 2319564"/>
                <a:gd name="connsiteX10" fmla="*/ 2286000 w 2895600"/>
                <a:gd name="connsiteY10" fmla="*/ 2090963 h 2319564"/>
                <a:gd name="connsiteX11" fmla="*/ 2895600 w 2895600"/>
                <a:gd name="connsiteY11" fmla="*/ 2319563 h 2319564"/>
                <a:gd name="connsiteX12" fmla="*/ 0 w 2895600"/>
                <a:gd name="connsiteY12" fmla="*/ 2319564 h 2319564"/>
                <a:gd name="connsiteX0" fmla="*/ 0 w 2895600"/>
                <a:gd name="connsiteY0" fmla="*/ 2319564 h 2319564"/>
                <a:gd name="connsiteX1" fmla="*/ 457200 w 2895600"/>
                <a:gd name="connsiteY1" fmla="*/ 1176563 h 2319564"/>
                <a:gd name="connsiteX2" fmla="*/ 1061357 w 2895600"/>
                <a:gd name="connsiteY2" fmla="*/ 468993 h 2319564"/>
                <a:gd name="connsiteX3" fmla="*/ 1540329 w 2895600"/>
                <a:gd name="connsiteY3" fmla="*/ 115207 h 2319564"/>
                <a:gd name="connsiteX4" fmla="*/ 1937657 w 2895600"/>
                <a:gd name="connsiteY4" fmla="*/ 907 h 2319564"/>
                <a:gd name="connsiteX5" fmla="*/ 2231571 w 2895600"/>
                <a:gd name="connsiteY5" fmla="*/ 120650 h 2319564"/>
                <a:gd name="connsiteX6" fmla="*/ 2302329 w 2895600"/>
                <a:gd name="connsiteY6" fmla="*/ 441778 h 2319564"/>
                <a:gd name="connsiteX7" fmla="*/ 2215243 w 2895600"/>
                <a:gd name="connsiteY7" fmla="*/ 801007 h 2319564"/>
                <a:gd name="connsiteX8" fmla="*/ 2139043 w 2895600"/>
                <a:gd name="connsiteY8" fmla="*/ 1149350 h 2319564"/>
                <a:gd name="connsiteX9" fmla="*/ 2128157 w 2895600"/>
                <a:gd name="connsiteY9" fmla="*/ 1639207 h 2319564"/>
                <a:gd name="connsiteX10" fmla="*/ 2286000 w 2895600"/>
                <a:gd name="connsiteY10" fmla="*/ 2090963 h 2319564"/>
                <a:gd name="connsiteX11" fmla="*/ 2895600 w 2895600"/>
                <a:gd name="connsiteY11" fmla="*/ 2319563 h 2319564"/>
                <a:gd name="connsiteX12" fmla="*/ 0 w 2895600"/>
                <a:gd name="connsiteY12" fmla="*/ 2319564 h 2319564"/>
                <a:gd name="connsiteX0" fmla="*/ 0 w 2895600"/>
                <a:gd name="connsiteY0" fmla="*/ 2319564 h 2319564"/>
                <a:gd name="connsiteX1" fmla="*/ 457200 w 2895600"/>
                <a:gd name="connsiteY1" fmla="*/ 1176563 h 2319564"/>
                <a:gd name="connsiteX2" fmla="*/ 1061357 w 2895600"/>
                <a:gd name="connsiteY2" fmla="*/ 468993 h 2319564"/>
                <a:gd name="connsiteX3" fmla="*/ 1540329 w 2895600"/>
                <a:gd name="connsiteY3" fmla="*/ 115207 h 2319564"/>
                <a:gd name="connsiteX4" fmla="*/ 1937657 w 2895600"/>
                <a:gd name="connsiteY4" fmla="*/ 907 h 2319564"/>
                <a:gd name="connsiteX5" fmla="*/ 2231571 w 2895600"/>
                <a:gd name="connsiteY5" fmla="*/ 120650 h 2319564"/>
                <a:gd name="connsiteX6" fmla="*/ 2302329 w 2895600"/>
                <a:gd name="connsiteY6" fmla="*/ 441778 h 2319564"/>
                <a:gd name="connsiteX7" fmla="*/ 2215243 w 2895600"/>
                <a:gd name="connsiteY7" fmla="*/ 801007 h 2319564"/>
                <a:gd name="connsiteX8" fmla="*/ 2139043 w 2895600"/>
                <a:gd name="connsiteY8" fmla="*/ 1149350 h 2319564"/>
                <a:gd name="connsiteX9" fmla="*/ 2128157 w 2895600"/>
                <a:gd name="connsiteY9" fmla="*/ 1639207 h 2319564"/>
                <a:gd name="connsiteX10" fmla="*/ 2286000 w 2895600"/>
                <a:gd name="connsiteY10" fmla="*/ 2090963 h 2319564"/>
                <a:gd name="connsiteX11" fmla="*/ 2895600 w 2895600"/>
                <a:gd name="connsiteY11" fmla="*/ 2319563 h 2319564"/>
                <a:gd name="connsiteX12" fmla="*/ 0 w 2895600"/>
                <a:gd name="connsiteY12" fmla="*/ 2319564 h 2319564"/>
                <a:gd name="connsiteX0" fmla="*/ 0 w 2895600"/>
                <a:gd name="connsiteY0" fmla="*/ 2319564 h 2319564"/>
                <a:gd name="connsiteX1" fmla="*/ 457200 w 2895600"/>
                <a:gd name="connsiteY1" fmla="*/ 1176563 h 2319564"/>
                <a:gd name="connsiteX2" fmla="*/ 1061357 w 2895600"/>
                <a:gd name="connsiteY2" fmla="*/ 468993 h 2319564"/>
                <a:gd name="connsiteX3" fmla="*/ 1540329 w 2895600"/>
                <a:gd name="connsiteY3" fmla="*/ 115207 h 2319564"/>
                <a:gd name="connsiteX4" fmla="*/ 1937657 w 2895600"/>
                <a:gd name="connsiteY4" fmla="*/ 907 h 2319564"/>
                <a:gd name="connsiteX5" fmla="*/ 2231571 w 2895600"/>
                <a:gd name="connsiteY5" fmla="*/ 120650 h 2319564"/>
                <a:gd name="connsiteX6" fmla="*/ 2302329 w 2895600"/>
                <a:gd name="connsiteY6" fmla="*/ 441778 h 2319564"/>
                <a:gd name="connsiteX7" fmla="*/ 2215243 w 2895600"/>
                <a:gd name="connsiteY7" fmla="*/ 801007 h 2319564"/>
                <a:gd name="connsiteX8" fmla="*/ 2139043 w 2895600"/>
                <a:gd name="connsiteY8" fmla="*/ 1149350 h 2319564"/>
                <a:gd name="connsiteX9" fmla="*/ 2128157 w 2895600"/>
                <a:gd name="connsiteY9" fmla="*/ 1639207 h 2319564"/>
                <a:gd name="connsiteX10" fmla="*/ 2286000 w 2895600"/>
                <a:gd name="connsiteY10" fmla="*/ 2090963 h 2319564"/>
                <a:gd name="connsiteX11" fmla="*/ 2895600 w 2895600"/>
                <a:gd name="connsiteY11" fmla="*/ 2319563 h 2319564"/>
                <a:gd name="connsiteX12" fmla="*/ 0 w 2895600"/>
                <a:gd name="connsiteY12" fmla="*/ 2319564 h 2319564"/>
                <a:gd name="connsiteX0" fmla="*/ 0 w 2895600"/>
                <a:gd name="connsiteY0" fmla="*/ 2319564 h 2319564"/>
                <a:gd name="connsiteX1" fmla="*/ 457200 w 2895600"/>
                <a:gd name="connsiteY1" fmla="*/ 1176563 h 2319564"/>
                <a:gd name="connsiteX2" fmla="*/ 1061357 w 2895600"/>
                <a:gd name="connsiteY2" fmla="*/ 468993 h 2319564"/>
                <a:gd name="connsiteX3" fmla="*/ 1540329 w 2895600"/>
                <a:gd name="connsiteY3" fmla="*/ 115207 h 2319564"/>
                <a:gd name="connsiteX4" fmla="*/ 1937657 w 2895600"/>
                <a:gd name="connsiteY4" fmla="*/ 907 h 2319564"/>
                <a:gd name="connsiteX5" fmla="*/ 2231571 w 2895600"/>
                <a:gd name="connsiteY5" fmla="*/ 120650 h 2319564"/>
                <a:gd name="connsiteX6" fmla="*/ 2302329 w 2895600"/>
                <a:gd name="connsiteY6" fmla="*/ 441778 h 2319564"/>
                <a:gd name="connsiteX7" fmla="*/ 2215243 w 2895600"/>
                <a:gd name="connsiteY7" fmla="*/ 801007 h 2319564"/>
                <a:gd name="connsiteX8" fmla="*/ 2139043 w 2895600"/>
                <a:gd name="connsiteY8" fmla="*/ 1149350 h 2319564"/>
                <a:gd name="connsiteX9" fmla="*/ 2128157 w 2895600"/>
                <a:gd name="connsiteY9" fmla="*/ 1639207 h 2319564"/>
                <a:gd name="connsiteX10" fmla="*/ 2286000 w 2895600"/>
                <a:gd name="connsiteY10" fmla="*/ 2090963 h 2319564"/>
                <a:gd name="connsiteX11" fmla="*/ 2895600 w 2895600"/>
                <a:gd name="connsiteY11" fmla="*/ 2319563 h 2319564"/>
                <a:gd name="connsiteX12" fmla="*/ 0 w 2895600"/>
                <a:gd name="connsiteY12" fmla="*/ 2319564 h 2319564"/>
                <a:gd name="connsiteX0" fmla="*/ 0 w 2895600"/>
                <a:gd name="connsiteY0" fmla="*/ 2319564 h 2319564"/>
                <a:gd name="connsiteX1" fmla="*/ 304800 w 2895600"/>
                <a:gd name="connsiteY1" fmla="*/ 1328963 h 2319564"/>
                <a:gd name="connsiteX2" fmla="*/ 1061357 w 2895600"/>
                <a:gd name="connsiteY2" fmla="*/ 468993 h 2319564"/>
                <a:gd name="connsiteX3" fmla="*/ 1540329 w 2895600"/>
                <a:gd name="connsiteY3" fmla="*/ 115207 h 2319564"/>
                <a:gd name="connsiteX4" fmla="*/ 1937657 w 2895600"/>
                <a:gd name="connsiteY4" fmla="*/ 907 h 2319564"/>
                <a:gd name="connsiteX5" fmla="*/ 2231571 w 2895600"/>
                <a:gd name="connsiteY5" fmla="*/ 120650 h 2319564"/>
                <a:gd name="connsiteX6" fmla="*/ 2302329 w 2895600"/>
                <a:gd name="connsiteY6" fmla="*/ 441778 h 2319564"/>
                <a:gd name="connsiteX7" fmla="*/ 2215243 w 2895600"/>
                <a:gd name="connsiteY7" fmla="*/ 801007 h 2319564"/>
                <a:gd name="connsiteX8" fmla="*/ 2139043 w 2895600"/>
                <a:gd name="connsiteY8" fmla="*/ 1149350 h 2319564"/>
                <a:gd name="connsiteX9" fmla="*/ 2128157 w 2895600"/>
                <a:gd name="connsiteY9" fmla="*/ 1639207 h 2319564"/>
                <a:gd name="connsiteX10" fmla="*/ 2286000 w 2895600"/>
                <a:gd name="connsiteY10" fmla="*/ 2090963 h 2319564"/>
                <a:gd name="connsiteX11" fmla="*/ 2895600 w 2895600"/>
                <a:gd name="connsiteY11" fmla="*/ 2319563 h 2319564"/>
                <a:gd name="connsiteX12" fmla="*/ 0 w 2895600"/>
                <a:gd name="connsiteY12" fmla="*/ 2319564 h 2319564"/>
                <a:gd name="connsiteX0" fmla="*/ 0 w 2895600"/>
                <a:gd name="connsiteY0" fmla="*/ 2320472 h 2320472"/>
                <a:gd name="connsiteX1" fmla="*/ 304800 w 2895600"/>
                <a:gd name="connsiteY1" fmla="*/ 1329871 h 2320472"/>
                <a:gd name="connsiteX2" fmla="*/ 1061357 w 2895600"/>
                <a:gd name="connsiteY2" fmla="*/ 469901 h 2320472"/>
                <a:gd name="connsiteX3" fmla="*/ 1600200 w 2895600"/>
                <a:gd name="connsiteY3" fmla="*/ 110671 h 2320472"/>
                <a:gd name="connsiteX4" fmla="*/ 1937657 w 2895600"/>
                <a:gd name="connsiteY4" fmla="*/ 1815 h 2320472"/>
                <a:gd name="connsiteX5" fmla="*/ 2231571 w 2895600"/>
                <a:gd name="connsiteY5" fmla="*/ 121558 h 2320472"/>
                <a:gd name="connsiteX6" fmla="*/ 2302329 w 2895600"/>
                <a:gd name="connsiteY6" fmla="*/ 442686 h 2320472"/>
                <a:gd name="connsiteX7" fmla="*/ 2215243 w 2895600"/>
                <a:gd name="connsiteY7" fmla="*/ 801915 h 2320472"/>
                <a:gd name="connsiteX8" fmla="*/ 2139043 w 2895600"/>
                <a:gd name="connsiteY8" fmla="*/ 1150258 h 2320472"/>
                <a:gd name="connsiteX9" fmla="*/ 2128157 w 2895600"/>
                <a:gd name="connsiteY9" fmla="*/ 1640115 h 2320472"/>
                <a:gd name="connsiteX10" fmla="*/ 2286000 w 2895600"/>
                <a:gd name="connsiteY10" fmla="*/ 2091871 h 2320472"/>
                <a:gd name="connsiteX11" fmla="*/ 2895600 w 2895600"/>
                <a:gd name="connsiteY11" fmla="*/ 2320471 h 2320472"/>
                <a:gd name="connsiteX12" fmla="*/ 0 w 2895600"/>
                <a:gd name="connsiteY12" fmla="*/ 2320472 h 2320472"/>
                <a:gd name="connsiteX0" fmla="*/ 0 w 2895600"/>
                <a:gd name="connsiteY0" fmla="*/ 2320472 h 2320472"/>
                <a:gd name="connsiteX1" fmla="*/ 304800 w 2895600"/>
                <a:gd name="connsiteY1" fmla="*/ 1329871 h 2320472"/>
                <a:gd name="connsiteX2" fmla="*/ 1061357 w 2895600"/>
                <a:gd name="connsiteY2" fmla="*/ 469901 h 2320472"/>
                <a:gd name="connsiteX3" fmla="*/ 1600200 w 2895600"/>
                <a:gd name="connsiteY3" fmla="*/ 110671 h 2320472"/>
                <a:gd name="connsiteX4" fmla="*/ 1937657 w 2895600"/>
                <a:gd name="connsiteY4" fmla="*/ 1815 h 2320472"/>
                <a:gd name="connsiteX5" fmla="*/ 2231571 w 2895600"/>
                <a:gd name="connsiteY5" fmla="*/ 121558 h 2320472"/>
                <a:gd name="connsiteX6" fmla="*/ 2378529 w 2895600"/>
                <a:gd name="connsiteY6" fmla="*/ 488520 h 2320472"/>
                <a:gd name="connsiteX7" fmla="*/ 2215243 w 2895600"/>
                <a:gd name="connsiteY7" fmla="*/ 801915 h 2320472"/>
                <a:gd name="connsiteX8" fmla="*/ 2139043 w 2895600"/>
                <a:gd name="connsiteY8" fmla="*/ 1150258 h 2320472"/>
                <a:gd name="connsiteX9" fmla="*/ 2128157 w 2895600"/>
                <a:gd name="connsiteY9" fmla="*/ 1640115 h 2320472"/>
                <a:gd name="connsiteX10" fmla="*/ 2286000 w 2895600"/>
                <a:gd name="connsiteY10" fmla="*/ 2091871 h 2320472"/>
                <a:gd name="connsiteX11" fmla="*/ 2895600 w 2895600"/>
                <a:gd name="connsiteY11" fmla="*/ 2320471 h 2320472"/>
                <a:gd name="connsiteX12" fmla="*/ 0 w 2895600"/>
                <a:gd name="connsiteY12" fmla="*/ 2320472 h 2320472"/>
                <a:gd name="connsiteX0" fmla="*/ 0 w 2895600"/>
                <a:gd name="connsiteY0" fmla="*/ 2320472 h 2320472"/>
                <a:gd name="connsiteX1" fmla="*/ 304800 w 2895600"/>
                <a:gd name="connsiteY1" fmla="*/ 1329871 h 2320472"/>
                <a:gd name="connsiteX2" fmla="*/ 1061357 w 2895600"/>
                <a:gd name="connsiteY2" fmla="*/ 469901 h 2320472"/>
                <a:gd name="connsiteX3" fmla="*/ 1600200 w 2895600"/>
                <a:gd name="connsiteY3" fmla="*/ 110671 h 2320472"/>
                <a:gd name="connsiteX4" fmla="*/ 1937657 w 2895600"/>
                <a:gd name="connsiteY4" fmla="*/ 1815 h 2320472"/>
                <a:gd name="connsiteX5" fmla="*/ 2231571 w 2895600"/>
                <a:gd name="connsiteY5" fmla="*/ 121558 h 2320472"/>
                <a:gd name="connsiteX6" fmla="*/ 2378529 w 2895600"/>
                <a:gd name="connsiteY6" fmla="*/ 488520 h 2320472"/>
                <a:gd name="connsiteX7" fmla="*/ 2275114 w 2895600"/>
                <a:gd name="connsiteY7" fmla="*/ 854911 h 2320472"/>
                <a:gd name="connsiteX8" fmla="*/ 2139043 w 2895600"/>
                <a:gd name="connsiteY8" fmla="*/ 1150258 h 2320472"/>
                <a:gd name="connsiteX9" fmla="*/ 2128157 w 2895600"/>
                <a:gd name="connsiteY9" fmla="*/ 1640115 h 2320472"/>
                <a:gd name="connsiteX10" fmla="*/ 2286000 w 2895600"/>
                <a:gd name="connsiteY10" fmla="*/ 2091871 h 2320472"/>
                <a:gd name="connsiteX11" fmla="*/ 2895600 w 2895600"/>
                <a:gd name="connsiteY11" fmla="*/ 2320471 h 2320472"/>
                <a:gd name="connsiteX12" fmla="*/ 0 w 2895600"/>
                <a:gd name="connsiteY12" fmla="*/ 2320472 h 2320472"/>
                <a:gd name="connsiteX0" fmla="*/ 0 w 2895600"/>
                <a:gd name="connsiteY0" fmla="*/ 2320472 h 2320472"/>
                <a:gd name="connsiteX1" fmla="*/ 304800 w 2895600"/>
                <a:gd name="connsiteY1" fmla="*/ 1329871 h 2320472"/>
                <a:gd name="connsiteX2" fmla="*/ 1061357 w 2895600"/>
                <a:gd name="connsiteY2" fmla="*/ 469901 h 2320472"/>
                <a:gd name="connsiteX3" fmla="*/ 1600200 w 2895600"/>
                <a:gd name="connsiteY3" fmla="*/ 110671 h 2320472"/>
                <a:gd name="connsiteX4" fmla="*/ 1937657 w 2895600"/>
                <a:gd name="connsiteY4" fmla="*/ 1815 h 2320472"/>
                <a:gd name="connsiteX5" fmla="*/ 2231571 w 2895600"/>
                <a:gd name="connsiteY5" fmla="*/ 121558 h 2320472"/>
                <a:gd name="connsiteX6" fmla="*/ 2378529 w 2895600"/>
                <a:gd name="connsiteY6" fmla="*/ 488520 h 2320472"/>
                <a:gd name="connsiteX7" fmla="*/ 2275114 w 2895600"/>
                <a:gd name="connsiteY7" fmla="*/ 854911 h 2320472"/>
                <a:gd name="connsiteX8" fmla="*/ 2223407 w 2895600"/>
                <a:gd name="connsiteY8" fmla="*/ 1160236 h 2320472"/>
                <a:gd name="connsiteX9" fmla="*/ 2128157 w 2895600"/>
                <a:gd name="connsiteY9" fmla="*/ 1640115 h 2320472"/>
                <a:gd name="connsiteX10" fmla="*/ 2286000 w 2895600"/>
                <a:gd name="connsiteY10" fmla="*/ 2091871 h 2320472"/>
                <a:gd name="connsiteX11" fmla="*/ 2895600 w 2895600"/>
                <a:gd name="connsiteY11" fmla="*/ 2320471 h 2320472"/>
                <a:gd name="connsiteX12" fmla="*/ 0 w 2895600"/>
                <a:gd name="connsiteY12" fmla="*/ 2320472 h 2320472"/>
                <a:gd name="connsiteX0" fmla="*/ 0 w 2895600"/>
                <a:gd name="connsiteY0" fmla="*/ 2320472 h 2320472"/>
                <a:gd name="connsiteX1" fmla="*/ 304800 w 2895600"/>
                <a:gd name="connsiteY1" fmla="*/ 1329871 h 2320472"/>
                <a:gd name="connsiteX2" fmla="*/ 1061357 w 2895600"/>
                <a:gd name="connsiteY2" fmla="*/ 469901 h 2320472"/>
                <a:gd name="connsiteX3" fmla="*/ 1600200 w 2895600"/>
                <a:gd name="connsiteY3" fmla="*/ 110671 h 2320472"/>
                <a:gd name="connsiteX4" fmla="*/ 1937657 w 2895600"/>
                <a:gd name="connsiteY4" fmla="*/ 1815 h 2320472"/>
                <a:gd name="connsiteX5" fmla="*/ 2231571 w 2895600"/>
                <a:gd name="connsiteY5" fmla="*/ 121558 h 2320472"/>
                <a:gd name="connsiteX6" fmla="*/ 2378529 w 2895600"/>
                <a:gd name="connsiteY6" fmla="*/ 488520 h 2320472"/>
                <a:gd name="connsiteX7" fmla="*/ 2275114 w 2895600"/>
                <a:gd name="connsiteY7" fmla="*/ 854911 h 2320472"/>
                <a:gd name="connsiteX8" fmla="*/ 2171700 w 2895600"/>
                <a:gd name="connsiteY8" fmla="*/ 1160236 h 2320472"/>
                <a:gd name="connsiteX9" fmla="*/ 2128157 w 2895600"/>
                <a:gd name="connsiteY9" fmla="*/ 1640115 h 2320472"/>
                <a:gd name="connsiteX10" fmla="*/ 2286000 w 2895600"/>
                <a:gd name="connsiteY10" fmla="*/ 2091871 h 2320472"/>
                <a:gd name="connsiteX11" fmla="*/ 2895600 w 2895600"/>
                <a:gd name="connsiteY11" fmla="*/ 2320471 h 2320472"/>
                <a:gd name="connsiteX12" fmla="*/ 0 w 2895600"/>
                <a:gd name="connsiteY12" fmla="*/ 2320472 h 2320472"/>
                <a:gd name="connsiteX0" fmla="*/ 0 w 2895600"/>
                <a:gd name="connsiteY0" fmla="*/ 2320472 h 2320472"/>
                <a:gd name="connsiteX1" fmla="*/ 304800 w 2895600"/>
                <a:gd name="connsiteY1" fmla="*/ 1329871 h 2320472"/>
                <a:gd name="connsiteX2" fmla="*/ 1061357 w 2895600"/>
                <a:gd name="connsiteY2" fmla="*/ 469901 h 2320472"/>
                <a:gd name="connsiteX3" fmla="*/ 1600200 w 2895600"/>
                <a:gd name="connsiteY3" fmla="*/ 110671 h 2320472"/>
                <a:gd name="connsiteX4" fmla="*/ 1937657 w 2895600"/>
                <a:gd name="connsiteY4" fmla="*/ 1815 h 2320472"/>
                <a:gd name="connsiteX5" fmla="*/ 2231571 w 2895600"/>
                <a:gd name="connsiteY5" fmla="*/ 121558 h 2320472"/>
                <a:gd name="connsiteX6" fmla="*/ 2378529 w 2895600"/>
                <a:gd name="connsiteY6" fmla="*/ 488520 h 2320472"/>
                <a:gd name="connsiteX7" fmla="*/ 2275114 w 2895600"/>
                <a:gd name="connsiteY7" fmla="*/ 854911 h 2320472"/>
                <a:gd name="connsiteX8" fmla="*/ 2171700 w 2895600"/>
                <a:gd name="connsiteY8" fmla="*/ 1160236 h 2320472"/>
                <a:gd name="connsiteX9" fmla="*/ 2119993 w 2895600"/>
                <a:gd name="connsiteY9" fmla="*/ 1648756 h 2320472"/>
                <a:gd name="connsiteX10" fmla="*/ 2286000 w 2895600"/>
                <a:gd name="connsiteY10" fmla="*/ 2091871 h 2320472"/>
                <a:gd name="connsiteX11" fmla="*/ 2895600 w 2895600"/>
                <a:gd name="connsiteY11" fmla="*/ 2320471 h 2320472"/>
                <a:gd name="connsiteX12" fmla="*/ 0 w 2895600"/>
                <a:gd name="connsiteY12" fmla="*/ 2320472 h 2320472"/>
                <a:gd name="connsiteX0" fmla="*/ 0 w 2895600"/>
                <a:gd name="connsiteY0" fmla="*/ 2320472 h 2320472"/>
                <a:gd name="connsiteX1" fmla="*/ 304800 w 2895600"/>
                <a:gd name="connsiteY1" fmla="*/ 1329871 h 2320472"/>
                <a:gd name="connsiteX2" fmla="*/ 1061357 w 2895600"/>
                <a:gd name="connsiteY2" fmla="*/ 469901 h 2320472"/>
                <a:gd name="connsiteX3" fmla="*/ 1600200 w 2895600"/>
                <a:gd name="connsiteY3" fmla="*/ 110671 h 2320472"/>
                <a:gd name="connsiteX4" fmla="*/ 1937657 w 2895600"/>
                <a:gd name="connsiteY4" fmla="*/ 1815 h 2320472"/>
                <a:gd name="connsiteX5" fmla="*/ 2231571 w 2895600"/>
                <a:gd name="connsiteY5" fmla="*/ 121558 h 2320472"/>
                <a:gd name="connsiteX6" fmla="*/ 2378529 w 2895600"/>
                <a:gd name="connsiteY6" fmla="*/ 488520 h 2320472"/>
                <a:gd name="connsiteX7" fmla="*/ 2275114 w 2895600"/>
                <a:gd name="connsiteY7" fmla="*/ 854911 h 2320472"/>
                <a:gd name="connsiteX8" fmla="*/ 2171700 w 2895600"/>
                <a:gd name="connsiteY8" fmla="*/ 1160236 h 2320472"/>
                <a:gd name="connsiteX9" fmla="*/ 2068286 w 2895600"/>
                <a:gd name="connsiteY9" fmla="*/ 1709821 h 2320472"/>
                <a:gd name="connsiteX10" fmla="*/ 2286000 w 2895600"/>
                <a:gd name="connsiteY10" fmla="*/ 2091871 h 2320472"/>
                <a:gd name="connsiteX11" fmla="*/ 2895600 w 2895600"/>
                <a:gd name="connsiteY11" fmla="*/ 2320471 h 2320472"/>
                <a:gd name="connsiteX12" fmla="*/ 0 w 2895600"/>
                <a:gd name="connsiteY12" fmla="*/ 2320472 h 2320472"/>
                <a:gd name="connsiteX0" fmla="*/ 0 w 2895600"/>
                <a:gd name="connsiteY0" fmla="*/ 2320472 h 2320472"/>
                <a:gd name="connsiteX1" fmla="*/ 304800 w 2895600"/>
                <a:gd name="connsiteY1" fmla="*/ 1329871 h 2320472"/>
                <a:gd name="connsiteX2" fmla="*/ 1061357 w 2895600"/>
                <a:gd name="connsiteY2" fmla="*/ 469901 h 2320472"/>
                <a:gd name="connsiteX3" fmla="*/ 1600200 w 2895600"/>
                <a:gd name="connsiteY3" fmla="*/ 110671 h 2320472"/>
                <a:gd name="connsiteX4" fmla="*/ 1937657 w 2895600"/>
                <a:gd name="connsiteY4" fmla="*/ 1815 h 2320472"/>
                <a:gd name="connsiteX5" fmla="*/ 2231571 w 2895600"/>
                <a:gd name="connsiteY5" fmla="*/ 121558 h 2320472"/>
                <a:gd name="connsiteX6" fmla="*/ 2378529 w 2895600"/>
                <a:gd name="connsiteY6" fmla="*/ 488520 h 2320472"/>
                <a:gd name="connsiteX7" fmla="*/ 2275114 w 2895600"/>
                <a:gd name="connsiteY7" fmla="*/ 854911 h 2320472"/>
                <a:gd name="connsiteX8" fmla="*/ 2171700 w 2895600"/>
                <a:gd name="connsiteY8" fmla="*/ 1160236 h 2320472"/>
                <a:gd name="connsiteX9" fmla="*/ 2101527 w 2895600"/>
                <a:gd name="connsiteY9" fmla="*/ 1705460 h 2320472"/>
                <a:gd name="connsiteX10" fmla="*/ 2286000 w 2895600"/>
                <a:gd name="connsiteY10" fmla="*/ 2091871 h 2320472"/>
                <a:gd name="connsiteX11" fmla="*/ 2895600 w 2895600"/>
                <a:gd name="connsiteY11" fmla="*/ 2320471 h 2320472"/>
                <a:gd name="connsiteX12" fmla="*/ 0 w 2895600"/>
                <a:gd name="connsiteY12" fmla="*/ 2320472 h 2320472"/>
                <a:gd name="connsiteX0" fmla="*/ 0 w 2895600"/>
                <a:gd name="connsiteY0" fmla="*/ 2320472 h 2320472"/>
                <a:gd name="connsiteX1" fmla="*/ 304800 w 2895600"/>
                <a:gd name="connsiteY1" fmla="*/ 1329871 h 2320472"/>
                <a:gd name="connsiteX2" fmla="*/ 1061357 w 2895600"/>
                <a:gd name="connsiteY2" fmla="*/ 469901 h 2320472"/>
                <a:gd name="connsiteX3" fmla="*/ 1600200 w 2895600"/>
                <a:gd name="connsiteY3" fmla="*/ 110671 h 2320472"/>
                <a:gd name="connsiteX4" fmla="*/ 1937657 w 2895600"/>
                <a:gd name="connsiteY4" fmla="*/ 1815 h 2320472"/>
                <a:gd name="connsiteX5" fmla="*/ 2231571 w 2895600"/>
                <a:gd name="connsiteY5" fmla="*/ 121558 h 2320472"/>
                <a:gd name="connsiteX6" fmla="*/ 2378529 w 2895600"/>
                <a:gd name="connsiteY6" fmla="*/ 488520 h 2320472"/>
                <a:gd name="connsiteX7" fmla="*/ 2275114 w 2895600"/>
                <a:gd name="connsiteY7" fmla="*/ 854911 h 2320472"/>
                <a:gd name="connsiteX8" fmla="*/ 2171700 w 2895600"/>
                <a:gd name="connsiteY8" fmla="*/ 1160236 h 2320472"/>
                <a:gd name="connsiteX9" fmla="*/ 2101527 w 2895600"/>
                <a:gd name="connsiteY9" fmla="*/ 1705460 h 2320472"/>
                <a:gd name="connsiteX10" fmla="*/ 2245373 w 2895600"/>
                <a:gd name="connsiteY10" fmla="*/ 2096233 h 2320472"/>
                <a:gd name="connsiteX11" fmla="*/ 2895600 w 2895600"/>
                <a:gd name="connsiteY11" fmla="*/ 2320471 h 2320472"/>
                <a:gd name="connsiteX12" fmla="*/ 0 w 2895600"/>
                <a:gd name="connsiteY12" fmla="*/ 2320472 h 2320472"/>
                <a:gd name="connsiteX0" fmla="*/ 0 w 2895600"/>
                <a:gd name="connsiteY0" fmla="*/ 2320472 h 2320472"/>
                <a:gd name="connsiteX1" fmla="*/ 304800 w 2895600"/>
                <a:gd name="connsiteY1" fmla="*/ 1329871 h 2320472"/>
                <a:gd name="connsiteX2" fmla="*/ 1061357 w 2895600"/>
                <a:gd name="connsiteY2" fmla="*/ 469901 h 2320472"/>
                <a:gd name="connsiteX3" fmla="*/ 1600200 w 2895600"/>
                <a:gd name="connsiteY3" fmla="*/ 110671 h 2320472"/>
                <a:gd name="connsiteX4" fmla="*/ 1937657 w 2895600"/>
                <a:gd name="connsiteY4" fmla="*/ 1815 h 2320472"/>
                <a:gd name="connsiteX5" fmla="*/ 2231571 w 2895600"/>
                <a:gd name="connsiteY5" fmla="*/ 121558 h 2320472"/>
                <a:gd name="connsiteX6" fmla="*/ 2378529 w 2895600"/>
                <a:gd name="connsiteY6" fmla="*/ 488520 h 2320472"/>
                <a:gd name="connsiteX7" fmla="*/ 2312048 w 2895600"/>
                <a:gd name="connsiteY7" fmla="*/ 859273 h 2320472"/>
                <a:gd name="connsiteX8" fmla="*/ 2171700 w 2895600"/>
                <a:gd name="connsiteY8" fmla="*/ 1160236 h 2320472"/>
                <a:gd name="connsiteX9" fmla="*/ 2101527 w 2895600"/>
                <a:gd name="connsiteY9" fmla="*/ 1705460 h 2320472"/>
                <a:gd name="connsiteX10" fmla="*/ 2245373 w 2895600"/>
                <a:gd name="connsiteY10" fmla="*/ 2096233 h 2320472"/>
                <a:gd name="connsiteX11" fmla="*/ 2895600 w 2895600"/>
                <a:gd name="connsiteY11" fmla="*/ 2320471 h 2320472"/>
                <a:gd name="connsiteX12" fmla="*/ 0 w 2895600"/>
                <a:gd name="connsiteY12" fmla="*/ 2320472 h 2320472"/>
                <a:gd name="connsiteX0" fmla="*/ 0 w 2895600"/>
                <a:gd name="connsiteY0" fmla="*/ 2320472 h 2320472"/>
                <a:gd name="connsiteX1" fmla="*/ 304800 w 2895600"/>
                <a:gd name="connsiteY1" fmla="*/ 1329871 h 2320472"/>
                <a:gd name="connsiteX2" fmla="*/ 1061357 w 2895600"/>
                <a:gd name="connsiteY2" fmla="*/ 469901 h 2320472"/>
                <a:gd name="connsiteX3" fmla="*/ 1600200 w 2895600"/>
                <a:gd name="connsiteY3" fmla="*/ 110671 h 2320472"/>
                <a:gd name="connsiteX4" fmla="*/ 1937657 w 2895600"/>
                <a:gd name="connsiteY4" fmla="*/ 1815 h 2320472"/>
                <a:gd name="connsiteX5" fmla="*/ 2231571 w 2895600"/>
                <a:gd name="connsiteY5" fmla="*/ 121558 h 2320472"/>
                <a:gd name="connsiteX6" fmla="*/ 2378529 w 2895600"/>
                <a:gd name="connsiteY6" fmla="*/ 488520 h 2320472"/>
                <a:gd name="connsiteX7" fmla="*/ 2312048 w 2895600"/>
                <a:gd name="connsiteY7" fmla="*/ 859273 h 2320472"/>
                <a:gd name="connsiteX8" fmla="*/ 2171700 w 2895600"/>
                <a:gd name="connsiteY8" fmla="*/ 1160236 h 2320472"/>
                <a:gd name="connsiteX9" fmla="*/ 2101527 w 2895600"/>
                <a:gd name="connsiteY9" fmla="*/ 1705460 h 2320472"/>
                <a:gd name="connsiteX10" fmla="*/ 2245373 w 2895600"/>
                <a:gd name="connsiteY10" fmla="*/ 2096233 h 2320472"/>
                <a:gd name="connsiteX11" fmla="*/ 2895600 w 2895600"/>
                <a:gd name="connsiteY11" fmla="*/ 2320471 h 2320472"/>
                <a:gd name="connsiteX12" fmla="*/ 0 w 2895600"/>
                <a:gd name="connsiteY12" fmla="*/ 2320472 h 2320472"/>
                <a:gd name="connsiteX0" fmla="*/ 0 w 2895600"/>
                <a:gd name="connsiteY0" fmla="*/ 2320472 h 2320472"/>
                <a:gd name="connsiteX1" fmla="*/ 304800 w 2895600"/>
                <a:gd name="connsiteY1" fmla="*/ 1329871 h 2320472"/>
                <a:gd name="connsiteX2" fmla="*/ 1061357 w 2895600"/>
                <a:gd name="connsiteY2" fmla="*/ 469901 h 2320472"/>
                <a:gd name="connsiteX3" fmla="*/ 1600200 w 2895600"/>
                <a:gd name="connsiteY3" fmla="*/ 110671 h 2320472"/>
                <a:gd name="connsiteX4" fmla="*/ 1937657 w 2895600"/>
                <a:gd name="connsiteY4" fmla="*/ 1815 h 2320472"/>
                <a:gd name="connsiteX5" fmla="*/ 2231571 w 2895600"/>
                <a:gd name="connsiteY5" fmla="*/ 121558 h 2320472"/>
                <a:gd name="connsiteX6" fmla="*/ 2378529 w 2895600"/>
                <a:gd name="connsiteY6" fmla="*/ 488520 h 2320472"/>
                <a:gd name="connsiteX7" fmla="*/ 2312048 w 2895600"/>
                <a:gd name="connsiteY7" fmla="*/ 859273 h 2320472"/>
                <a:gd name="connsiteX8" fmla="*/ 2171700 w 2895600"/>
                <a:gd name="connsiteY8" fmla="*/ 1160236 h 2320472"/>
                <a:gd name="connsiteX9" fmla="*/ 2101527 w 2895600"/>
                <a:gd name="connsiteY9" fmla="*/ 1705460 h 2320472"/>
                <a:gd name="connsiteX10" fmla="*/ 2245373 w 2895600"/>
                <a:gd name="connsiteY10" fmla="*/ 2096233 h 2320472"/>
                <a:gd name="connsiteX11" fmla="*/ 2895600 w 2895600"/>
                <a:gd name="connsiteY11" fmla="*/ 2320471 h 2320472"/>
                <a:gd name="connsiteX12" fmla="*/ 0 w 2895600"/>
                <a:gd name="connsiteY12" fmla="*/ 2320472 h 2320472"/>
                <a:gd name="connsiteX0" fmla="*/ 0 w 2895600"/>
                <a:gd name="connsiteY0" fmla="*/ 2320472 h 2320472"/>
                <a:gd name="connsiteX1" fmla="*/ 304800 w 2895600"/>
                <a:gd name="connsiteY1" fmla="*/ 1329871 h 2320472"/>
                <a:gd name="connsiteX2" fmla="*/ 1061357 w 2895600"/>
                <a:gd name="connsiteY2" fmla="*/ 469901 h 2320472"/>
                <a:gd name="connsiteX3" fmla="*/ 1600200 w 2895600"/>
                <a:gd name="connsiteY3" fmla="*/ 110671 h 2320472"/>
                <a:gd name="connsiteX4" fmla="*/ 1937657 w 2895600"/>
                <a:gd name="connsiteY4" fmla="*/ 1815 h 2320472"/>
                <a:gd name="connsiteX5" fmla="*/ 2231571 w 2895600"/>
                <a:gd name="connsiteY5" fmla="*/ 121558 h 2320472"/>
                <a:gd name="connsiteX6" fmla="*/ 2378529 w 2895600"/>
                <a:gd name="connsiteY6" fmla="*/ 488520 h 2320472"/>
                <a:gd name="connsiteX7" fmla="*/ 2171700 w 2895600"/>
                <a:gd name="connsiteY7" fmla="*/ 1160236 h 2320472"/>
                <a:gd name="connsiteX8" fmla="*/ 2101527 w 2895600"/>
                <a:gd name="connsiteY8" fmla="*/ 1705460 h 2320472"/>
                <a:gd name="connsiteX9" fmla="*/ 2245373 w 2895600"/>
                <a:gd name="connsiteY9" fmla="*/ 2096233 h 2320472"/>
                <a:gd name="connsiteX10" fmla="*/ 2895600 w 2895600"/>
                <a:gd name="connsiteY10" fmla="*/ 2320471 h 2320472"/>
                <a:gd name="connsiteX11" fmla="*/ 0 w 2895600"/>
                <a:gd name="connsiteY11" fmla="*/ 2320472 h 2320472"/>
                <a:gd name="connsiteX0" fmla="*/ 0 w 2895600"/>
                <a:gd name="connsiteY0" fmla="*/ 2320472 h 2320472"/>
                <a:gd name="connsiteX1" fmla="*/ 304800 w 2895600"/>
                <a:gd name="connsiteY1" fmla="*/ 1329871 h 2320472"/>
                <a:gd name="connsiteX2" fmla="*/ 1061357 w 2895600"/>
                <a:gd name="connsiteY2" fmla="*/ 469901 h 2320472"/>
                <a:gd name="connsiteX3" fmla="*/ 1600200 w 2895600"/>
                <a:gd name="connsiteY3" fmla="*/ 110671 h 2320472"/>
                <a:gd name="connsiteX4" fmla="*/ 1937657 w 2895600"/>
                <a:gd name="connsiteY4" fmla="*/ 1815 h 2320472"/>
                <a:gd name="connsiteX5" fmla="*/ 2231571 w 2895600"/>
                <a:gd name="connsiteY5" fmla="*/ 121558 h 2320472"/>
                <a:gd name="connsiteX6" fmla="*/ 2378529 w 2895600"/>
                <a:gd name="connsiteY6" fmla="*/ 488520 h 2320472"/>
                <a:gd name="connsiteX7" fmla="*/ 2249261 w 2895600"/>
                <a:gd name="connsiteY7" fmla="*/ 990127 h 2320472"/>
                <a:gd name="connsiteX8" fmla="*/ 2101527 w 2895600"/>
                <a:gd name="connsiteY8" fmla="*/ 1705460 h 2320472"/>
                <a:gd name="connsiteX9" fmla="*/ 2245373 w 2895600"/>
                <a:gd name="connsiteY9" fmla="*/ 2096233 h 2320472"/>
                <a:gd name="connsiteX10" fmla="*/ 2895600 w 2895600"/>
                <a:gd name="connsiteY10" fmla="*/ 2320471 h 2320472"/>
                <a:gd name="connsiteX11" fmla="*/ 0 w 2895600"/>
                <a:gd name="connsiteY11" fmla="*/ 2320472 h 2320472"/>
                <a:gd name="connsiteX0" fmla="*/ 0 w 2895600"/>
                <a:gd name="connsiteY0" fmla="*/ 2320472 h 2320472"/>
                <a:gd name="connsiteX1" fmla="*/ 304800 w 2895600"/>
                <a:gd name="connsiteY1" fmla="*/ 1329871 h 2320472"/>
                <a:gd name="connsiteX2" fmla="*/ 1061357 w 2895600"/>
                <a:gd name="connsiteY2" fmla="*/ 469901 h 2320472"/>
                <a:gd name="connsiteX3" fmla="*/ 1600200 w 2895600"/>
                <a:gd name="connsiteY3" fmla="*/ 110671 h 2320472"/>
                <a:gd name="connsiteX4" fmla="*/ 1937657 w 2895600"/>
                <a:gd name="connsiteY4" fmla="*/ 1815 h 2320472"/>
                <a:gd name="connsiteX5" fmla="*/ 2231571 w 2895600"/>
                <a:gd name="connsiteY5" fmla="*/ 121558 h 2320472"/>
                <a:gd name="connsiteX6" fmla="*/ 2378529 w 2895600"/>
                <a:gd name="connsiteY6" fmla="*/ 488520 h 2320472"/>
                <a:gd name="connsiteX7" fmla="*/ 2249261 w 2895600"/>
                <a:gd name="connsiteY7" fmla="*/ 990127 h 2320472"/>
                <a:gd name="connsiteX8" fmla="*/ 2101527 w 2895600"/>
                <a:gd name="connsiteY8" fmla="*/ 1705460 h 2320472"/>
                <a:gd name="connsiteX9" fmla="*/ 2245373 w 2895600"/>
                <a:gd name="connsiteY9" fmla="*/ 2096233 h 2320472"/>
                <a:gd name="connsiteX10" fmla="*/ 2895600 w 2895600"/>
                <a:gd name="connsiteY10" fmla="*/ 2320471 h 2320472"/>
                <a:gd name="connsiteX11" fmla="*/ 0 w 2895600"/>
                <a:gd name="connsiteY11" fmla="*/ 2320472 h 2320472"/>
                <a:gd name="connsiteX0" fmla="*/ 0 w 2895600"/>
                <a:gd name="connsiteY0" fmla="*/ 2320472 h 2320472"/>
                <a:gd name="connsiteX1" fmla="*/ 304800 w 2895600"/>
                <a:gd name="connsiteY1" fmla="*/ 1329871 h 2320472"/>
                <a:gd name="connsiteX2" fmla="*/ 1061357 w 2895600"/>
                <a:gd name="connsiteY2" fmla="*/ 469901 h 2320472"/>
                <a:gd name="connsiteX3" fmla="*/ 1600200 w 2895600"/>
                <a:gd name="connsiteY3" fmla="*/ 110671 h 2320472"/>
                <a:gd name="connsiteX4" fmla="*/ 1937657 w 2895600"/>
                <a:gd name="connsiteY4" fmla="*/ 1815 h 2320472"/>
                <a:gd name="connsiteX5" fmla="*/ 2231571 w 2895600"/>
                <a:gd name="connsiteY5" fmla="*/ 121558 h 2320472"/>
                <a:gd name="connsiteX6" fmla="*/ 2378529 w 2895600"/>
                <a:gd name="connsiteY6" fmla="*/ 488520 h 2320472"/>
                <a:gd name="connsiteX7" fmla="*/ 2249261 w 2895600"/>
                <a:gd name="connsiteY7" fmla="*/ 990127 h 2320472"/>
                <a:gd name="connsiteX8" fmla="*/ 2101527 w 2895600"/>
                <a:gd name="connsiteY8" fmla="*/ 1705460 h 2320472"/>
                <a:gd name="connsiteX9" fmla="*/ 2245373 w 2895600"/>
                <a:gd name="connsiteY9" fmla="*/ 2096233 h 2320472"/>
                <a:gd name="connsiteX10" fmla="*/ 2895600 w 2895600"/>
                <a:gd name="connsiteY10" fmla="*/ 2320471 h 2320472"/>
                <a:gd name="connsiteX11" fmla="*/ 0 w 2895600"/>
                <a:gd name="connsiteY11" fmla="*/ 2320472 h 2320472"/>
                <a:gd name="connsiteX0" fmla="*/ 0 w 2895600"/>
                <a:gd name="connsiteY0" fmla="*/ 2320472 h 2320472"/>
                <a:gd name="connsiteX1" fmla="*/ 304800 w 2895600"/>
                <a:gd name="connsiteY1" fmla="*/ 1329871 h 2320472"/>
                <a:gd name="connsiteX2" fmla="*/ 1061357 w 2895600"/>
                <a:gd name="connsiteY2" fmla="*/ 469901 h 2320472"/>
                <a:gd name="connsiteX3" fmla="*/ 1600200 w 2895600"/>
                <a:gd name="connsiteY3" fmla="*/ 110671 h 2320472"/>
                <a:gd name="connsiteX4" fmla="*/ 1937657 w 2895600"/>
                <a:gd name="connsiteY4" fmla="*/ 1815 h 2320472"/>
                <a:gd name="connsiteX5" fmla="*/ 2231571 w 2895600"/>
                <a:gd name="connsiteY5" fmla="*/ 121558 h 2320472"/>
                <a:gd name="connsiteX6" fmla="*/ 2378529 w 2895600"/>
                <a:gd name="connsiteY6" fmla="*/ 488520 h 2320472"/>
                <a:gd name="connsiteX7" fmla="*/ 2275114 w 2895600"/>
                <a:gd name="connsiteY7" fmla="*/ 977041 h 2320472"/>
                <a:gd name="connsiteX8" fmla="*/ 2101527 w 2895600"/>
                <a:gd name="connsiteY8" fmla="*/ 1705460 h 2320472"/>
                <a:gd name="connsiteX9" fmla="*/ 2245373 w 2895600"/>
                <a:gd name="connsiteY9" fmla="*/ 2096233 h 2320472"/>
                <a:gd name="connsiteX10" fmla="*/ 2895600 w 2895600"/>
                <a:gd name="connsiteY10" fmla="*/ 2320471 h 2320472"/>
                <a:gd name="connsiteX11" fmla="*/ 0 w 2895600"/>
                <a:gd name="connsiteY11" fmla="*/ 2320472 h 2320472"/>
                <a:gd name="connsiteX0" fmla="*/ 0 w 2895600"/>
                <a:gd name="connsiteY0" fmla="*/ 2320472 h 2320472"/>
                <a:gd name="connsiteX1" fmla="*/ 304800 w 2895600"/>
                <a:gd name="connsiteY1" fmla="*/ 1329871 h 2320472"/>
                <a:gd name="connsiteX2" fmla="*/ 1061357 w 2895600"/>
                <a:gd name="connsiteY2" fmla="*/ 469901 h 2320472"/>
                <a:gd name="connsiteX3" fmla="*/ 1600200 w 2895600"/>
                <a:gd name="connsiteY3" fmla="*/ 110671 h 2320472"/>
                <a:gd name="connsiteX4" fmla="*/ 1937657 w 2895600"/>
                <a:gd name="connsiteY4" fmla="*/ 1815 h 2320472"/>
                <a:gd name="connsiteX5" fmla="*/ 2231571 w 2895600"/>
                <a:gd name="connsiteY5" fmla="*/ 121558 h 2320472"/>
                <a:gd name="connsiteX6" fmla="*/ 2378529 w 2895600"/>
                <a:gd name="connsiteY6" fmla="*/ 488520 h 2320472"/>
                <a:gd name="connsiteX7" fmla="*/ 2275114 w 2895600"/>
                <a:gd name="connsiteY7" fmla="*/ 977041 h 2320472"/>
                <a:gd name="connsiteX8" fmla="*/ 2119993 w 2895600"/>
                <a:gd name="connsiteY8" fmla="*/ 1709821 h 2320472"/>
                <a:gd name="connsiteX9" fmla="*/ 2245373 w 2895600"/>
                <a:gd name="connsiteY9" fmla="*/ 2096233 h 2320472"/>
                <a:gd name="connsiteX10" fmla="*/ 2895600 w 2895600"/>
                <a:gd name="connsiteY10" fmla="*/ 2320471 h 2320472"/>
                <a:gd name="connsiteX11" fmla="*/ 0 w 2895600"/>
                <a:gd name="connsiteY11" fmla="*/ 2320472 h 2320472"/>
                <a:gd name="connsiteX0" fmla="*/ 0 w 3064008"/>
                <a:gd name="connsiteY0" fmla="*/ 2320472 h 2320472"/>
                <a:gd name="connsiteX1" fmla="*/ 304800 w 3064008"/>
                <a:gd name="connsiteY1" fmla="*/ 1329871 h 2320472"/>
                <a:gd name="connsiteX2" fmla="*/ 1061357 w 3064008"/>
                <a:gd name="connsiteY2" fmla="*/ 469901 h 2320472"/>
                <a:gd name="connsiteX3" fmla="*/ 1600200 w 3064008"/>
                <a:gd name="connsiteY3" fmla="*/ 110671 h 2320472"/>
                <a:gd name="connsiteX4" fmla="*/ 1937657 w 3064008"/>
                <a:gd name="connsiteY4" fmla="*/ 1815 h 2320472"/>
                <a:gd name="connsiteX5" fmla="*/ 2231571 w 3064008"/>
                <a:gd name="connsiteY5" fmla="*/ 121558 h 2320472"/>
                <a:gd name="connsiteX6" fmla="*/ 2378529 w 3064008"/>
                <a:gd name="connsiteY6" fmla="*/ 488520 h 2320472"/>
                <a:gd name="connsiteX7" fmla="*/ 2275114 w 3064008"/>
                <a:gd name="connsiteY7" fmla="*/ 977041 h 2320472"/>
                <a:gd name="connsiteX8" fmla="*/ 3059051 w 3064008"/>
                <a:gd name="connsiteY8" fmla="*/ 1750318 h 2320472"/>
                <a:gd name="connsiteX9" fmla="*/ 2245373 w 3064008"/>
                <a:gd name="connsiteY9" fmla="*/ 2096233 h 2320472"/>
                <a:gd name="connsiteX10" fmla="*/ 2895600 w 3064008"/>
                <a:gd name="connsiteY10" fmla="*/ 2320471 h 2320472"/>
                <a:gd name="connsiteX11" fmla="*/ 0 w 3064008"/>
                <a:gd name="connsiteY11" fmla="*/ 2320472 h 2320472"/>
                <a:gd name="connsiteX0" fmla="*/ 0 w 3666424"/>
                <a:gd name="connsiteY0" fmla="*/ 2320472 h 2320472"/>
                <a:gd name="connsiteX1" fmla="*/ 304800 w 3666424"/>
                <a:gd name="connsiteY1" fmla="*/ 1329871 h 2320472"/>
                <a:gd name="connsiteX2" fmla="*/ 1061357 w 3666424"/>
                <a:gd name="connsiteY2" fmla="*/ 469901 h 2320472"/>
                <a:gd name="connsiteX3" fmla="*/ 1600200 w 3666424"/>
                <a:gd name="connsiteY3" fmla="*/ 110671 h 2320472"/>
                <a:gd name="connsiteX4" fmla="*/ 1937657 w 3666424"/>
                <a:gd name="connsiteY4" fmla="*/ 1815 h 2320472"/>
                <a:gd name="connsiteX5" fmla="*/ 2231571 w 3666424"/>
                <a:gd name="connsiteY5" fmla="*/ 121558 h 2320472"/>
                <a:gd name="connsiteX6" fmla="*/ 2378529 w 3666424"/>
                <a:gd name="connsiteY6" fmla="*/ 488520 h 2320472"/>
                <a:gd name="connsiteX7" fmla="*/ 2275114 w 3666424"/>
                <a:gd name="connsiteY7" fmla="*/ 977041 h 2320472"/>
                <a:gd name="connsiteX8" fmla="*/ 3059051 w 3666424"/>
                <a:gd name="connsiteY8" fmla="*/ 1750318 h 2320472"/>
                <a:gd name="connsiteX9" fmla="*/ 3549403 w 3666424"/>
                <a:gd name="connsiteY9" fmla="*/ 2039866 h 2320472"/>
                <a:gd name="connsiteX10" fmla="*/ 2895600 w 3666424"/>
                <a:gd name="connsiteY10" fmla="*/ 2320471 h 2320472"/>
                <a:gd name="connsiteX11" fmla="*/ 0 w 3666424"/>
                <a:gd name="connsiteY11" fmla="*/ 2320472 h 2320472"/>
                <a:gd name="connsiteX0" fmla="*/ 0 w 3835442"/>
                <a:gd name="connsiteY0" fmla="*/ 2320472 h 2320472"/>
                <a:gd name="connsiteX1" fmla="*/ 304800 w 3835442"/>
                <a:gd name="connsiteY1" fmla="*/ 1329871 h 2320472"/>
                <a:gd name="connsiteX2" fmla="*/ 1061357 w 3835442"/>
                <a:gd name="connsiteY2" fmla="*/ 469901 h 2320472"/>
                <a:gd name="connsiteX3" fmla="*/ 1600200 w 3835442"/>
                <a:gd name="connsiteY3" fmla="*/ 110671 h 2320472"/>
                <a:gd name="connsiteX4" fmla="*/ 1937657 w 3835442"/>
                <a:gd name="connsiteY4" fmla="*/ 1815 h 2320472"/>
                <a:gd name="connsiteX5" fmla="*/ 2231571 w 3835442"/>
                <a:gd name="connsiteY5" fmla="*/ 121558 h 2320472"/>
                <a:gd name="connsiteX6" fmla="*/ 2378529 w 3835442"/>
                <a:gd name="connsiteY6" fmla="*/ 488520 h 2320472"/>
                <a:gd name="connsiteX7" fmla="*/ 2275114 w 3835442"/>
                <a:gd name="connsiteY7" fmla="*/ 977041 h 2320472"/>
                <a:gd name="connsiteX8" fmla="*/ 3059051 w 3835442"/>
                <a:gd name="connsiteY8" fmla="*/ 1750318 h 2320472"/>
                <a:gd name="connsiteX9" fmla="*/ 3549403 w 3835442"/>
                <a:gd name="connsiteY9" fmla="*/ 2039866 h 2320472"/>
                <a:gd name="connsiteX10" fmla="*/ 3835442 w 3835442"/>
                <a:gd name="connsiteY10" fmla="*/ 2232898 h 2320472"/>
                <a:gd name="connsiteX11" fmla="*/ 0 w 3835442"/>
                <a:gd name="connsiteY11" fmla="*/ 2320472 h 2320472"/>
                <a:gd name="connsiteX0" fmla="*/ 0 w 3998893"/>
                <a:gd name="connsiteY0" fmla="*/ 2320472 h 2320472"/>
                <a:gd name="connsiteX1" fmla="*/ 304800 w 3998893"/>
                <a:gd name="connsiteY1" fmla="*/ 1329871 h 2320472"/>
                <a:gd name="connsiteX2" fmla="*/ 1061357 w 3998893"/>
                <a:gd name="connsiteY2" fmla="*/ 469901 h 2320472"/>
                <a:gd name="connsiteX3" fmla="*/ 1600200 w 3998893"/>
                <a:gd name="connsiteY3" fmla="*/ 110671 h 2320472"/>
                <a:gd name="connsiteX4" fmla="*/ 1937657 w 3998893"/>
                <a:gd name="connsiteY4" fmla="*/ 1815 h 2320472"/>
                <a:gd name="connsiteX5" fmla="*/ 2231571 w 3998893"/>
                <a:gd name="connsiteY5" fmla="*/ 121558 h 2320472"/>
                <a:gd name="connsiteX6" fmla="*/ 2378529 w 3998893"/>
                <a:gd name="connsiteY6" fmla="*/ 488520 h 2320472"/>
                <a:gd name="connsiteX7" fmla="*/ 2275114 w 3998893"/>
                <a:gd name="connsiteY7" fmla="*/ 977041 h 2320472"/>
                <a:gd name="connsiteX8" fmla="*/ 3059051 w 3998893"/>
                <a:gd name="connsiteY8" fmla="*/ 1750318 h 2320472"/>
                <a:gd name="connsiteX9" fmla="*/ 3549403 w 3998893"/>
                <a:gd name="connsiteY9" fmla="*/ 2039866 h 2320472"/>
                <a:gd name="connsiteX10" fmla="*/ 3998893 w 3998893"/>
                <a:gd name="connsiteY10" fmla="*/ 2319863 h 2320472"/>
                <a:gd name="connsiteX11" fmla="*/ 0 w 3998893"/>
                <a:gd name="connsiteY11" fmla="*/ 2320472 h 2320472"/>
                <a:gd name="connsiteX0" fmla="*/ 0 w 3998893"/>
                <a:gd name="connsiteY0" fmla="*/ 2320472 h 2320472"/>
                <a:gd name="connsiteX1" fmla="*/ 304800 w 3998893"/>
                <a:gd name="connsiteY1" fmla="*/ 1329871 h 2320472"/>
                <a:gd name="connsiteX2" fmla="*/ 1061357 w 3998893"/>
                <a:gd name="connsiteY2" fmla="*/ 469901 h 2320472"/>
                <a:gd name="connsiteX3" fmla="*/ 1600200 w 3998893"/>
                <a:gd name="connsiteY3" fmla="*/ 110671 h 2320472"/>
                <a:gd name="connsiteX4" fmla="*/ 1937657 w 3998893"/>
                <a:gd name="connsiteY4" fmla="*/ 1815 h 2320472"/>
                <a:gd name="connsiteX5" fmla="*/ 2231571 w 3998893"/>
                <a:gd name="connsiteY5" fmla="*/ 121558 h 2320472"/>
                <a:gd name="connsiteX6" fmla="*/ 2378529 w 3998893"/>
                <a:gd name="connsiteY6" fmla="*/ 488520 h 2320472"/>
                <a:gd name="connsiteX7" fmla="*/ 2275114 w 3998893"/>
                <a:gd name="connsiteY7" fmla="*/ 977041 h 2320472"/>
                <a:gd name="connsiteX8" fmla="*/ 3059051 w 3998893"/>
                <a:gd name="connsiteY8" fmla="*/ 1750318 h 2320472"/>
                <a:gd name="connsiteX9" fmla="*/ 3549403 w 3998893"/>
                <a:gd name="connsiteY9" fmla="*/ 2039866 h 2320472"/>
                <a:gd name="connsiteX10" fmla="*/ 3998893 w 3998893"/>
                <a:gd name="connsiteY10" fmla="*/ 2319863 h 2320472"/>
                <a:gd name="connsiteX11" fmla="*/ 0 w 3998893"/>
                <a:gd name="connsiteY11" fmla="*/ 2320472 h 2320472"/>
                <a:gd name="connsiteX0" fmla="*/ 0 w 3998893"/>
                <a:gd name="connsiteY0" fmla="*/ 2320472 h 2320472"/>
                <a:gd name="connsiteX1" fmla="*/ 304800 w 3998893"/>
                <a:gd name="connsiteY1" fmla="*/ 1329871 h 2320472"/>
                <a:gd name="connsiteX2" fmla="*/ 1061357 w 3998893"/>
                <a:gd name="connsiteY2" fmla="*/ 469901 h 2320472"/>
                <a:gd name="connsiteX3" fmla="*/ 1600200 w 3998893"/>
                <a:gd name="connsiteY3" fmla="*/ 110671 h 2320472"/>
                <a:gd name="connsiteX4" fmla="*/ 1937657 w 3998893"/>
                <a:gd name="connsiteY4" fmla="*/ 1815 h 2320472"/>
                <a:gd name="connsiteX5" fmla="*/ 2231571 w 3998893"/>
                <a:gd name="connsiteY5" fmla="*/ 121558 h 2320472"/>
                <a:gd name="connsiteX6" fmla="*/ 2378529 w 3998893"/>
                <a:gd name="connsiteY6" fmla="*/ 488520 h 2320472"/>
                <a:gd name="connsiteX7" fmla="*/ 2275114 w 3998893"/>
                <a:gd name="connsiteY7" fmla="*/ 977041 h 2320472"/>
                <a:gd name="connsiteX8" fmla="*/ 3059051 w 3998893"/>
                <a:gd name="connsiteY8" fmla="*/ 1750318 h 2320472"/>
                <a:gd name="connsiteX9" fmla="*/ 3590266 w 3998893"/>
                <a:gd name="connsiteY9" fmla="*/ 1750318 h 2320472"/>
                <a:gd name="connsiteX10" fmla="*/ 3998893 w 3998893"/>
                <a:gd name="connsiteY10" fmla="*/ 2319863 h 2320472"/>
                <a:gd name="connsiteX11" fmla="*/ 0 w 3998893"/>
                <a:gd name="connsiteY11" fmla="*/ 2320472 h 2320472"/>
                <a:gd name="connsiteX0" fmla="*/ 0 w 3998893"/>
                <a:gd name="connsiteY0" fmla="*/ 2320472 h 2320472"/>
                <a:gd name="connsiteX1" fmla="*/ 304800 w 3998893"/>
                <a:gd name="connsiteY1" fmla="*/ 1329871 h 2320472"/>
                <a:gd name="connsiteX2" fmla="*/ 1061357 w 3998893"/>
                <a:gd name="connsiteY2" fmla="*/ 469901 h 2320472"/>
                <a:gd name="connsiteX3" fmla="*/ 1600200 w 3998893"/>
                <a:gd name="connsiteY3" fmla="*/ 110671 h 2320472"/>
                <a:gd name="connsiteX4" fmla="*/ 1937657 w 3998893"/>
                <a:gd name="connsiteY4" fmla="*/ 1815 h 2320472"/>
                <a:gd name="connsiteX5" fmla="*/ 2231571 w 3998893"/>
                <a:gd name="connsiteY5" fmla="*/ 121558 h 2320472"/>
                <a:gd name="connsiteX6" fmla="*/ 2378529 w 3998893"/>
                <a:gd name="connsiteY6" fmla="*/ 488520 h 2320472"/>
                <a:gd name="connsiteX7" fmla="*/ 2568699 w 3998893"/>
                <a:gd name="connsiteY7" fmla="*/ 978191 h 2320472"/>
                <a:gd name="connsiteX8" fmla="*/ 3059051 w 3998893"/>
                <a:gd name="connsiteY8" fmla="*/ 1750318 h 2320472"/>
                <a:gd name="connsiteX9" fmla="*/ 3590266 w 3998893"/>
                <a:gd name="connsiteY9" fmla="*/ 1750318 h 2320472"/>
                <a:gd name="connsiteX10" fmla="*/ 3998893 w 3998893"/>
                <a:gd name="connsiteY10" fmla="*/ 2319863 h 2320472"/>
                <a:gd name="connsiteX11" fmla="*/ 0 w 3998893"/>
                <a:gd name="connsiteY11" fmla="*/ 2320472 h 2320472"/>
                <a:gd name="connsiteX0" fmla="*/ 0 w 3998893"/>
                <a:gd name="connsiteY0" fmla="*/ 2320472 h 2320472"/>
                <a:gd name="connsiteX1" fmla="*/ 304800 w 3998893"/>
                <a:gd name="connsiteY1" fmla="*/ 1329871 h 2320472"/>
                <a:gd name="connsiteX2" fmla="*/ 1061357 w 3998893"/>
                <a:gd name="connsiteY2" fmla="*/ 469901 h 2320472"/>
                <a:gd name="connsiteX3" fmla="*/ 1600200 w 3998893"/>
                <a:gd name="connsiteY3" fmla="*/ 110671 h 2320472"/>
                <a:gd name="connsiteX4" fmla="*/ 1937657 w 3998893"/>
                <a:gd name="connsiteY4" fmla="*/ 1815 h 2320472"/>
                <a:gd name="connsiteX5" fmla="*/ 2231571 w 3998893"/>
                <a:gd name="connsiteY5" fmla="*/ 121558 h 2320472"/>
                <a:gd name="connsiteX6" fmla="*/ 2378529 w 3998893"/>
                <a:gd name="connsiteY6" fmla="*/ 488520 h 2320472"/>
                <a:gd name="connsiteX7" fmla="*/ 2568699 w 3998893"/>
                <a:gd name="connsiteY7" fmla="*/ 978191 h 2320472"/>
                <a:gd name="connsiteX8" fmla="*/ 3059051 w 3998893"/>
                <a:gd name="connsiteY8" fmla="*/ 1750318 h 2320472"/>
                <a:gd name="connsiteX9" fmla="*/ 3590266 w 3998893"/>
                <a:gd name="connsiteY9" fmla="*/ 1750318 h 2320472"/>
                <a:gd name="connsiteX10" fmla="*/ 3998893 w 3998893"/>
                <a:gd name="connsiteY10" fmla="*/ 2319863 h 2320472"/>
                <a:gd name="connsiteX11" fmla="*/ 0 w 3998893"/>
                <a:gd name="connsiteY11" fmla="*/ 2320472 h 2320472"/>
                <a:gd name="connsiteX0" fmla="*/ 0 w 3998893"/>
                <a:gd name="connsiteY0" fmla="*/ 2320472 h 2320472"/>
                <a:gd name="connsiteX1" fmla="*/ 304800 w 3998893"/>
                <a:gd name="connsiteY1" fmla="*/ 1329871 h 2320472"/>
                <a:gd name="connsiteX2" fmla="*/ 1061357 w 3998893"/>
                <a:gd name="connsiteY2" fmla="*/ 469901 h 2320472"/>
                <a:gd name="connsiteX3" fmla="*/ 1600200 w 3998893"/>
                <a:gd name="connsiteY3" fmla="*/ 110671 h 2320472"/>
                <a:gd name="connsiteX4" fmla="*/ 1937657 w 3998893"/>
                <a:gd name="connsiteY4" fmla="*/ 1815 h 2320472"/>
                <a:gd name="connsiteX5" fmla="*/ 2231571 w 3998893"/>
                <a:gd name="connsiteY5" fmla="*/ 121558 h 2320472"/>
                <a:gd name="connsiteX6" fmla="*/ 2378529 w 3998893"/>
                <a:gd name="connsiteY6" fmla="*/ 488520 h 2320472"/>
                <a:gd name="connsiteX7" fmla="*/ 3059051 w 3998893"/>
                <a:gd name="connsiteY7" fmla="*/ 1750318 h 2320472"/>
                <a:gd name="connsiteX8" fmla="*/ 3590266 w 3998893"/>
                <a:gd name="connsiteY8" fmla="*/ 1750318 h 2320472"/>
                <a:gd name="connsiteX9" fmla="*/ 3998893 w 3998893"/>
                <a:gd name="connsiteY9" fmla="*/ 2319863 h 2320472"/>
                <a:gd name="connsiteX10" fmla="*/ 0 w 3998893"/>
                <a:gd name="connsiteY10" fmla="*/ 2320472 h 2320472"/>
                <a:gd name="connsiteX0" fmla="*/ 0 w 3998893"/>
                <a:gd name="connsiteY0" fmla="*/ 2320472 h 2320472"/>
                <a:gd name="connsiteX1" fmla="*/ 304800 w 3998893"/>
                <a:gd name="connsiteY1" fmla="*/ 1329871 h 2320472"/>
                <a:gd name="connsiteX2" fmla="*/ 1061357 w 3998893"/>
                <a:gd name="connsiteY2" fmla="*/ 469901 h 2320472"/>
                <a:gd name="connsiteX3" fmla="*/ 1600200 w 3998893"/>
                <a:gd name="connsiteY3" fmla="*/ 110671 h 2320472"/>
                <a:gd name="connsiteX4" fmla="*/ 1937657 w 3998893"/>
                <a:gd name="connsiteY4" fmla="*/ 1815 h 2320472"/>
                <a:gd name="connsiteX5" fmla="*/ 2231571 w 3998893"/>
                <a:gd name="connsiteY5" fmla="*/ 121558 h 2320472"/>
                <a:gd name="connsiteX6" fmla="*/ 2378529 w 3998893"/>
                <a:gd name="connsiteY6" fmla="*/ 488520 h 2320472"/>
                <a:gd name="connsiteX7" fmla="*/ 2895600 w 3998893"/>
                <a:gd name="connsiteY7" fmla="*/ 1219481 h 2320472"/>
                <a:gd name="connsiteX8" fmla="*/ 3590266 w 3998893"/>
                <a:gd name="connsiteY8" fmla="*/ 1750318 h 2320472"/>
                <a:gd name="connsiteX9" fmla="*/ 3998893 w 3998893"/>
                <a:gd name="connsiteY9" fmla="*/ 2319863 h 2320472"/>
                <a:gd name="connsiteX10" fmla="*/ 0 w 3998893"/>
                <a:gd name="connsiteY10" fmla="*/ 2320472 h 2320472"/>
                <a:gd name="connsiteX0" fmla="*/ 0 w 3998893"/>
                <a:gd name="connsiteY0" fmla="*/ 2320472 h 2320472"/>
                <a:gd name="connsiteX1" fmla="*/ 304800 w 3998893"/>
                <a:gd name="connsiteY1" fmla="*/ 1329871 h 2320472"/>
                <a:gd name="connsiteX2" fmla="*/ 1061357 w 3998893"/>
                <a:gd name="connsiteY2" fmla="*/ 469901 h 2320472"/>
                <a:gd name="connsiteX3" fmla="*/ 1600200 w 3998893"/>
                <a:gd name="connsiteY3" fmla="*/ 110671 h 2320472"/>
                <a:gd name="connsiteX4" fmla="*/ 1937657 w 3998893"/>
                <a:gd name="connsiteY4" fmla="*/ 1815 h 2320472"/>
                <a:gd name="connsiteX5" fmla="*/ 2231571 w 3998893"/>
                <a:gd name="connsiteY5" fmla="*/ 121558 h 2320472"/>
                <a:gd name="connsiteX6" fmla="*/ 2378529 w 3998893"/>
                <a:gd name="connsiteY6" fmla="*/ 488520 h 2320472"/>
                <a:gd name="connsiteX7" fmla="*/ 2854738 w 3998893"/>
                <a:gd name="connsiteY7" fmla="*/ 1267739 h 2320472"/>
                <a:gd name="connsiteX8" fmla="*/ 3590266 w 3998893"/>
                <a:gd name="connsiteY8" fmla="*/ 1750318 h 2320472"/>
                <a:gd name="connsiteX9" fmla="*/ 3998893 w 3998893"/>
                <a:gd name="connsiteY9" fmla="*/ 2319863 h 2320472"/>
                <a:gd name="connsiteX10" fmla="*/ 0 w 3998893"/>
                <a:gd name="connsiteY10" fmla="*/ 2320472 h 2320472"/>
                <a:gd name="connsiteX0" fmla="*/ 0 w 3998893"/>
                <a:gd name="connsiteY0" fmla="*/ 2320472 h 2320472"/>
                <a:gd name="connsiteX1" fmla="*/ 304800 w 3998893"/>
                <a:gd name="connsiteY1" fmla="*/ 1329871 h 2320472"/>
                <a:gd name="connsiteX2" fmla="*/ 1061357 w 3998893"/>
                <a:gd name="connsiteY2" fmla="*/ 469901 h 2320472"/>
                <a:gd name="connsiteX3" fmla="*/ 1600200 w 3998893"/>
                <a:gd name="connsiteY3" fmla="*/ 110671 h 2320472"/>
                <a:gd name="connsiteX4" fmla="*/ 1937657 w 3998893"/>
                <a:gd name="connsiteY4" fmla="*/ 1815 h 2320472"/>
                <a:gd name="connsiteX5" fmla="*/ 2231571 w 3998893"/>
                <a:gd name="connsiteY5" fmla="*/ 121558 h 2320472"/>
                <a:gd name="connsiteX6" fmla="*/ 2378529 w 3998893"/>
                <a:gd name="connsiteY6" fmla="*/ 488520 h 2320472"/>
                <a:gd name="connsiteX7" fmla="*/ 2854738 w 3998893"/>
                <a:gd name="connsiteY7" fmla="*/ 1267739 h 2320472"/>
                <a:gd name="connsiteX8" fmla="*/ 3671991 w 3998893"/>
                <a:gd name="connsiteY8" fmla="*/ 1557286 h 2320472"/>
                <a:gd name="connsiteX9" fmla="*/ 3998893 w 3998893"/>
                <a:gd name="connsiteY9" fmla="*/ 2319863 h 2320472"/>
                <a:gd name="connsiteX10" fmla="*/ 0 w 3998893"/>
                <a:gd name="connsiteY10" fmla="*/ 2320472 h 2320472"/>
                <a:gd name="connsiteX0" fmla="*/ 0 w 3998893"/>
                <a:gd name="connsiteY0" fmla="*/ 2320472 h 2320472"/>
                <a:gd name="connsiteX1" fmla="*/ 304800 w 3998893"/>
                <a:gd name="connsiteY1" fmla="*/ 1329871 h 2320472"/>
                <a:gd name="connsiteX2" fmla="*/ 1061357 w 3998893"/>
                <a:gd name="connsiteY2" fmla="*/ 469901 h 2320472"/>
                <a:gd name="connsiteX3" fmla="*/ 1600200 w 3998893"/>
                <a:gd name="connsiteY3" fmla="*/ 110671 h 2320472"/>
                <a:gd name="connsiteX4" fmla="*/ 1937657 w 3998893"/>
                <a:gd name="connsiteY4" fmla="*/ 1815 h 2320472"/>
                <a:gd name="connsiteX5" fmla="*/ 2231571 w 3998893"/>
                <a:gd name="connsiteY5" fmla="*/ 121558 h 2320472"/>
                <a:gd name="connsiteX6" fmla="*/ 2378529 w 3998893"/>
                <a:gd name="connsiteY6" fmla="*/ 488520 h 2320472"/>
                <a:gd name="connsiteX7" fmla="*/ 2854738 w 3998893"/>
                <a:gd name="connsiteY7" fmla="*/ 1267739 h 2320472"/>
                <a:gd name="connsiteX8" fmla="*/ 3671991 w 3998893"/>
                <a:gd name="connsiteY8" fmla="*/ 1557286 h 2320472"/>
                <a:gd name="connsiteX9" fmla="*/ 3998893 w 3998893"/>
                <a:gd name="connsiteY9" fmla="*/ 2319863 h 2320472"/>
                <a:gd name="connsiteX10" fmla="*/ 0 w 3998893"/>
                <a:gd name="connsiteY10" fmla="*/ 2320472 h 2320472"/>
                <a:gd name="connsiteX0" fmla="*/ 0 w 3998893"/>
                <a:gd name="connsiteY0" fmla="*/ 2320472 h 2320472"/>
                <a:gd name="connsiteX1" fmla="*/ 304800 w 3998893"/>
                <a:gd name="connsiteY1" fmla="*/ 1329871 h 2320472"/>
                <a:gd name="connsiteX2" fmla="*/ 1061357 w 3998893"/>
                <a:gd name="connsiteY2" fmla="*/ 469901 h 2320472"/>
                <a:gd name="connsiteX3" fmla="*/ 1600200 w 3998893"/>
                <a:gd name="connsiteY3" fmla="*/ 110671 h 2320472"/>
                <a:gd name="connsiteX4" fmla="*/ 1937657 w 3998893"/>
                <a:gd name="connsiteY4" fmla="*/ 1815 h 2320472"/>
                <a:gd name="connsiteX5" fmla="*/ 2231571 w 3998893"/>
                <a:gd name="connsiteY5" fmla="*/ 121558 h 2320472"/>
                <a:gd name="connsiteX6" fmla="*/ 2378529 w 3998893"/>
                <a:gd name="connsiteY6" fmla="*/ 488520 h 2320472"/>
                <a:gd name="connsiteX7" fmla="*/ 2895600 w 3998893"/>
                <a:gd name="connsiteY7" fmla="*/ 1219481 h 2320472"/>
                <a:gd name="connsiteX8" fmla="*/ 3671991 w 3998893"/>
                <a:gd name="connsiteY8" fmla="*/ 1557286 h 2320472"/>
                <a:gd name="connsiteX9" fmla="*/ 3998893 w 3998893"/>
                <a:gd name="connsiteY9" fmla="*/ 2319863 h 2320472"/>
                <a:gd name="connsiteX10" fmla="*/ 0 w 3998893"/>
                <a:gd name="connsiteY10" fmla="*/ 2320472 h 2320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98893" h="2320472">
                  <a:moveTo>
                    <a:pt x="0" y="2320472"/>
                  </a:moveTo>
                  <a:cubicBezTo>
                    <a:pt x="47171" y="1874157"/>
                    <a:pt x="127907" y="1638299"/>
                    <a:pt x="304800" y="1329871"/>
                  </a:cubicBezTo>
                  <a:cubicBezTo>
                    <a:pt x="481693" y="1021443"/>
                    <a:pt x="663122" y="837294"/>
                    <a:pt x="1061357" y="469901"/>
                  </a:cubicBezTo>
                  <a:cubicBezTo>
                    <a:pt x="1399722" y="205921"/>
                    <a:pt x="1454150" y="188685"/>
                    <a:pt x="1600200" y="110671"/>
                  </a:cubicBezTo>
                  <a:cubicBezTo>
                    <a:pt x="1746250" y="32657"/>
                    <a:pt x="1832429" y="0"/>
                    <a:pt x="1937657" y="1815"/>
                  </a:cubicBezTo>
                  <a:cubicBezTo>
                    <a:pt x="2042886" y="3630"/>
                    <a:pt x="2158092" y="40441"/>
                    <a:pt x="2231571" y="121558"/>
                  </a:cubicBezTo>
                  <a:cubicBezTo>
                    <a:pt x="2305050" y="202675"/>
                    <a:pt x="2267858" y="305533"/>
                    <a:pt x="2378529" y="488520"/>
                  </a:cubicBezTo>
                  <a:cubicBezTo>
                    <a:pt x="2489200" y="671507"/>
                    <a:pt x="2693644" y="1009181"/>
                    <a:pt x="2895600" y="1219481"/>
                  </a:cubicBezTo>
                  <a:cubicBezTo>
                    <a:pt x="3065861" y="1348169"/>
                    <a:pt x="3544084" y="1443893"/>
                    <a:pt x="3671991" y="1557286"/>
                  </a:cubicBezTo>
                  <a:cubicBezTo>
                    <a:pt x="3865909" y="1687149"/>
                    <a:pt x="3884589" y="1877051"/>
                    <a:pt x="3998893" y="2319863"/>
                  </a:cubicBezTo>
                  <a:lnTo>
                    <a:pt x="0" y="2320472"/>
                  </a:lnTo>
                  <a:close/>
                </a:path>
              </a:pathLst>
            </a:custGeom>
            <a:solidFill>
              <a:srgbClr val="FFC9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1646237" y="665594"/>
              <a:ext cx="5825542" cy="3283308"/>
            </a:xfrm>
            <a:custGeom>
              <a:avLst/>
              <a:gdLst>
                <a:gd name="connsiteX0" fmla="*/ 399143 w 3639458"/>
                <a:gd name="connsiteY0" fmla="*/ 2254250 h 2461079"/>
                <a:gd name="connsiteX1" fmla="*/ 850901 w 3639458"/>
                <a:gd name="connsiteY1" fmla="*/ 1056821 h 2461079"/>
                <a:gd name="connsiteX2" fmla="*/ 1400629 w 3639458"/>
                <a:gd name="connsiteY2" fmla="*/ 468993 h 2461079"/>
                <a:gd name="connsiteX3" fmla="*/ 1879601 w 3639458"/>
                <a:gd name="connsiteY3" fmla="*/ 115207 h 2461079"/>
                <a:gd name="connsiteX4" fmla="*/ 2276929 w 3639458"/>
                <a:gd name="connsiteY4" fmla="*/ 907 h 2461079"/>
                <a:gd name="connsiteX5" fmla="*/ 2570843 w 3639458"/>
                <a:gd name="connsiteY5" fmla="*/ 120650 h 2461079"/>
                <a:gd name="connsiteX6" fmla="*/ 2641601 w 3639458"/>
                <a:gd name="connsiteY6" fmla="*/ 441778 h 2461079"/>
                <a:gd name="connsiteX7" fmla="*/ 2554515 w 3639458"/>
                <a:gd name="connsiteY7" fmla="*/ 801007 h 2461079"/>
                <a:gd name="connsiteX8" fmla="*/ 2478315 w 3639458"/>
                <a:gd name="connsiteY8" fmla="*/ 1149350 h 2461079"/>
                <a:gd name="connsiteX9" fmla="*/ 2467429 w 3639458"/>
                <a:gd name="connsiteY9" fmla="*/ 1639207 h 2461079"/>
                <a:gd name="connsiteX10" fmla="*/ 2766786 w 3639458"/>
                <a:gd name="connsiteY10" fmla="*/ 2107293 h 2461079"/>
                <a:gd name="connsiteX11" fmla="*/ 3245758 w 3639458"/>
                <a:gd name="connsiteY11" fmla="*/ 2297793 h 2461079"/>
                <a:gd name="connsiteX12" fmla="*/ 399143 w 3639458"/>
                <a:gd name="connsiteY12" fmla="*/ 2254250 h 2461079"/>
                <a:gd name="connsiteX0" fmla="*/ 0 w 3240315"/>
                <a:gd name="connsiteY0" fmla="*/ 2254250 h 2461079"/>
                <a:gd name="connsiteX1" fmla="*/ 451758 w 3240315"/>
                <a:gd name="connsiteY1" fmla="*/ 1056821 h 2461079"/>
                <a:gd name="connsiteX2" fmla="*/ 1001486 w 3240315"/>
                <a:gd name="connsiteY2" fmla="*/ 468993 h 2461079"/>
                <a:gd name="connsiteX3" fmla="*/ 1480458 w 3240315"/>
                <a:gd name="connsiteY3" fmla="*/ 115207 h 2461079"/>
                <a:gd name="connsiteX4" fmla="*/ 1877786 w 3240315"/>
                <a:gd name="connsiteY4" fmla="*/ 907 h 2461079"/>
                <a:gd name="connsiteX5" fmla="*/ 2171700 w 3240315"/>
                <a:gd name="connsiteY5" fmla="*/ 120650 h 2461079"/>
                <a:gd name="connsiteX6" fmla="*/ 2242458 w 3240315"/>
                <a:gd name="connsiteY6" fmla="*/ 441778 h 2461079"/>
                <a:gd name="connsiteX7" fmla="*/ 2155372 w 3240315"/>
                <a:gd name="connsiteY7" fmla="*/ 801007 h 2461079"/>
                <a:gd name="connsiteX8" fmla="*/ 2079172 w 3240315"/>
                <a:gd name="connsiteY8" fmla="*/ 1149350 h 2461079"/>
                <a:gd name="connsiteX9" fmla="*/ 2068286 w 3240315"/>
                <a:gd name="connsiteY9" fmla="*/ 1639207 h 2461079"/>
                <a:gd name="connsiteX10" fmla="*/ 2367643 w 3240315"/>
                <a:gd name="connsiteY10" fmla="*/ 2107293 h 2461079"/>
                <a:gd name="connsiteX11" fmla="*/ 2846615 w 3240315"/>
                <a:gd name="connsiteY11" fmla="*/ 2297793 h 2461079"/>
                <a:gd name="connsiteX12" fmla="*/ 0 w 3240315"/>
                <a:gd name="connsiteY12" fmla="*/ 2254250 h 2461079"/>
                <a:gd name="connsiteX0" fmla="*/ 0 w 3240315"/>
                <a:gd name="connsiteY0" fmla="*/ 2254250 h 2323193"/>
                <a:gd name="connsiteX1" fmla="*/ 451758 w 3240315"/>
                <a:gd name="connsiteY1" fmla="*/ 1056821 h 2323193"/>
                <a:gd name="connsiteX2" fmla="*/ 1001486 w 3240315"/>
                <a:gd name="connsiteY2" fmla="*/ 468993 h 2323193"/>
                <a:gd name="connsiteX3" fmla="*/ 1480458 w 3240315"/>
                <a:gd name="connsiteY3" fmla="*/ 115207 h 2323193"/>
                <a:gd name="connsiteX4" fmla="*/ 1877786 w 3240315"/>
                <a:gd name="connsiteY4" fmla="*/ 907 h 2323193"/>
                <a:gd name="connsiteX5" fmla="*/ 2171700 w 3240315"/>
                <a:gd name="connsiteY5" fmla="*/ 120650 h 2323193"/>
                <a:gd name="connsiteX6" fmla="*/ 2242458 w 3240315"/>
                <a:gd name="connsiteY6" fmla="*/ 441778 h 2323193"/>
                <a:gd name="connsiteX7" fmla="*/ 2155372 w 3240315"/>
                <a:gd name="connsiteY7" fmla="*/ 801007 h 2323193"/>
                <a:gd name="connsiteX8" fmla="*/ 2079172 w 3240315"/>
                <a:gd name="connsiteY8" fmla="*/ 1149350 h 2323193"/>
                <a:gd name="connsiteX9" fmla="*/ 2068286 w 3240315"/>
                <a:gd name="connsiteY9" fmla="*/ 1639207 h 2323193"/>
                <a:gd name="connsiteX10" fmla="*/ 2367643 w 3240315"/>
                <a:gd name="connsiteY10" fmla="*/ 2107293 h 2323193"/>
                <a:gd name="connsiteX11" fmla="*/ 2846615 w 3240315"/>
                <a:gd name="connsiteY11" fmla="*/ 2297793 h 2323193"/>
                <a:gd name="connsiteX12" fmla="*/ 0 w 3240315"/>
                <a:gd name="connsiteY12" fmla="*/ 2254250 h 2323193"/>
                <a:gd name="connsiteX0" fmla="*/ 0 w 2846615"/>
                <a:gd name="connsiteY0" fmla="*/ 2254250 h 2323193"/>
                <a:gd name="connsiteX1" fmla="*/ 451758 w 2846615"/>
                <a:gd name="connsiteY1" fmla="*/ 1056821 h 2323193"/>
                <a:gd name="connsiteX2" fmla="*/ 1001486 w 2846615"/>
                <a:gd name="connsiteY2" fmla="*/ 468993 h 2323193"/>
                <a:gd name="connsiteX3" fmla="*/ 1480458 w 2846615"/>
                <a:gd name="connsiteY3" fmla="*/ 115207 h 2323193"/>
                <a:gd name="connsiteX4" fmla="*/ 1877786 w 2846615"/>
                <a:gd name="connsiteY4" fmla="*/ 907 h 2323193"/>
                <a:gd name="connsiteX5" fmla="*/ 2171700 w 2846615"/>
                <a:gd name="connsiteY5" fmla="*/ 120650 h 2323193"/>
                <a:gd name="connsiteX6" fmla="*/ 2242458 w 2846615"/>
                <a:gd name="connsiteY6" fmla="*/ 441778 h 2323193"/>
                <a:gd name="connsiteX7" fmla="*/ 2155372 w 2846615"/>
                <a:gd name="connsiteY7" fmla="*/ 801007 h 2323193"/>
                <a:gd name="connsiteX8" fmla="*/ 2079172 w 2846615"/>
                <a:gd name="connsiteY8" fmla="*/ 1149350 h 2323193"/>
                <a:gd name="connsiteX9" fmla="*/ 2068286 w 2846615"/>
                <a:gd name="connsiteY9" fmla="*/ 1639207 h 2323193"/>
                <a:gd name="connsiteX10" fmla="*/ 2367643 w 2846615"/>
                <a:gd name="connsiteY10" fmla="*/ 2107293 h 2323193"/>
                <a:gd name="connsiteX11" fmla="*/ 2846615 w 2846615"/>
                <a:gd name="connsiteY11" fmla="*/ 2297793 h 2323193"/>
                <a:gd name="connsiteX12" fmla="*/ 0 w 2846615"/>
                <a:gd name="connsiteY12" fmla="*/ 2254250 h 2323193"/>
                <a:gd name="connsiteX0" fmla="*/ 0 w 2846615"/>
                <a:gd name="connsiteY0" fmla="*/ 2254250 h 2297793"/>
                <a:gd name="connsiteX1" fmla="*/ 451758 w 2846615"/>
                <a:gd name="connsiteY1" fmla="*/ 1056821 h 2297793"/>
                <a:gd name="connsiteX2" fmla="*/ 1001486 w 2846615"/>
                <a:gd name="connsiteY2" fmla="*/ 468993 h 2297793"/>
                <a:gd name="connsiteX3" fmla="*/ 1480458 w 2846615"/>
                <a:gd name="connsiteY3" fmla="*/ 115207 h 2297793"/>
                <a:gd name="connsiteX4" fmla="*/ 1877786 w 2846615"/>
                <a:gd name="connsiteY4" fmla="*/ 907 h 2297793"/>
                <a:gd name="connsiteX5" fmla="*/ 2171700 w 2846615"/>
                <a:gd name="connsiteY5" fmla="*/ 120650 h 2297793"/>
                <a:gd name="connsiteX6" fmla="*/ 2242458 w 2846615"/>
                <a:gd name="connsiteY6" fmla="*/ 441778 h 2297793"/>
                <a:gd name="connsiteX7" fmla="*/ 2155372 w 2846615"/>
                <a:gd name="connsiteY7" fmla="*/ 801007 h 2297793"/>
                <a:gd name="connsiteX8" fmla="*/ 2079172 w 2846615"/>
                <a:gd name="connsiteY8" fmla="*/ 1149350 h 2297793"/>
                <a:gd name="connsiteX9" fmla="*/ 2068286 w 2846615"/>
                <a:gd name="connsiteY9" fmla="*/ 1639207 h 2297793"/>
                <a:gd name="connsiteX10" fmla="*/ 2367643 w 2846615"/>
                <a:gd name="connsiteY10" fmla="*/ 2107293 h 2297793"/>
                <a:gd name="connsiteX11" fmla="*/ 2846615 w 2846615"/>
                <a:gd name="connsiteY11" fmla="*/ 2297793 h 2297793"/>
                <a:gd name="connsiteX12" fmla="*/ 0 w 2846615"/>
                <a:gd name="connsiteY12" fmla="*/ 2254250 h 2297793"/>
                <a:gd name="connsiteX0" fmla="*/ 0 w 2906486"/>
                <a:gd name="connsiteY0" fmla="*/ 2319564 h 2319564"/>
                <a:gd name="connsiteX1" fmla="*/ 511629 w 2906486"/>
                <a:gd name="connsiteY1" fmla="*/ 1056821 h 2319564"/>
                <a:gd name="connsiteX2" fmla="*/ 1061357 w 2906486"/>
                <a:gd name="connsiteY2" fmla="*/ 468993 h 2319564"/>
                <a:gd name="connsiteX3" fmla="*/ 1540329 w 2906486"/>
                <a:gd name="connsiteY3" fmla="*/ 115207 h 2319564"/>
                <a:gd name="connsiteX4" fmla="*/ 1937657 w 2906486"/>
                <a:gd name="connsiteY4" fmla="*/ 907 h 2319564"/>
                <a:gd name="connsiteX5" fmla="*/ 2231571 w 2906486"/>
                <a:gd name="connsiteY5" fmla="*/ 120650 h 2319564"/>
                <a:gd name="connsiteX6" fmla="*/ 2302329 w 2906486"/>
                <a:gd name="connsiteY6" fmla="*/ 441778 h 2319564"/>
                <a:gd name="connsiteX7" fmla="*/ 2215243 w 2906486"/>
                <a:gd name="connsiteY7" fmla="*/ 801007 h 2319564"/>
                <a:gd name="connsiteX8" fmla="*/ 2139043 w 2906486"/>
                <a:gd name="connsiteY8" fmla="*/ 1149350 h 2319564"/>
                <a:gd name="connsiteX9" fmla="*/ 2128157 w 2906486"/>
                <a:gd name="connsiteY9" fmla="*/ 1639207 h 2319564"/>
                <a:gd name="connsiteX10" fmla="*/ 2427514 w 2906486"/>
                <a:gd name="connsiteY10" fmla="*/ 2107293 h 2319564"/>
                <a:gd name="connsiteX11" fmla="*/ 2906486 w 2906486"/>
                <a:gd name="connsiteY11" fmla="*/ 2297793 h 2319564"/>
                <a:gd name="connsiteX12" fmla="*/ 0 w 2906486"/>
                <a:gd name="connsiteY12" fmla="*/ 2319564 h 2319564"/>
                <a:gd name="connsiteX0" fmla="*/ 0 w 2895600"/>
                <a:gd name="connsiteY0" fmla="*/ 2319564 h 2319564"/>
                <a:gd name="connsiteX1" fmla="*/ 511629 w 2895600"/>
                <a:gd name="connsiteY1" fmla="*/ 1056821 h 2319564"/>
                <a:gd name="connsiteX2" fmla="*/ 1061357 w 2895600"/>
                <a:gd name="connsiteY2" fmla="*/ 468993 h 2319564"/>
                <a:gd name="connsiteX3" fmla="*/ 1540329 w 2895600"/>
                <a:gd name="connsiteY3" fmla="*/ 115207 h 2319564"/>
                <a:gd name="connsiteX4" fmla="*/ 1937657 w 2895600"/>
                <a:gd name="connsiteY4" fmla="*/ 907 h 2319564"/>
                <a:gd name="connsiteX5" fmla="*/ 2231571 w 2895600"/>
                <a:gd name="connsiteY5" fmla="*/ 120650 h 2319564"/>
                <a:gd name="connsiteX6" fmla="*/ 2302329 w 2895600"/>
                <a:gd name="connsiteY6" fmla="*/ 441778 h 2319564"/>
                <a:gd name="connsiteX7" fmla="*/ 2215243 w 2895600"/>
                <a:gd name="connsiteY7" fmla="*/ 801007 h 2319564"/>
                <a:gd name="connsiteX8" fmla="*/ 2139043 w 2895600"/>
                <a:gd name="connsiteY8" fmla="*/ 1149350 h 2319564"/>
                <a:gd name="connsiteX9" fmla="*/ 2128157 w 2895600"/>
                <a:gd name="connsiteY9" fmla="*/ 1639207 h 2319564"/>
                <a:gd name="connsiteX10" fmla="*/ 2427514 w 2895600"/>
                <a:gd name="connsiteY10" fmla="*/ 2107293 h 2319564"/>
                <a:gd name="connsiteX11" fmla="*/ 2895600 w 2895600"/>
                <a:gd name="connsiteY11" fmla="*/ 2319563 h 2319564"/>
                <a:gd name="connsiteX12" fmla="*/ 0 w 2895600"/>
                <a:gd name="connsiteY12" fmla="*/ 2319564 h 2319564"/>
                <a:gd name="connsiteX0" fmla="*/ 0 w 2895600"/>
                <a:gd name="connsiteY0" fmla="*/ 2319564 h 2319564"/>
                <a:gd name="connsiteX1" fmla="*/ 457200 w 2895600"/>
                <a:gd name="connsiteY1" fmla="*/ 1176563 h 2319564"/>
                <a:gd name="connsiteX2" fmla="*/ 1061357 w 2895600"/>
                <a:gd name="connsiteY2" fmla="*/ 468993 h 2319564"/>
                <a:gd name="connsiteX3" fmla="*/ 1540329 w 2895600"/>
                <a:gd name="connsiteY3" fmla="*/ 115207 h 2319564"/>
                <a:gd name="connsiteX4" fmla="*/ 1937657 w 2895600"/>
                <a:gd name="connsiteY4" fmla="*/ 907 h 2319564"/>
                <a:gd name="connsiteX5" fmla="*/ 2231571 w 2895600"/>
                <a:gd name="connsiteY5" fmla="*/ 120650 h 2319564"/>
                <a:gd name="connsiteX6" fmla="*/ 2302329 w 2895600"/>
                <a:gd name="connsiteY6" fmla="*/ 441778 h 2319564"/>
                <a:gd name="connsiteX7" fmla="*/ 2215243 w 2895600"/>
                <a:gd name="connsiteY7" fmla="*/ 801007 h 2319564"/>
                <a:gd name="connsiteX8" fmla="*/ 2139043 w 2895600"/>
                <a:gd name="connsiteY8" fmla="*/ 1149350 h 2319564"/>
                <a:gd name="connsiteX9" fmla="*/ 2128157 w 2895600"/>
                <a:gd name="connsiteY9" fmla="*/ 1639207 h 2319564"/>
                <a:gd name="connsiteX10" fmla="*/ 2427514 w 2895600"/>
                <a:gd name="connsiteY10" fmla="*/ 2107293 h 2319564"/>
                <a:gd name="connsiteX11" fmla="*/ 2895600 w 2895600"/>
                <a:gd name="connsiteY11" fmla="*/ 2319563 h 2319564"/>
                <a:gd name="connsiteX12" fmla="*/ 0 w 2895600"/>
                <a:gd name="connsiteY12" fmla="*/ 2319564 h 2319564"/>
                <a:gd name="connsiteX0" fmla="*/ 0 w 2895600"/>
                <a:gd name="connsiteY0" fmla="*/ 2319564 h 2319564"/>
                <a:gd name="connsiteX1" fmla="*/ 457200 w 2895600"/>
                <a:gd name="connsiteY1" fmla="*/ 1176563 h 2319564"/>
                <a:gd name="connsiteX2" fmla="*/ 1061357 w 2895600"/>
                <a:gd name="connsiteY2" fmla="*/ 468993 h 2319564"/>
                <a:gd name="connsiteX3" fmla="*/ 1540329 w 2895600"/>
                <a:gd name="connsiteY3" fmla="*/ 115207 h 2319564"/>
                <a:gd name="connsiteX4" fmla="*/ 1937657 w 2895600"/>
                <a:gd name="connsiteY4" fmla="*/ 907 h 2319564"/>
                <a:gd name="connsiteX5" fmla="*/ 2231571 w 2895600"/>
                <a:gd name="connsiteY5" fmla="*/ 120650 h 2319564"/>
                <a:gd name="connsiteX6" fmla="*/ 2302329 w 2895600"/>
                <a:gd name="connsiteY6" fmla="*/ 441778 h 2319564"/>
                <a:gd name="connsiteX7" fmla="*/ 2215243 w 2895600"/>
                <a:gd name="connsiteY7" fmla="*/ 801007 h 2319564"/>
                <a:gd name="connsiteX8" fmla="*/ 2139043 w 2895600"/>
                <a:gd name="connsiteY8" fmla="*/ 1149350 h 2319564"/>
                <a:gd name="connsiteX9" fmla="*/ 2128157 w 2895600"/>
                <a:gd name="connsiteY9" fmla="*/ 1639207 h 2319564"/>
                <a:gd name="connsiteX10" fmla="*/ 2286000 w 2895600"/>
                <a:gd name="connsiteY10" fmla="*/ 2090963 h 2319564"/>
                <a:gd name="connsiteX11" fmla="*/ 2895600 w 2895600"/>
                <a:gd name="connsiteY11" fmla="*/ 2319563 h 2319564"/>
                <a:gd name="connsiteX12" fmla="*/ 0 w 2895600"/>
                <a:gd name="connsiteY12" fmla="*/ 2319564 h 2319564"/>
                <a:gd name="connsiteX0" fmla="*/ 0 w 2895600"/>
                <a:gd name="connsiteY0" fmla="*/ 2319564 h 2319564"/>
                <a:gd name="connsiteX1" fmla="*/ 457200 w 2895600"/>
                <a:gd name="connsiteY1" fmla="*/ 1176563 h 2319564"/>
                <a:gd name="connsiteX2" fmla="*/ 1061357 w 2895600"/>
                <a:gd name="connsiteY2" fmla="*/ 468993 h 2319564"/>
                <a:gd name="connsiteX3" fmla="*/ 1540329 w 2895600"/>
                <a:gd name="connsiteY3" fmla="*/ 115207 h 2319564"/>
                <a:gd name="connsiteX4" fmla="*/ 1937657 w 2895600"/>
                <a:gd name="connsiteY4" fmla="*/ 907 h 2319564"/>
                <a:gd name="connsiteX5" fmla="*/ 2231571 w 2895600"/>
                <a:gd name="connsiteY5" fmla="*/ 120650 h 2319564"/>
                <a:gd name="connsiteX6" fmla="*/ 2302329 w 2895600"/>
                <a:gd name="connsiteY6" fmla="*/ 441778 h 2319564"/>
                <a:gd name="connsiteX7" fmla="*/ 2215243 w 2895600"/>
                <a:gd name="connsiteY7" fmla="*/ 801007 h 2319564"/>
                <a:gd name="connsiteX8" fmla="*/ 2139043 w 2895600"/>
                <a:gd name="connsiteY8" fmla="*/ 1149350 h 2319564"/>
                <a:gd name="connsiteX9" fmla="*/ 2128157 w 2895600"/>
                <a:gd name="connsiteY9" fmla="*/ 1639207 h 2319564"/>
                <a:gd name="connsiteX10" fmla="*/ 2286000 w 2895600"/>
                <a:gd name="connsiteY10" fmla="*/ 2090963 h 2319564"/>
                <a:gd name="connsiteX11" fmla="*/ 2895600 w 2895600"/>
                <a:gd name="connsiteY11" fmla="*/ 2319563 h 2319564"/>
                <a:gd name="connsiteX12" fmla="*/ 0 w 2895600"/>
                <a:gd name="connsiteY12" fmla="*/ 2319564 h 2319564"/>
                <a:gd name="connsiteX0" fmla="*/ 0 w 2895600"/>
                <a:gd name="connsiteY0" fmla="*/ 2319564 h 2319564"/>
                <a:gd name="connsiteX1" fmla="*/ 457200 w 2895600"/>
                <a:gd name="connsiteY1" fmla="*/ 1176563 h 2319564"/>
                <a:gd name="connsiteX2" fmla="*/ 1061357 w 2895600"/>
                <a:gd name="connsiteY2" fmla="*/ 468993 h 2319564"/>
                <a:gd name="connsiteX3" fmla="*/ 1540329 w 2895600"/>
                <a:gd name="connsiteY3" fmla="*/ 115207 h 2319564"/>
                <a:gd name="connsiteX4" fmla="*/ 1937657 w 2895600"/>
                <a:gd name="connsiteY4" fmla="*/ 907 h 2319564"/>
                <a:gd name="connsiteX5" fmla="*/ 2231571 w 2895600"/>
                <a:gd name="connsiteY5" fmla="*/ 120650 h 2319564"/>
                <a:gd name="connsiteX6" fmla="*/ 2302329 w 2895600"/>
                <a:gd name="connsiteY6" fmla="*/ 441778 h 2319564"/>
                <a:gd name="connsiteX7" fmla="*/ 2215243 w 2895600"/>
                <a:gd name="connsiteY7" fmla="*/ 801007 h 2319564"/>
                <a:gd name="connsiteX8" fmla="*/ 2139043 w 2895600"/>
                <a:gd name="connsiteY8" fmla="*/ 1149350 h 2319564"/>
                <a:gd name="connsiteX9" fmla="*/ 2128157 w 2895600"/>
                <a:gd name="connsiteY9" fmla="*/ 1639207 h 2319564"/>
                <a:gd name="connsiteX10" fmla="*/ 2286000 w 2895600"/>
                <a:gd name="connsiteY10" fmla="*/ 2090963 h 2319564"/>
                <a:gd name="connsiteX11" fmla="*/ 2895600 w 2895600"/>
                <a:gd name="connsiteY11" fmla="*/ 2319563 h 2319564"/>
                <a:gd name="connsiteX12" fmla="*/ 0 w 2895600"/>
                <a:gd name="connsiteY12" fmla="*/ 2319564 h 2319564"/>
                <a:gd name="connsiteX0" fmla="*/ 0 w 2895600"/>
                <a:gd name="connsiteY0" fmla="*/ 2319564 h 2319564"/>
                <a:gd name="connsiteX1" fmla="*/ 457200 w 2895600"/>
                <a:gd name="connsiteY1" fmla="*/ 1176563 h 2319564"/>
                <a:gd name="connsiteX2" fmla="*/ 1061357 w 2895600"/>
                <a:gd name="connsiteY2" fmla="*/ 468993 h 2319564"/>
                <a:gd name="connsiteX3" fmla="*/ 1540329 w 2895600"/>
                <a:gd name="connsiteY3" fmla="*/ 115207 h 2319564"/>
                <a:gd name="connsiteX4" fmla="*/ 1937657 w 2895600"/>
                <a:gd name="connsiteY4" fmla="*/ 907 h 2319564"/>
                <a:gd name="connsiteX5" fmla="*/ 2231571 w 2895600"/>
                <a:gd name="connsiteY5" fmla="*/ 120650 h 2319564"/>
                <a:gd name="connsiteX6" fmla="*/ 2302329 w 2895600"/>
                <a:gd name="connsiteY6" fmla="*/ 441778 h 2319564"/>
                <a:gd name="connsiteX7" fmla="*/ 2215243 w 2895600"/>
                <a:gd name="connsiteY7" fmla="*/ 801007 h 2319564"/>
                <a:gd name="connsiteX8" fmla="*/ 2139043 w 2895600"/>
                <a:gd name="connsiteY8" fmla="*/ 1149350 h 2319564"/>
                <a:gd name="connsiteX9" fmla="*/ 2128157 w 2895600"/>
                <a:gd name="connsiteY9" fmla="*/ 1639207 h 2319564"/>
                <a:gd name="connsiteX10" fmla="*/ 2286000 w 2895600"/>
                <a:gd name="connsiteY10" fmla="*/ 2090963 h 2319564"/>
                <a:gd name="connsiteX11" fmla="*/ 2895600 w 2895600"/>
                <a:gd name="connsiteY11" fmla="*/ 2319563 h 2319564"/>
                <a:gd name="connsiteX12" fmla="*/ 0 w 2895600"/>
                <a:gd name="connsiteY12" fmla="*/ 2319564 h 2319564"/>
                <a:gd name="connsiteX0" fmla="*/ 0 w 2895600"/>
                <a:gd name="connsiteY0" fmla="*/ 2319564 h 2319564"/>
                <a:gd name="connsiteX1" fmla="*/ 457200 w 2895600"/>
                <a:gd name="connsiteY1" fmla="*/ 1176563 h 2319564"/>
                <a:gd name="connsiteX2" fmla="*/ 1061357 w 2895600"/>
                <a:gd name="connsiteY2" fmla="*/ 468993 h 2319564"/>
                <a:gd name="connsiteX3" fmla="*/ 1540329 w 2895600"/>
                <a:gd name="connsiteY3" fmla="*/ 115207 h 2319564"/>
                <a:gd name="connsiteX4" fmla="*/ 1937657 w 2895600"/>
                <a:gd name="connsiteY4" fmla="*/ 907 h 2319564"/>
                <a:gd name="connsiteX5" fmla="*/ 2231571 w 2895600"/>
                <a:gd name="connsiteY5" fmla="*/ 120650 h 2319564"/>
                <a:gd name="connsiteX6" fmla="*/ 2302329 w 2895600"/>
                <a:gd name="connsiteY6" fmla="*/ 441778 h 2319564"/>
                <a:gd name="connsiteX7" fmla="*/ 2215243 w 2895600"/>
                <a:gd name="connsiteY7" fmla="*/ 801007 h 2319564"/>
                <a:gd name="connsiteX8" fmla="*/ 2139043 w 2895600"/>
                <a:gd name="connsiteY8" fmla="*/ 1149350 h 2319564"/>
                <a:gd name="connsiteX9" fmla="*/ 2128157 w 2895600"/>
                <a:gd name="connsiteY9" fmla="*/ 1639207 h 2319564"/>
                <a:gd name="connsiteX10" fmla="*/ 2286000 w 2895600"/>
                <a:gd name="connsiteY10" fmla="*/ 2090963 h 2319564"/>
                <a:gd name="connsiteX11" fmla="*/ 2895600 w 2895600"/>
                <a:gd name="connsiteY11" fmla="*/ 2319563 h 2319564"/>
                <a:gd name="connsiteX12" fmla="*/ 0 w 2895600"/>
                <a:gd name="connsiteY12" fmla="*/ 2319564 h 2319564"/>
                <a:gd name="connsiteX0" fmla="*/ 0 w 2895600"/>
                <a:gd name="connsiteY0" fmla="*/ 2319564 h 2319564"/>
                <a:gd name="connsiteX1" fmla="*/ 457200 w 2895600"/>
                <a:gd name="connsiteY1" fmla="*/ 1176563 h 2319564"/>
                <a:gd name="connsiteX2" fmla="*/ 1061357 w 2895600"/>
                <a:gd name="connsiteY2" fmla="*/ 468993 h 2319564"/>
                <a:gd name="connsiteX3" fmla="*/ 1540329 w 2895600"/>
                <a:gd name="connsiteY3" fmla="*/ 115207 h 2319564"/>
                <a:gd name="connsiteX4" fmla="*/ 1937657 w 2895600"/>
                <a:gd name="connsiteY4" fmla="*/ 907 h 2319564"/>
                <a:gd name="connsiteX5" fmla="*/ 2231571 w 2895600"/>
                <a:gd name="connsiteY5" fmla="*/ 120650 h 2319564"/>
                <a:gd name="connsiteX6" fmla="*/ 2302329 w 2895600"/>
                <a:gd name="connsiteY6" fmla="*/ 441778 h 2319564"/>
                <a:gd name="connsiteX7" fmla="*/ 2215243 w 2895600"/>
                <a:gd name="connsiteY7" fmla="*/ 801007 h 2319564"/>
                <a:gd name="connsiteX8" fmla="*/ 2139043 w 2895600"/>
                <a:gd name="connsiteY8" fmla="*/ 1149350 h 2319564"/>
                <a:gd name="connsiteX9" fmla="*/ 2128157 w 2895600"/>
                <a:gd name="connsiteY9" fmla="*/ 1639207 h 2319564"/>
                <a:gd name="connsiteX10" fmla="*/ 2286000 w 2895600"/>
                <a:gd name="connsiteY10" fmla="*/ 2090963 h 2319564"/>
                <a:gd name="connsiteX11" fmla="*/ 2895600 w 2895600"/>
                <a:gd name="connsiteY11" fmla="*/ 2319563 h 2319564"/>
                <a:gd name="connsiteX12" fmla="*/ 0 w 2895600"/>
                <a:gd name="connsiteY12" fmla="*/ 2319564 h 2319564"/>
                <a:gd name="connsiteX0" fmla="*/ 0 w 2895600"/>
                <a:gd name="connsiteY0" fmla="*/ 2319564 h 2319564"/>
                <a:gd name="connsiteX1" fmla="*/ 304800 w 2895600"/>
                <a:gd name="connsiteY1" fmla="*/ 1328963 h 2319564"/>
                <a:gd name="connsiteX2" fmla="*/ 1061357 w 2895600"/>
                <a:gd name="connsiteY2" fmla="*/ 468993 h 2319564"/>
                <a:gd name="connsiteX3" fmla="*/ 1540329 w 2895600"/>
                <a:gd name="connsiteY3" fmla="*/ 115207 h 2319564"/>
                <a:gd name="connsiteX4" fmla="*/ 1937657 w 2895600"/>
                <a:gd name="connsiteY4" fmla="*/ 907 h 2319564"/>
                <a:gd name="connsiteX5" fmla="*/ 2231571 w 2895600"/>
                <a:gd name="connsiteY5" fmla="*/ 120650 h 2319564"/>
                <a:gd name="connsiteX6" fmla="*/ 2302329 w 2895600"/>
                <a:gd name="connsiteY6" fmla="*/ 441778 h 2319564"/>
                <a:gd name="connsiteX7" fmla="*/ 2215243 w 2895600"/>
                <a:gd name="connsiteY7" fmla="*/ 801007 h 2319564"/>
                <a:gd name="connsiteX8" fmla="*/ 2139043 w 2895600"/>
                <a:gd name="connsiteY8" fmla="*/ 1149350 h 2319564"/>
                <a:gd name="connsiteX9" fmla="*/ 2128157 w 2895600"/>
                <a:gd name="connsiteY9" fmla="*/ 1639207 h 2319564"/>
                <a:gd name="connsiteX10" fmla="*/ 2286000 w 2895600"/>
                <a:gd name="connsiteY10" fmla="*/ 2090963 h 2319564"/>
                <a:gd name="connsiteX11" fmla="*/ 2895600 w 2895600"/>
                <a:gd name="connsiteY11" fmla="*/ 2319563 h 2319564"/>
                <a:gd name="connsiteX12" fmla="*/ 0 w 2895600"/>
                <a:gd name="connsiteY12" fmla="*/ 2319564 h 2319564"/>
                <a:gd name="connsiteX0" fmla="*/ 0 w 2895600"/>
                <a:gd name="connsiteY0" fmla="*/ 2320472 h 2320472"/>
                <a:gd name="connsiteX1" fmla="*/ 304800 w 2895600"/>
                <a:gd name="connsiteY1" fmla="*/ 1329871 h 2320472"/>
                <a:gd name="connsiteX2" fmla="*/ 1061357 w 2895600"/>
                <a:gd name="connsiteY2" fmla="*/ 469901 h 2320472"/>
                <a:gd name="connsiteX3" fmla="*/ 1600200 w 2895600"/>
                <a:gd name="connsiteY3" fmla="*/ 110671 h 2320472"/>
                <a:gd name="connsiteX4" fmla="*/ 1937657 w 2895600"/>
                <a:gd name="connsiteY4" fmla="*/ 1815 h 2320472"/>
                <a:gd name="connsiteX5" fmla="*/ 2231571 w 2895600"/>
                <a:gd name="connsiteY5" fmla="*/ 121558 h 2320472"/>
                <a:gd name="connsiteX6" fmla="*/ 2302329 w 2895600"/>
                <a:gd name="connsiteY6" fmla="*/ 442686 h 2320472"/>
                <a:gd name="connsiteX7" fmla="*/ 2215243 w 2895600"/>
                <a:gd name="connsiteY7" fmla="*/ 801915 h 2320472"/>
                <a:gd name="connsiteX8" fmla="*/ 2139043 w 2895600"/>
                <a:gd name="connsiteY8" fmla="*/ 1150258 h 2320472"/>
                <a:gd name="connsiteX9" fmla="*/ 2128157 w 2895600"/>
                <a:gd name="connsiteY9" fmla="*/ 1640115 h 2320472"/>
                <a:gd name="connsiteX10" fmla="*/ 2286000 w 2895600"/>
                <a:gd name="connsiteY10" fmla="*/ 2091871 h 2320472"/>
                <a:gd name="connsiteX11" fmla="*/ 2895600 w 2895600"/>
                <a:gd name="connsiteY11" fmla="*/ 2320471 h 2320472"/>
                <a:gd name="connsiteX12" fmla="*/ 0 w 2895600"/>
                <a:gd name="connsiteY12" fmla="*/ 2320472 h 2320472"/>
                <a:gd name="connsiteX0" fmla="*/ 0 w 2771242"/>
                <a:gd name="connsiteY0" fmla="*/ 2079070 h 2320471"/>
                <a:gd name="connsiteX1" fmla="*/ 180442 w 2771242"/>
                <a:gd name="connsiteY1" fmla="*/ 1329871 h 2320471"/>
                <a:gd name="connsiteX2" fmla="*/ 936999 w 2771242"/>
                <a:gd name="connsiteY2" fmla="*/ 469901 h 2320471"/>
                <a:gd name="connsiteX3" fmla="*/ 1475842 w 2771242"/>
                <a:gd name="connsiteY3" fmla="*/ 110671 h 2320471"/>
                <a:gd name="connsiteX4" fmla="*/ 1813299 w 2771242"/>
                <a:gd name="connsiteY4" fmla="*/ 1815 h 2320471"/>
                <a:gd name="connsiteX5" fmla="*/ 2107213 w 2771242"/>
                <a:gd name="connsiteY5" fmla="*/ 121558 h 2320471"/>
                <a:gd name="connsiteX6" fmla="*/ 2177971 w 2771242"/>
                <a:gd name="connsiteY6" fmla="*/ 442686 h 2320471"/>
                <a:gd name="connsiteX7" fmla="*/ 2090885 w 2771242"/>
                <a:gd name="connsiteY7" fmla="*/ 801915 h 2320471"/>
                <a:gd name="connsiteX8" fmla="*/ 2014685 w 2771242"/>
                <a:gd name="connsiteY8" fmla="*/ 1150258 h 2320471"/>
                <a:gd name="connsiteX9" fmla="*/ 2003799 w 2771242"/>
                <a:gd name="connsiteY9" fmla="*/ 1640115 h 2320471"/>
                <a:gd name="connsiteX10" fmla="*/ 2161642 w 2771242"/>
                <a:gd name="connsiteY10" fmla="*/ 2091871 h 2320471"/>
                <a:gd name="connsiteX11" fmla="*/ 2771242 w 2771242"/>
                <a:gd name="connsiteY11" fmla="*/ 2320471 h 2320471"/>
                <a:gd name="connsiteX12" fmla="*/ 0 w 2771242"/>
                <a:gd name="connsiteY12" fmla="*/ 2079070 h 2320471"/>
                <a:gd name="connsiteX0" fmla="*/ 0 w 2743200"/>
                <a:gd name="connsiteY0" fmla="*/ 2015672 h 2320471"/>
                <a:gd name="connsiteX1" fmla="*/ 152400 w 2743200"/>
                <a:gd name="connsiteY1" fmla="*/ 1329871 h 2320471"/>
                <a:gd name="connsiteX2" fmla="*/ 908957 w 2743200"/>
                <a:gd name="connsiteY2" fmla="*/ 469901 h 2320471"/>
                <a:gd name="connsiteX3" fmla="*/ 1447800 w 2743200"/>
                <a:gd name="connsiteY3" fmla="*/ 110671 h 2320471"/>
                <a:gd name="connsiteX4" fmla="*/ 1785257 w 2743200"/>
                <a:gd name="connsiteY4" fmla="*/ 1815 h 2320471"/>
                <a:gd name="connsiteX5" fmla="*/ 2079171 w 2743200"/>
                <a:gd name="connsiteY5" fmla="*/ 121558 h 2320471"/>
                <a:gd name="connsiteX6" fmla="*/ 2149929 w 2743200"/>
                <a:gd name="connsiteY6" fmla="*/ 442686 h 2320471"/>
                <a:gd name="connsiteX7" fmla="*/ 2062843 w 2743200"/>
                <a:gd name="connsiteY7" fmla="*/ 801915 h 2320471"/>
                <a:gd name="connsiteX8" fmla="*/ 1986643 w 2743200"/>
                <a:gd name="connsiteY8" fmla="*/ 1150258 h 2320471"/>
                <a:gd name="connsiteX9" fmla="*/ 1975757 w 2743200"/>
                <a:gd name="connsiteY9" fmla="*/ 1640115 h 2320471"/>
                <a:gd name="connsiteX10" fmla="*/ 2133600 w 2743200"/>
                <a:gd name="connsiteY10" fmla="*/ 2091871 h 2320471"/>
                <a:gd name="connsiteX11" fmla="*/ 2743200 w 2743200"/>
                <a:gd name="connsiteY11" fmla="*/ 2320471 h 2320471"/>
                <a:gd name="connsiteX12" fmla="*/ 0 w 2743200"/>
                <a:gd name="connsiteY12" fmla="*/ 2015672 h 2320471"/>
                <a:gd name="connsiteX0" fmla="*/ 1042416 w 3785616"/>
                <a:gd name="connsiteY0" fmla="*/ 2015672 h 2695782"/>
                <a:gd name="connsiteX1" fmla="*/ 1194816 w 3785616"/>
                <a:gd name="connsiteY1" fmla="*/ 1329871 h 2695782"/>
                <a:gd name="connsiteX2" fmla="*/ 1951373 w 3785616"/>
                <a:gd name="connsiteY2" fmla="*/ 469901 h 2695782"/>
                <a:gd name="connsiteX3" fmla="*/ 2490216 w 3785616"/>
                <a:gd name="connsiteY3" fmla="*/ 110671 h 2695782"/>
                <a:gd name="connsiteX4" fmla="*/ 2827673 w 3785616"/>
                <a:gd name="connsiteY4" fmla="*/ 1815 h 2695782"/>
                <a:gd name="connsiteX5" fmla="*/ 3121587 w 3785616"/>
                <a:gd name="connsiteY5" fmla="*/ 121558 h 2695782"/>
                <a:gd name="connsiteX6" fmla="*/ 3192345 w 3785616"/>
                <a:gd name="connsiteY6" fmla="*/ 442686 h 2695782"/>
                <a:gd name="connsiteX7" fmla="*/ 3105259 w 3785616"/>
                <a:gd name="connsiteY7" fmla="*/ 801915 h 2695782"/>
                <a:gd name="connsiteX8" fmla="*/ 3029059 w 3785616"/>
                <a:gd name="connsiteY8" fmla="*/ 1150258 h 2695782"/>
                <a:gd name="connsiteX9" fmla="*/ 3018173 w 3785616"/>
                <a:gd name="connsiteY9" fmla="*/ 1640115 h 2695782"/>
                <a:gd name="connsiteX10" fmla="*/ 3176016 w 3785616"/>
                <a:gd name="connsiteY10" fmla="*/ 2091871 h 2695782"/>
                <a:gd name="connsiteX11" fmla="*/ 3785616 w 3785616"/>
                <a:gd name="connsiteY11" fmla="*/ 2320471 h 2695782"/>
                <a:gd name="connsiteX12" fmla="*/ 1042416 w 3785616"/>
                <a:gd name="connsiteY12" fmla="*/ 2015672 h 2695782"/>
                <a:gd name="connsiteX0" fmla="*/ 1042416 w 3785616"/>
                <a:gd name="connsiteY0" fmla="*/ 2015672 h 2695782"/>
                <a:gd name="connsiteX1" fmla="*/ 1194816 w 3785616"/>
                <a:gd name="connsiteY1" fmla="*/ 1329871 h 2695782"/>
                <a:gd name="connsiteX2" fmla="*/ 1951373 w 3785616"/>
                <a:gd name="connsiteY2" fmla="*/ 469901 h 2695782"/>
                <a:gd name="connsiteX3" fmla="*/ 2490216 w 3785616"/>
                <a:gd name="connsiteY3" fmla="*/ 110671 h 2695782"/>
                <a:gd name="connsiteX4" fmla="*/ 2827673 w 3785616"/>
                <a:gd name="connsiteY4" fmla="*/ 1815 h 2695782"/>
                <a:gd name="connsiteX5" fmla="*/ 3121587 w 3785616"/>
                <a:gd name="connsiteY5" fmla="*/ 121558 h 2695782"/>
                <a:gd name="connsiteX6" fmla="*/ 3192345 w 3785616"/>
                <a:gd name="connsiteY6" fmla="*/ 442686 h 2695782"/>
                <a:gd name="connsiteX7" fmla="*/ 3105259 w 3785616"/>
                <a:gd name="connsiteY7" fmla="*/ 801915 h 2695782"/>
                <a:gd name="connsiteX8" fmla="*/ 3029059 w 3785616"/>
                <a:gd name="connsiteY8" fmla="*/ 1150258 h 2695782"/>
                <a:gd name="connsiteX9" fmla="*/ 3018173 w 3785616"/>
                <a:gd name="connsiteY9" fmla="*/ 1640115 h 2695782"/>
                <a:gd name="connsiteX10" fmla="*/ 3176016 w 3785616"/>
                <a:gd name="connsiteY10" fmla="*/ 2091871 h 2695782"/>
                <a:gd name="connsiteX11" fmla="*/ 3785616 w 3785616"/>
                <a:gd name="connsiteY11" fmla="*/ 2320471 h 2695782"/>
                <a:gd name="connsiteX12" fmla="*/ 1042416 w 3785616"/>
                <a:gd name="connsiteY12" fmla="*/ 2015672 h 2695782"/>
                <a:gd name="connsiteX0" fmla="*/ 149055 w 2892255"/>
                <a:gd name="connsiteY0" fmla="*/ 2015672 h 2467182"/>
                <a:gd name="connsiteX1" fmla="*/ 301455 w 2892255"/>
                <a:gd name="connsiteY1" fmla="*/ 1329871 h 2467182"/>
                <a:gd name="connsiteX2" fmla="*/ 1058012 w 2892255"/>
                <a:gd name="connsiteY2" fmla="*/ 469901 h 2467182"/>
                <a:gd name="connsiteX3" fmla="*/ 1596855 w 2892255"/>
                <a:gd name="connsiteY3" fmla="*/ 110671 h 2467182"/>
                <a:gd name="connsiteX4" fmla="*/ 1934312 w 2892255"/>
                <a:gd name="connsiteY4" fmla="*/ 1815 h 2467182"/>
                <a:gd name="connsiteX5" fmla="*/ 2228226 w 2892255"/>
                <a:gd name="connsiteY5" fmla="*/ 121558 h 2467182"/>
                <a:gd name="connsiteX6" fmla="*/ 2298984 w 2892255"/>
                <a:gd name="connsiteY6" fmla="*/ 442686 h 2467182"/>
                <a:gd name="connsiteX7" fmla="*/ 2211898 w 2892255"/>
                <a:gd name="connsiteY7" fmla="*/ 801915 h 2467182"/>
                <a:gd name="connsiteX8" fmla="*/ 2135698 w 2892255"/>
                <a:gd name="connsiteY8" fmla="*/ 1150258 h 2467182"/>
                <a:gd name="connsiteX9" fmla="*/ 2124812 w 2892255"/>
                <a:gd name="connsiteY9" fmla="*/ 1640115 h 2467182"/>
                <a:gd name="connsiteX10" fmla="*/ 2282655 w 2892255"/>
                <a:gd name="connsiteY10" fmla="*/ 2091871 h 2467182"/>
                <a:gd name="connsiteX11" fmla="*/ 2892255 w 2892255"/>
                <a:gd name="connsiteY11" fmla="*/ 2320471 h 2467182"/>
                <a:gd name="connsiteX12" fmla="*/ 149055 w 2892255"/>
                <a:gd name="connsiteY12" fmla="*/ 2015672 h 2467182"/>
                <a:gd name="connsiteX0" fmla="*/ 149055 w 2892255"/>
                <a:gd name="connsiteY0" fmla="*/ 2015672 h 2350139"/>
                <a:gd name="connsiteX1" fmla="*/ 301455 w 2892255"/>
                <a:gd name="connsiteY1" fmla="*/ 1329871 h 2350139"/>
                <a:gd name="connsiteX2" fmla="*/ 1058012 w 2892255"/>
                <a:gd name="connsiteY2" fmla="*/ 469901 h 2350139"/>
                <a:gd name="connsiteX3" fmla="*/ 1596855 w 2892255"/>
                <a:gd name="connsiteY3" fmla="*/ 110671 h 2350139"/>
                <a:gd name="connsiteX4" fmla="*/ 1934312 w 2892255"/>
                <a:gd name="connsiteY4" fmla="*/ 1815 h 2350139"/>
                <a:gd name="connsiteX5" fmla="*/ 2228226 w 2892255"/>
                <a:gd name="connsiteY5" fmla="*/ 121558 h 2350139"/>
                <a:gd name="connsiteX6" fmla="*/ 2298984 w 2892255"/>
                <a:gd name="connsiteY6" fmla="*/ 442686 h 2350139"/>
                <a:gd name="connsiteX7" fmla="*/ 2211898 w 2892255"/>
                <a:gd name="connsiteY7" fmla="*/ 801915 h 2350139"/>
                <a:gd name="connsiteX8" fmla="*/ 2135698 w 2892255"/>
                <a:gd name="connsiteY8" fmla="*/ 1150258 h 2350139"/>
                <a:gd name="connsiteX9" fmla="*/ 2124812 w 2892255"/>
                <a:gd name="connsiteY9" fmla="*/ 1640115 h 2350139"/>
                <a:gd name="connsiteX10" fmla="*/ 2282655 w 2892255"/>
                <a:gd name="connsiteY10" fmla="*/ 2091871 h 2350139"/>
                <a:gd name="connsiteX11" fmla="*/ 2892255 w 2892255"/>
                <a:gd name="connsiteY11" fmla="*/ 2320471 h 2350139"/>
                <a:gd name="connsiteX12" fmla="*/ 149055 w 2892255"/>
                <a:gd name="connsiteY12" fmla="*/ 2015672 h 2350139"/>
                <a:gd name="connsiteX0" fmla="*/ 149055 w 2892255"/>
                <a:gd name="connsiteY0" fmla="*/ 2015672 h 2320471"/>
                <a:gd name="connsiteX1" fmla="*/ 301455 w 2892255"/>
                <a:gd name="connsiteY1" fmla="*/ 1329871 h 2320471"/>
                <a:gd name="connsiteX2" fmla="*/ 1058012 w 2892255"/>
                <a:gd name="connsiteY2" fmla="*/ 469901 h 2320471"/>
                <a:gd name="connsiteX3" fmla="*/ 1596855 w 2892255"/>
                <a:gd name="connsiteY3" fmla="*/ 110671 h 2320471"/>
                <a:gd name="connsiteX4" fmla="*/ 1934312 w 2892255"/>
                <a:gd name="connsiteY4" fmla="*/ 1815 h 2320471"/>
                <a:gd name="connsiteX5" fmla="*/ 2228226 w 2892255"/>
                <a:gd name="connsiteY5" fmla="*/ 121558 h 2320471"/>
                <a:gd name="connsiteX6" fmla="*/ 2298984 w 2892255"/>
                <a:gd name="connsiteY6" fmla="*/ 442686 h 2320471"/>
                <a:gd name="connsiteX7" fmla="*/ 2211898 w 2892255"/>
                <a:gd name="connsiteY7" fmla="*/ 801915 h 2320471"/>
                <a:gd name="connsiteX8" fmla="*/ 2135698 w 2892255"/>
                <a:gd name="connsiteY8" fmla="*/ 1150258 h 2320471"/>
                <a:gd name="connsiteX9" fmla="*/ 2124812 w 2892255"/>
                <a:gd name="connsiteY9" fmla="*/ 1640115 h 2320471"/>
                <a:gd name="connsiteX10" fmla="*/ 2282655 w 2892255"/>
                <a:gd name="connsiteY10" fmla="*/ 2091871 h 2320471"/>
                <a:gd name="connsiteX11" fmla="*/ 2892255 w 2892255"/>
                <a:gd name="connsiteY11" fmla="*/ 2320471 h 2320471"/>
                <a:gd name="connsiteX12" fmla="*/ 149055 w 2892255"/>
                <a:gd name="connsiteY12" fmla="*/ 2015672 h 2320471"/>
                <a:gd name="connsiteX0" fmla="*/ 149055 w 2892255"/>
                <a:gd name="connsiteY0" fmla="*/ 2015672 h 2320471"/>
                <a:gd name="connsiteX1" fmla="*/ 301455 w 2892255"/>
                <a:gd name="connsiteY1" fmla="*/ 1329871 h 2320471"/>
                <a:gd name="connsiteX2" fmla="*/ 1058012 w 2892255"/>
                <a:gd name="connsiteY2" fmla="*/ 469901 h 2320471"/>
                <a:gd name="connsiteX3" fmla="*/ 1596855 w 2892255"/>
                <a:gd name="connsiteY3" fmla="*/ 110671 h 2320471"/>
                <a:gd name="connsiteX4" fmla="*/ 1934312 w 2892255"/>
                <a:gd name="connsiteY4" fmla="*/ 1815 h 2320471"/>
                <a:gd name="connsiteX5" fmla="*/ 2228226 w 2892255"/>
                <a:gd name="connsiteY5" fmla="*/ 121558 h 2320471"/>
                <a:gd name="connsiteX6" fmla="*/ 2298984 w 2892255"/>
                <a:gd name="connsiteY6" fmla="*/ 442686 h 2320471"/>
                <a:gd name="connsiteX7" fmla="*/ 2211898 w 2892255"/>
                <a:gd name="connsiteY7" fmla="*/ 801915 h 2320471"/>
                <a:gd name="connsiteX8" fmla="*/ 2135698 w 2892255"/>
                <a:gd name="connsiteY8" fmla="*/ 1150258 h 2320471"/>
                <a:gd name="connsiteX9" fmla="*/ 2124812 w 2892255"/>
                <a:gd name="connsiteY9" fmla="*/ 1640115 h 2320471"/>
                <a:gd name="connsiteX10" fmla="*/ 2282655 w 2892255"/>
                <a:gd name="connsiteY10" fmla="*/ 2091871 h 2320471"/>
                <a:gd name="connsiteX11" fmla="*/ 2892255 w 2892255"/>
                <a:gd name="connsiteY11" fmla="*/ 2320471 h 2320471"/>
                <a:gd name="connsiteX12" fmla="*/ 149055 w 2892255"/>
                <a:gd name="connsiteY12" fmla="*/ 2015672 h 2320471"/>
                <a:gd name="connsiteX0" fmla="*/ 149055 w 2892255"/>
                <a:gd name="connsiteY0" fmla="*/ 2015672 h 2320471"/>
                <a:gd name="connsiteX1" fmla="*/ 301455 w 2892255"/>
                <a:gd name="connsiteY1" fmla="*/ 1329871 h 2320471"/>
                <a:gd name="connsiteX2" fmla="*/ 1058012 w 2892255"/>
                <a:gd name="connsiteY2" fmla="*/ 469901 h 2320471"/>
                <a:gd name="connsiteX3" fmla="*/ 1596855 w 2892255"/>
                <a:gd name="connsiteY3" fmla="*/ 110671 h 2320471"/>
                <a:gd name="connsiteX4" fmla="*/ 1934312 w 2892255"/>
                <a:gd name="connsiteY4" fmla="*/ 1815 h 2320471"/>
                <a:gd name="connsiteX5" fmla="*/ 2228226 w 2892255"/>
                <a:gd name="connsiteY5" fmla="*/ 121558 h 2320471"/>
                <a:gd name="connsiteX6" fmla="*/ 2298984 w 2892255"/>
                <a:gd name="connsiteY6" fmla="*/ 442686 h 2320471"/>
                <a:gd name="connsiteX7" fmla="*/ 2211898 w 2892255"/>
                <a:gd name="connsiteY7" fmla="*/ 801915 h 2320471"/>
                <a:gd name="connsiteX8" fmla="*/ 2135698 w 2892255"/>
                <a:gd name="connsiteY8" fmla="*/ 1150258 h 2320471"/>
                <a:gd name="connsiteX9" fmla="*/ 2124812 w 2892255"/>
                <a:gd name="connsiteY9" fmla="*/ 1640115 h 2320471"/>
                <a:gd name="connsiteX10" fmla="*/ 2282655 w 2892255"/>
                <a:gd name="connsiteY10" fmla="*/ 2091871 h 2320471"/>
                <a:gd name="connsiteX11" fmla="*/ 2892255 w 2892255"/>
                <a:gd name="connsiteY11" fmla="*/ 2320471 h 2320471"/>
                <a:gd name="connsiteX12" fmla="*/ 149055 w 2892255"/>
                <a:gd name="connsiteY12" fmla="*/ 2015672 h 2320471"/>
                <a:gd name="connsiteX0" fmla="*/ 56693 w 2792578"/>
                <a:gd name="connsiteY0" fmla="*/ 2183921 h 2320471"/>
                <a:gd name="connsiteX1" fmla="*/ 201778 w 2792578"/>
                <a:gd name="connsiteY1" fmla="*/ 1329871 h 2320471"/>
                <a:gd name="connsiteX2" fmla="*/ 958335 w 2792578"/>
                <a:gd name="connsiteY2" fmla="*/ 469901 h 2320471"/>
                <a:gd name="connsiteX3" fmla="*/ 1497178 w 2792578"/>
                <a:gd name="connsiteY3" fmla="*/ 110671 h 2320471"/>
                <a:gd name="connsiteX4" fmla="*/ 1834635 w 2792578"/>
                <a:gd name="connsiteY4" fmla="*/ 1815 h 2320471"/>
                <a:gd name="connsiteX5" fmla="*/ 2128549 w 2792578"/>
                <a:gd name="connsiteY5" fmla="*/ 121558 h 2320471"/>
                <a:gd name="connsiteX6" fmla="*/ 2199307 w 2792578"/>
                <a:gd name="connsiteY6" fmla="*/ 442686 h 2320471"/>
                <a:gd name="connsiteX7" fmla="*/ 2112221 w 2792578"/>
                <a:gd name="connsiteY7" fmla="*/ 801915 h 2320471"/>
                <a:gd name="connsiteX8" fmla="*/ 2036021 w 2792578"/>
                <a:gd name="connsiteY8" fmla="*/ 1150258 h 2320471"/>
                <a:gd name="connsiteX9" fmla="*/ 2025135 w 2792578"/>
                <a:gd name="connsiteY9" fmla="*/ 1640115 h 2320471"/>
                <a:gd name="connsiteX10" fmla="*/ 2182978 w 2792578"/>
                <a:gd name="connsiteY10" fmla="*/ 2091871 h 2320471"/>
                <a:gd name="connsiteX11" fmla="*/ 2792578 w 2792578"/>
                <a:gd name="connsiteY11" fmla="*/ 2320471 h 2320471"/>
                <a:gd name="connsiteX12" fmla="*/ 56693 w 2792578"/>
                <a:gd name="connsiteY12" fmla="*/ 2183921 h 2320471"/>
                <a:gd name="connsiteX0" fmla="*/ 300126 w 2543432"/>
                <a:gd name="connsiteY0" fmla="*/ 2183921 h 2352679"/>
                <a:gd name="connsiteX1" fmla="*/ 445211 w 2543432"/>
                <a:gd name="connsiteY1" fmla="*/ 1329871 h 2352679"/>
                <a:gd name="connsiteX2" fmla="*/ 1201768 w 2543432"/>
                <a:gd name="connsiteY2" fmla="*/ 469901 h 2352679"/>
                <a:gd name="connsiteX3" fmla="*/ 1740611 w 2543432"/>
                <a:gd name="connsiteY3" fmla="*/ 110671 h 2352679"/>
                <a:gd name="connsiteX4" fmla="*/ 2078068 w 2543432"/>
                <a:gd name="connsiteY4" fmla="*/ 1815 h 2352679"/>
                <a:gd name="connsiteX5" fmla="*/ 2371982 w 2543432"/>
                <a:gd name="connsiteY5" fmla="*/ 121558 h 2352679"/>
                <a:gd name="connsiteX6" fmla="*/ 2442740 w 2543432"/>
                <a:gd name="connsiteY6" fmla="*/ 442686 h 2352679"/>
                <a:gd name="connsiteX7" fmla="*/ 2355654 w 2543432"/>
                <a:gd name="connsiteY7" fmla="*/ 801915 h 2352679"/>
                <a:gd name="connsiteX8" fmla="*/ 2279454 w 2543432"/>
                <a:gd name="connsiteY8" fmla="*/ 1150258 h 2352679"/>
                <a:gd name="connsiteX9" fmla="*/ 2268568 w 2543432"/>
                <a:gd name="connsiteY9" fmla="*/ 1640115 h 2352679"/>
                <a:gd name="connsiteX10" fmla="*/ 2426411 w 2543432"/>
                <a:gd name="connsiteY10" fmla="*/ 2091871 h 2352679"/>
                <a:gd name="connsiteX11" fmla="*/ 2245969 w 2543432"/>
                <a:gd name="connsiteY11" fmla="*/ 2342417 h 2352679"/>
                <a:gd name="connsiteX12" fmla="*/ 300126 w 2543432"/>
                <a:gd name="connsiteY12" fmla="*/ 2183921 h 2352679"/>
                <a:gd name="connsiteX0" fmla="*/ 300126 w 3160369"/>
                <a:gd name="connsiteY0" fmla="*/ 2183921 h 2444017"/>
                <a:gd name="connsiteX1" fmla="*/ 445211 w 3160369"/>
                <a:gd name="connsiteY1" fmla="*/ 1329871 h 2444017"/>
                <a:gd name="connsiteX2" fmla="*/ 1201768 w 3160369"/>
                <a:gd name="connsiteY2" fmla="*/ 469901 h 2444017"/>
                <a:gd name="connsiteX3" fmla="*/ 1740611 w 3160369"/>
                <a:gd name="connsiteY3" fmla="*/ 110671 h 2444017"/>
                <a:gd name="connsiteX4" fmla="*/ 2078068 w 3160369"/>
                <a:gd name="connsiteY4" fmla="*/ 1815 h 2444017"/>
                <a:gd name="connsiteX5" fmla="*/ 2371982 w 3160369"/>
                <a:gd name="connsiteY5" fmla="*/ 121558 h 2444017"/>
                <a:gd name="connsiteX6" fmla="*/ 2442740 w 3160369"/>
                <a:gd name="connsiteY6" fmla="*/ 442686 h 2444017"/>
                <a:gd name="connsiteX7" fmla="*/ 2355654 w 3160369"/>
                <a:gd name="connsiteY7" fmla="*/ 801915 h 2444017"/>
                <a:gd name="connsiteX8" fmla="*/ 2279454 w 3160369"/>
                <a:gd name="connsiteY8" fmla="*/ 1150258 h 2444017"/>
                <a:gd name="connsiteX9" fmla="*/ 2268568 w 3160369"/>
                <a:gd name="connsiteY9" fmla="*/ 1640115 h 2444017"/>
                <a:gd name="connsiteX10" fmla="*/ 2426411 w 3160369"/>
                <a:gd name="connsiteY10" fmla="*/ 2091871 h 2444017"/>
                <a:gd name="connsiteX11" fmla="*/ 2245969 w 3160369"/>
                <a:gd name="connsiteY11" fmla="*/ 2342417 h 2444017"/>
                <a:gd name="connsiteX12" fmla="*/ 300126 w 3160369"/>
                <a:gd name="connsiteY12" fmla="*/ 2183921 h 2444017"/>
                <a:gd name="connsiteX0" fmla="*/ 300126 w 2543432"/>
                <a:gd name="connsiteY0" fmla="*/ 2183921 h 2496849"/>
                <a:gd name="connsiteX1" fmla="*/ 445211 w 2543432"/>
                <a:gd name="connsiteY1" fmla="*/ 1329871 h 2496849"/>
                <a:gd name="connsiteX2" fmla="*/ 1201768 w 2543432"/>
                <a:gd name="connsiteY2" fmla="*/ 469901 h 2496849"/>
                <a:gd name="connsiteX3" fmla="*/ 1740611 w 2543432"/>
                <a:gd name="connsiteY3" fmla="*/ 110671 h 2496849"/>
                <a:gd name="connsiteX4" fmla="*/ 2078068 w 2543432"/>
                <a:gd name="connsiteY4" fmla="*/ 1815 h 2496849"/>
                <a:gd name="connsiteX5" fmla="*/ 2371982 w 2543432"/>
                <a:gd name="connsiteY5" fmla="*/ 121558 h 2496849"/>
                <a:gd name="connsiteX6" fmla="*/ 2442740 w 2543432"/>
                <a:gd name="connsiteY6" fmla="*/ 442686 h 2496849"/>
                <a:gd name="connsiteX7" fmla="*/ 2355654 w 2543432"/>
                <a:gd name="connsiteY7" fmla="*/ 801915 h 2496849"/>
                <a:gd name="connsiteX8" fmla="*/ 2279454 w 2543432"/>
                <a:gd name="connsiteY8" fmla="*/ 1150258 h 2496849"/>
                <a:gd name="connsiteX9" fmla="*/ 2268568 w 2543432"/>
                <a:gd name="connsiteY9" fmla="*/ 1640115 h 2496849"/>
                <a:gd name="connsiteX10" fmla="*/ 2426411 w 2543432"/>
                <a:gd name="connsiteY10" fmla="*/ 2091871 h 2496849"/>
                <a:gd name="connsiteX11" fmla="*/ 2245969 w 2543432"/>
                <a:gd name="connsiteY11" fmla="*/ 2342417 h 2496849"/>
                <a:gd name="connsiteX12" fmla="*/ 300126 w 2543432"/>
                <a:gd name="connsiteY12" fmla="*/ 2183921 h 2496849"/>
                <a:gd name="connsiteX0" fmla="*/ 300126 w 2445461"/>
                <a:gd name="connsiteY0" fmla="*/ 2183921 h 2496849"/>
                <a:gd name="connsiteX1" fmla="*/ 445211 w 2445461"/>
                <a:gd name="connsiteY1" fmla="*/ 1329871 h 2496849"/>
                <a:gd name="connsiteX2" fmla="*/ 1201768 w 2445461"/>
                <a:gd name="connsiteY2" fmla="*/ 469901 h 2496849"/>
                <a:gd name="connsiteX3" fmla="*/ 1740611 w 2445461"/>
                <a:gd name="connsiteY3" fmla="*/ 110671 h 2496849"/>
                <a:gd name="connsiteX4" fmla="*/ 2078068 w 2445461"/>
                <a:gd name="connsiteY4" fmla="*/ 1815 h 2496849"/>
                <a:gd name="connsiteX5" fmla="*/ 2371982 w 2445461"/>
                <a:gd name="connsiteY5" fmla="*/ 121558 h 2496849"/>
                <a:gd name="connsiteX6" fmla="*/ 2442740 w 2445461"/>
                <a:gd name="connsiteY6" fmla="*/ 442686 h 2496849"/>
                <a:gd name="connsiteX7" fmla="*/ 2355654 w 2445461"/>
                <a:gd name="connsiteY7" fmla="*/ 801915 h 2496849"/>
                <a:gd name="connsiteX8" fmla="*/ 2279454 w 2445461"/>
                <a:gd name="connsiteY8" fmla="*/ 1150258 h 2496849"/>
                <a:gd name="connsiteX9" fmla="*/ 2268568 w 2445461"/>
                <a:gd name="connsiteY9" fmla="*/ 1640115 h 2496849"/>
                <a:gd name="connsiteX10" fmla="*/ 2426411 w 2445461"/>
                <a:gd name="connsiteY10" fmla="*/ 2091871 h 2496849"/>
                <a:gd name="connsiteX11" fmla="*/ 2245969 w 2445461"/>
                <a:gd name="connsiteY11" fmla="*/ 2342417 h 2496849"/>
                <a:gd name="connsiteX12" fmla="*/ 300126 w 2445461"/>
                <a:gd name="connsiteY12" fmla="*/ 2183921 h 2496849"/>
                <a:gd name="connsiteX0" fmla="*/ 298907 w 2444242"/>
                <a:gd name="connsiteY0" fmla="*/ 2183921 h 2518794"/>
                <a:gd name="connsiteX1" fmla="*/ 443992 w 2444242"/>
                <a:gd name="connsiteY1" fmla="*/ 1329871 h 2518794"/>
                <a:gd name="connsiteX2" fmla="*/ 1200549 w 2444242"/>
                <a:gd name="connsiteY2" fmla="*/ 469901 h 2518794"/>
                <a:gd name="connsiteX3" fmla="*/ 1739392 w 2444242"/>
                <a:gd name="connsiteY3" fmla="*/ 110671 h 2518794"/>
                <a:gd name="connsiteX4" fmla="*/ 2076849 w 2444242"/>
                <a:gd name="connsiteY4" fmla="*/ 1815 h 2518794"/>
                <a:gd name="connsiteX5" fmla="*/ 2370763 w 2444242"/>
                <a:gd name="connsiteY5" fmla="*/ 121558 h 2518794"/>
                <a:gd name="connsiteX6" fmla="*/ 2441521 w 2444242"/>
                <a:gd name="connsiteY6" fmla="*/ 442686 h 2518794"/>
                <a:gd name="connsiteX7" fmla="*/ 2354435 w 2444242"/>
                <a:gd name="connsiteY7" fmla="*/ 801915 h 2518794"/>
                <a:gd name="connsiteX8" fmla="*/ 2278235 w 2444242"/>
                <a:gd name="connsiteY8" fmla="*/ 1150258 h 2518794"/>
                <a:gd name="connsiteX9" fmla="*/ 2267349 w 2444242"/>
                <a:gd name="connsiteY9" fmla="*/ 1640115 h 2518794"/>
                <a:gd name="connsiteX10" fmla="*/ 2425192 w 2444242"/>
                <a:gd name="connsiteY10" fmla="*/ 2091871 h 2518794"/>
                <a:gd name="connsiteX11" fmla="*/ 2237435 w 2444242"/>
                <a:gd name="connsiteY11" fmla="*/ 2364362 h 2518794"/>
                <a:gd name="connsiteX12" fmla="*/ 298907 w 2444242"/>
                <a:gd name="connsiteY12" fmla="*/ 2183921 h 2518794"/>
                <a:gd name="connsiteX0" fmla="*/ 298907 w 2524150"/>
                <a:gd name="connsiteY0" fmla="*/ 2183921 h 2401040"/>
                <a:gd name="connsiteX1" fmla="*/ 443992 w 2524150"/>
                <a:gd name="connsiteY1" fmla="*/ 1329871 h 2401040"/>
                <a:gd name="connsiteX2" fmla="*/ 1200549 w 2524150"/>
                <a:gd name="connsiteY2" fmla="*/ 469901 h 2401040"/>
                <a:gd name="connsiteX3" fmla="*/ 1739392 w 2524150"/>
                <a:gd name="connsiteY3" fmla="*/ 110671 h 2401040"/>
                <a:gd name="connsiteX4" fmla="*/ 2076849 w 2524150"/>
                <a:gd name="connsiteY4" fmla="*/ 1815 h 2401040"/>
                <a:gd name="connsiteX5" fmla="*/ 2370763 w 2524150"/>
                <a:gd name="connsiteY5" fmla="*/ 121558 h 2401040"/>
                <a:gd name="connsiteX6" fmla="*/ 2441521 w 2524150"/>
                <a:gd name="connsiteY6" fmla="*/ 442686 h 2401040"/>
                <a:gd name="connsiteX7" fmla="*/ 2354435 w 2524150"/>
                <a:gd name="connsiteY7" fmla="*/ 801915 h 2401040"/>
                <a:gd name="connsiteX8" fmla="*/ 2278235 w 2524150"/>
                <a:gd name="connsiteY8" fmla="*/ 1150258 h 2401040"/>
                <a:gd name="connsiteX9" fmla="*/ 2267349 w 2524150"/>
                <a:gd name="connsiteY9" fmla="*/ 1640115 h 2401040"/>
                <a:gd name="connsiteX10" fmla="*/ 2425192 w 2524150"/>
                <a:gd name="connsiteY10" fmla="*/ 2091871 h 2401040"/>
                <a:gd name="connsiteX11" fmla="*/ 2237435 w 2524150"/>
                <a:gd name="connsiteY11" fmla="*/ 2364362 h 2401040"/>
                <a:gd name="connsiteX12" fmla="*/ 704901 w 2524150"/>
                <a:gd name="connsiteY12" fmla="*/ 2311937 h 2401040"/>
                <a:gd name="connsiteX13" fmla="*/ 298907 w 2524150"/>
                <a:gd name="connsiteY13" fmla="*/ 2183921 h 2401040"/>
                <a:gd name="connsiteX0" fmla="*/ 298907 w 2521508"/>
                <a:gd name="connsiteY0" fmla="*/ 2183921 h 2368020"/>
                <a:gd name="connsiteX1" fmla="*/ 443992 w 2521508"/>
                <a:gd name="connsiteY1" fmla="*/ 1329871 h 2368020"/>
                <a:gd name="connsiteX2" fmla="*/ 1200549 w 2521508"/>
                <a:gd name="connsiteY2" fmla="*/ 469901 h 2368020"/>
                <a:gd name="connsiteX3" fmla="*/ 1739392 w 2521508"/>
                <a:gd name="connsiteY3" fmla="*/ 110671 h 2368020"/>
                <a:gd name="connsiteX4" fmla="*/ 2076849 w 2521508"/>
                <a:gd name="connsiteY4" fmla="*/ 1815 h 2368020"/>
                <a:gd name="connsiteX5" fmla="*/ 2370763 w 2521508"/>
                <a:gd name="connsiteY5" fmla="*/ 121558 h 2368020"/>
                <a:gd name="connsiteX6" fmla="*/ 2441521 w 2521508"/>
                <a:gd name="connsiteY6" fmla="*/ 442686 h 2368020"/>
                <a:gd name="connsiteX7" fmla="*/ 2354435 w 2521508"/>
                <a:gd name="connsiteY7" fmla="*/ 801915 h 2368020"/>
                <a:gd name="connsiteX8" fmla="*/ 2278235 w 2521508"/>
                <a:gd name="connsiteY8" fmla="*/ 1150258 h 2368020"/>
                <a:gd name="connsiteX9" fmla="*/ 2267349 w 2521508"/>
                <a:gd name="connsiteY9" fmla="*/ 1640115 h 2368020"/>
                <a:gd name="connsiteX10" fmla="*/ 2425192 w 2521508"/>
                <a:gd name="connsiteY10" fmla="*/ 2091871 h 2368020"/>
                <a:gd name="connsiteX11" fmla="*/ 2409342 w 2521508"/>
                <a:gd name="connsiteY11" fmla="*/ 2289991 h 2368020"/>
                <a:gd name="connsiteX12" fmla="*/ 2237435 w 2521508"/>
                <a:gd name="connsiteY12" fmla="*/ 2364362 h 2368020"/>
                <a:gd name="connsiteX13" fmla="*/ 704901 w 2521508"/>
                <a:gd name="connsiteY13" fmla="*/ 2311937 h 2368020"/>
                <a:gd name="connsiteX14" fmla="*/ 298907 w 2521508"/>
                <a:gd name="connsiteY14" fmla="*/ 2183921 h 2368020"/>
                <a:gd name="connsiteX0" fmla="*/ 298907 w 2506877"/>
                <a:gd name="connsiteY0" fmla="*/ 2183921 h 2347599"/>
                <a:gd name="connsiteX1" fmla="*/ 443992 w 2506877"/>
                <a:gd name="connsiteY1" fmla="*/ 1329871 h 2347599"/>
                <a:gd name="connsiteX2" fmla="*/ 1200549 w 2506877"/>
                <a:gd name="connsiteY2" fmla="*/ 469901 h 2347599"/>
                <a:gd name="connsiteX3" fmla="*/ 1739392 w 2506877"/>
                <a:gd name="connsiteY3" fmla="*/ 110671 h 2347599"/>
                <a:gd name="connsiteX4" fmla="*/ 2076849 w 2506877"/>
                <a:gd name="connsiteY4" fmla="*/ 1815 h 2347599"/>
                <a:gd name="connsiteX5" fmla="*/ 2370763 w 2506877"/>
                <a:gd name="connsiteY5" fmla="*/ 121558 h 2347599"/>
                <a:gd name="connsiteX6" fmla="*/ 2441521 w 2506877"/>
                <a:gd name="connsiteY6" fmla="*/ 442686 h 2347599"/>
                <a:gd name="connsiteX7" fmla="*/ 2354435 w 2506877"/>
                <a:gd name="connsiteY7" fmla="*/ 801915 h 2347599"/>
                <a:gd name="connsiteX8" fmla="*/ 2278235 w 2506877"/>
                <a:gd name="connsiteY8" fmla="*/ 1150258 h 2347599"/>
                <a:gd name="connsiteX9" fmla="*/ 2267349 w 2506877"/>
                <a:gd name="connsiteY9" fmla="*/ 1640115 h 2347599"/>
                <a:gd name="connsiteX10" fmla="*/ 2425192 w 2506877"/>
                <a:gd name="connsiteY10" fmla="*/ 2091871 h 2347599"/>
                <a:gd name="connsiteX11" fmla="*/ 2409342 w 2506877"/>
                <a:gd name="connsiteY11" fmla="*/ 2289991 h 2347599"/>
                <a:gd name="connsiteX12" fmla="*/ 2222804 w 2506877"/>
                <a:gd name="connsiteY12" fmla="*/ 2320471 h 2347599"/>
                <a:gd name="connsiteX13" fmla="*/ 704901 w 2506877"/>
                <a:gd name="connsiteY13" fmla="*/ 2311937 h 2347599"/>
                <a:gd name="connsiteX14" fmla="*/ 298907 w 2506877"/>
                <a:gd name="connsiteY14" fmla="*/ 2183921 h 2347599"/>
                <a:gd name="connsiteX0" fmla="*/ 298907 w 2524555"/>
                <a:gd name="connsiteY0" fmla="*/ 2183921 h 2347599"/>
                <a:gd name="connsiteX1" fmla="*/ 443992 w 2524555"/>
                <a:gd name="connsiteY1" fmla="*/ 1329871 h 2347599"/>
                <a:gd name="connsiteX2" fmla="*/ 1200549 w 2524555"/>
                <a:gd name="connsiteY2" fmla="*/ 469901 h 2347599"/>
                <a:gd name="connsiteX3" fmla="*/ 1739392 w 2524555"/>
                <a:gd name="connsiteY3" fmla="*/ 110671 h 2347599"/>
                <a:gd name="connsiteX4" fmla="*/ 2076849 w 2524555"/>
                <a:gd name="connsiteY4" fmla="*/ 1815 h 2347599"/>
                <a:gd name="connsiteX5" fmla="*/ 2370763 w 2524555"/>
                <a:gd name="connsiteY5" fmla="*/ 121558 h 2347599"/>
                <a:gd name="connsiteX6" fmla="*/ 2441521 w 2524555"/>
                <a:gd name="connsiteY6" fmla="*/ 442686 h 2347599"/>
                <a:gd name="connsiteX7" fmla="*/ 2354435 w 2524555"/>
                <a:gd name="connsiteY7" fmla="*/ 801915 h 2347599"/>
                <a:gd name="connsiteX8" fmla="*/ 2278235 w 2524555"/>
                <a:gd name="connsiteY8" fmla="*/ 1150258 h 2347599"/>
                <a:gd name="connsiteX9" fmla="*/ 2267349 w 2524555"/>
                <a:gd name="connsiteY9" fmla="*/ 1640115 h 2347599"/>
                <a:gd name="connsiteX10" fmla="*/ 2425192 w 2524555"/>
                <a:gd name="connsiteY10" fmla="*/ 2091871 h 2347599"/>
                <a:gd name="connsiteX11" fmla="*/ 2409342 w 2524555"/>
                <a:gd name="connsiteY11" fmla="*/ 2289991 h 2347599"/>
                <a:gd name="connsiteX12" fmla="*/ 2222804 w 2524555"/>
                <a:gd name="connsiteY12" fmla="*/ 2320471 h 2347599"/>
                <a:gd name="connsiteX13" fmla="*/ 704901 w 2524555"/>
                <a:gd name="connsiteY13" fmla="*/ 2311937 h 2347599"/>
                <a:gd name="connsiteX14" fmla="*/ 298907 w 2524555"/>
                <a:gd name="connsiteY14" fmla="*/ 2183921 h 2347599"/>
                <a:gd name="connsiteX0" fmla="*/ 298907 w 2556864"/>
                <a:gd name="connsiteY0" fmla="*/ 2183921 h 2389357"/>
                <a:gd name="connsiteX1" fmla="*/ 443992 w 2556864"/>
                <a:gd name="connsiteY1" fmla="*/ 1329871 h 2389357"/>
                <a:gd name="connsiteX2" fmla="*/ 1200549 w 2556864"/>
                <a:gd name="connsiteY2" fmla="*/ 469901 h 2389357"/>
                <a:gd name="connsiteX3" fmla="*/ 1739392 w 2556864"/>
                <a:gd name="connsiteY3" fmla="*/ 110671 h 2389357"/>
                <a:gd name="connsiteX4" fmla="*/ 2076849 w 2556864"/>
                <a:gd name="connsiteY4" fmla="*/ 1815 h 2389357"/>
                <a:gd name="connsiteX5" fmla="*/ 2370763 w 2556864"/>
                <a:gd name="connsiteY5" fmla="*/ 121558 h 2389357"/>
                <a:gd name="connsiteX6" fmla="*/ 2441521 w 2556864"/>
                <a:gd name="connsiteY6" fmla="*/ 442686 h 2389357"/>
                <a:gd name="connsiteX7" fmla="*/ 2354435 w 2556864"/>
                <a:gd name="connsiteY7" fmla="*/ 801915 h 2389357"/>
                <a:gd name="connsiteX8" fmla="*/ 2278235 w 2556864"/>
                <a:gd name="connsiteY8" fmla="*/ 1150258 h 2389357"/>
                <a:gd name="connsiteX9" fmla="*/ 2267349 w 2556864"/>
                <a:gd name="connsiteY9" fmla="*/ 1640115 h 2389357"/>
                <a:gd name="connsiteX10" fmla="*/ 2425192 w 2556864"/>
                <a:gd name="connsiteY10" fmla="*/ 2091871 h 2389357"/>
                <a:gd name="connsiteX11" fmla="*/ 2409342 w 2556864"/>
                <a:gd name="connsiteY11" fmla="*/ 2289991 h 2389357"/>
                <a:gd name="connsiteX12" fmla="*/ 2222804 w 2556864"/>
                <a:gd name="connsiteY12" fmla="*/ 2320471 h 2389357"/>
                <a:gd name="connsiteX13" fmla="*/ 704901 w 2556864"/>
                <a:gd name="connsiteY13" fmla="*/ 2311937 h 2389357"/>
                <a:gd name="connsiteX14" fmla="*/ 298907 w 2556864"/>
                <a:gd name="connsiteY14" fmla="*/ 2183921 h 2389357"/>
                <a:gd name="connsiteX0" fmla="*/ 298907 w 2589173"/>
                <a:gd name="connsiteY0" fmla="*/ 2183921 h 2358267"/>
                <a:gd name="connsiteX1" fmla="*/ 443992 w 2589173"/>
                <a:gd name="connsiteY1" fmla="*/ 1329871 h 2358267"/>
                <a:gd name="connsiteX2" fmla="*/ 1200549 w 2589173"/>
                <a:gd name="connsiteY2" fmla="*/ 469901 h 2358267"/>
                <a:gd name="connsiteX3" fmla="*/ 1739392 w 2589173"/>
                <a:gd name="connsiteY3" fmla="*/ 110671 h 2358267"/>
                <a:gd name="connsiteX4" fmla="*/ 2076849 w 2589173"/>
                <a:gd name="connsiteY4" fmla="*/ 1815 h 2358267"/>
                <a:gd name="connsiteX5" fmla="*/ 2370763 w 2589173"/>
                <a:gd name="connsiteY5" fmla="*/ 121558 h 2358267"/>
                <a:gd name="connsiteX6" fmla="*/ 2441521 w 2589173"/>
                <a:gd name="connsiteY6" fmla="*/ 442686 h 2358267"/>
                <a:gd name="connsiteX7" fmla="*/ 2354435 w 2589173"/>
                <a:gd name="connsiteY7" fmla="*/ 801915 h 2358267"/>
                <a:gd name="connsiteX8" fmla="*/ 2278235 w 2589173"/>
                <a:gd name="connsiteY8" fmla="*/ 1150258 h 2358267"/>
                <a:gd name="connsiteX9" fmla="*/ 2267349 w 2589173"/>
                <a:gd name="connsiteY9" fmla="*/ 1640115 h 2358267"/>
                <a:gd name="connsiteX10" fmla="*/ 2425192 w 2589173"/>
                <a:gd name="connsiteY10" fmla="*/ 2091871 h 2358267"/>
                <a:gd name="connsiteX11" fmla="*/ 2409342 w 2589173"/>
                <a:gd name="connsiteY11" fmla="*/ 2289991 h 2358267"/>
                <a:gd name="connsiteX12" fmla="*/ 2222804 w 2589173"/>
                <a:gd name="connsiteY12" fmla="*/ 2320471 h 2358267"/>
                <a:gd name="connsiteX13" fmla="*/ 704901 w 2589173"/>
                <a:gd name="connsiteY13" fmla="*/ 2311937 h 2358267"/>
                <a:gd name="connsiteX14" fmla="*/ 298907 w 2589173"/>
                <a:gd name="connsiteY14" fmla="*/ 2183921 h 2358267"/>
                <a:gd name="connsiteX0" fmla="*/ 146507 w 2436773"/>
                <a:gd name="connsiteY0" fmla="*/ 2183921 h 2358267"/>
                <a:gd name="connsiteX1" fmla="*/ 291592 w 2436773"/>
                <a:gd name="connsiteY1" fmla="*/ 1329871 h 2358267"/>
                <a:gd name="connsiteX2" fmla="*/ 1048149 w 2436773"/>
                <a:gd name="connsiteY2" fmla="*/ 469901 h 2358267"/>
                <a:gd name="connsiteX3" fmla="*/ 1586992 w 2436773"/>
                <a:gd name="connsiteY3" fmla="*/ 110671 h 2358267"/>
                <a:gd name="connsiteX4" fmla="*/ 1924449 w 2436773"/>
                <a:gd name="connsiteY4" fmla="*/ 1815 h 2358267"/>
                <a:gd name="connsiteX5" fmla="*/ 2218363 w 2436773"/>
                <a:gd name="connsiteY5" fmla="*/ 121558 h 2358267"/>
                <a:gd name="connsiteX6" fmla="*/ 2289121 w 2436773"/>
                <a:gd name="connsiteY6" fmla="*/ 442686 h 2358267"/>
                <a:gd name="connsiteX7" fmla="*/ 2202035 w 2436773"/>
                <a:gd name="connsiteY7" fmla="*/ 801915 h 2358267"/>
                <a:gd name="connsiteX8" fmla="*/ 2125835 w 2436773"/>
                <a:gd name="connsiteY8" fmla="*/ 1150258 h 2358267"/>
                <a:gd name="connsiteX9" fmla="*/ 2114949 w 2436773"/>
                <a:gd name="connsiteY9" fmla="*/ 1640115 h 2358267"/>
                <a:gd name="connsiteX10" fmla="*/ 2272792 w 2436773"/>
                <a:gd name="connsiteY10" fmla="*/ 2091871 h 2358267"/>
                <a:gd name="connsiteX11" fmla="*/ 2256942 w 2436773"/>
                <a:gd name="connsiteY11" fmla="*/ 2289991 h 2358267"/>
                <a:gd name="connsiteX12" fmla="*/ 2070404 w 2436773"/>
                <a:gd name="connsiteY12" fmla="*/ 2320471 h 2358267"/>
                <a:gd name="connsiteX13" fmla="*/ 552501 w 2436773"/>
                <a:gd name="connsiteY13" fmla="*/ 2311937 h 2358267"/>
                <a:gd name="connsiteX14" fmla="*/ 146507 w 2436773"/>
                <a:gd name="connsiteY14" fmla="*/ 2183921 h 2358267"/>
                <a:gd name="connsiteX0" fmla="*/ 217221 w 2507487"/>
                <a:gd name="connsiteY0" fmla="*/ 2183921 h 2358267"/>
                <a:gd name="connsiteX1" fmla="*/ 362306 w 2507487"/>
                <a:gd name="connsiteY1" fmla="*/ 1329871 h 2358267"/>
                <a:gd name="connsiteX2" fmla="*/ 1118863 w 2507487"/>
                <a:gd name="connsiteY2" fmla="*/ 469901 h 2358267"/>
                <a:gd name="connsiteX3" fmla="*/ 1657706 w 2507487"/>
                <a:gd name="connsiteY3" fmla="*/ 110671 h 2358267"/>
                <a:gd name="connsiteX4" fmla="*/ 1995163 w 2507487"/>
                <a:gd name="connsiteY4" fmla="*/ 1815 h 2358267"/>
                <a:gd name="connsiteX5" fmla="*/ 2289077 w 2507487"/>
                <a:gd name="connsiteY5" fmla="*/ 121558 h 2358267"/>
                <a:gd name="connsiteX6" fmla="*/ 2359835 w 2507487"/>
                <a:gd name="connsiteY6" fmla="*/ 442686 h 2358267"/>
                <a:gd name="connsiteX7" fmla="*/ 2272749 w 2507487"/>
                <a:gd name="connsiteY7" fmla="*/ 801915 h 2358267"/>
                <a:gd name="connsiteX8" fmla="*/ 2196549 w 2507487"/>
                <a:gd name="connsiteY8" fmla="*/ 1150258 h 2358267"/>
                <a:gd name="connsiteX9" fmla="*/ 2185663 w 2507487"/>
                <a:gd name="connsiteY9" fmla="*/ 1640115 h 2358267"/>
                <a:gd name="connsiteX10" fmla="*/ 2343506 w 2507487"/>
                <a:gd name="connsiteY10" fmla="*/ 2091871 h 2358267"/>
                <a:gd name="connsiteX11" fmla="*/ 2327656 w 2507487"/>
                <a:gd name="connsiteY11" fmla="*/ 2289991 h 2358267"/>
                <a:gd name="connsiteX12" fmla="*/ 2141118 w 2507487"/>
                <a:gd name="connsiteY12" fmla="*/ 2320471 h 2358267"/>
                <a:gd name="connsiteX13" fmla="*/ 623215 w 2507487"/>
                <a:gd name="connsiteY13" fmla="*/ 2311937 h 2358267"/>
                <a:gd name="connsiteX14" fmla="*/ 217221 w 2507487"/>
                <a:gd name="connsiteY14" fmla="*/ 2183921 h 2358267"/>
                <a:gd name="connsiteX0" fmla="*/ 217221 w 2507487"/>
                <a:gd name="connsiteY0" fmla="*/ 2183921 h 2358267"/>
                <a:gd name="connsiteX1" fmla="*/ 362306 w 2507487"/>
                <a:gd name="connsiteY1" fmla="*/ 1329871 h 2358267"/>
                <a:gd name="connsiteX2" fmla="*/ 1118863 w 2507487"/>
                <a:gd name="connsiteY2" fmla="*/ 469901 h 2358267"/>
                <a:gd name="connsiteX3" fmla="*/ 1657706 w 2507487"/>
                <a:gd name="connsiteY3" fmla="*/ 110671 h 2358267"/>
                <a:gd name="connsiteX4" fmla="*/ 1995163 w 2507487"/>
                <a:gd name="connsiteY4" fmla="*/ 1815 h 2358267"/>
                <a:gd name="connsiteX5" fmla="*/ 2289077 w 2507487"/>
                <a:gd name="connsiteY5" fmla="*/ 121558 h 2358267"/>
                <a:gd name="connsiteX6" fmla="*/ 2359835 w 2507487"/>
                <a:gd name="connsiteY6" fmla="*/ 442686 h 2358267"/>
                <a:gd name="connsiteX7" fmla="*/ 2272749 w 2507487"/>
                <a:gd name="connsiteY7" fmla="*/ 801915 h 2358267"/>
                <a:gd name="connsiteX8" fmla="*/ 2196549 w 2507487"/>
                <a:gd name="connsiteY8" fmla="*/ 1150258 h 2358267"/>
                <a:gd name="connsiteX9" fmla="*/ 2185663 w 2507487"/>
                <a:gd name="connsiteY9" fmla="*/ 1640115 h 2358267"/>
                <a:gd name="connsiteX10" fmla="*/ 2343506 w 2507487"/>
                <a:gd name="connsiteY10" fmla="*/ 2091871 h 2358267"/>
                <a:gd name="connsiteX11" fmla="*/ 2327656 w 2507487"/>
                <a:gd name="connsiteY11" fmla="*/ 2289991 h 2358267"/>
                <a:gd name="connsiteX12" fmla="*/ 2141118 w 2507487"/>
                <a:gd name="connsiteY12" fmla="*/ 2320471 h 2358267"/>
                <a:gd name="connsiteX13" fmla="*/ 623215 w 2507487"/>
                <a:gd name="connsiteY13" fmla="*/ 2311937 h 2358267"/>
                <a:gd name="connsiteX14" fmla="*/ 217221 w 2507487"/>
                <a:gd name="connsiteY14" fmla="*/ 2183921 h 2358267"/>
                <a:gd name="connsiteX0" fmla="*/ 217221 w 2423972"/>
                <a:gd name="connsiteY0" fmla="*/ 2183921 h 2350037"/>
                <a:gd name="connsiteX1" fmla="*/ 362306 w 2423972"/>
                <a:gd name="connsiteY1" fmla="*/ 1329871 h 2350037"/>
                <a:gd name="connsiteX2" fmla="*/ 1118863 w 2423972"/>
                <a:gd name="connsiteY2" fmla="*/ 469901 h 2350037"/>
                <a:gd name="connsiteX3" fmla="*/ 1657706 w 2423972"/>
                <a:gd name="connsiteY3" fmla="*/ 110671 h 2350037"/>
                <a:gd name="connsiteX4" fmla="*/ 1995163 w 2423972"/>
                <a:gd name="connsiteY4" fmla="*/ 1815 h 2350037"/>
                <a:gd name="connsiteX5" fmla="*/ 2289077 w 2423972"/>
                <a:gd name="connsiteY5" fmla="*/ 121558 h 2350037"/>
                <a:gd name="connsiteX6" fmla="*/ 2359835 w 2423972"/>
                <a:gd name="connsiteY6" fmla="*/ 442686 h 2350037"/>
                <a:gd name="connsiteX7" fmla="*/ 2272749 w 2423972"/>
                <a:gd name="connsiteY7" fmla="*/ 801915 h 2350037"/>
                <a:gd name="connsiteX8" fmla="*/ 2196549 w 2423972"/>
                <a:gd name="connsiteY8" fmla="*/ 1150258 h 2350037"/>
                <a:gd name="connsiteX9" fmla="*/ 2185663 w 2423972"/>
                <a:gd name="connsiteY9" fmla="*/ 1640115 h 2350037"/>
                <a:gd name="connsiteX10" fmla="*/ 2343506 w 2423972"/>
                <a:gd name="connsiteY10" fmla="*/ 2091871 h 2350037"/>
                <a:gd name="connsiteX11" fmla="*/ 2320341 w 2423972"/>
                <a:gd name="connsiteY11" fmla="*/ 2311937 h 2350037"/>
                <a:gd name="connsiteX12" fmla="*/ 2141118 w 2423972"/>
                <a:gd name="connsiteY12" fmla="*/ 2320471 h 2350037"/>
                <a:gd name="connsiteX13" fmla="*/ 623215 w 2423972"/>
                <a:gd name="connsiteY13" fmla="*/ 2311937 h 2350037"/>
                <a:gd name="connsiteX14" fmla="*/ 217221 w 2423972"/>
                <a:gd name="connsiteY14" fmla="*/ 2183921 h 2350037"/>
                <a:gd name="connsiteX0" fmla="*/ 217221 w 2423972"/>
                <a:gd name="connsiteY0" fmla="*/ 2183921 h 2350037"/>
                <a:gd name="connsiteX1" fmla="*/ 362306 w 2423972"/>
                <a:gd name="connsiteY1" fmla="*/ 1329871 h 2350037"/>
                <a:gd name="connsiteX2" fmla="*/ 1118863 w 2423972"/>
                <a:gd name="connsiteY2" fmla="*/ 469901 h 2350037"/>
                <a:gd name="connsiteX3" fmla="*/ 1657706 w 2423972"/>
                <a:gd name="connsiteY3" fmla="*/ 110671 h 2350037"/>
                <a:gd name="connsiteX4" fmla="*/ 1995163 w 2423972"/>
                <a:gd name="connsiteY4" fmla="*/ 1815 h 2350037"/>
                <a:gd name="connsiteX5" fmla="*/ 2289077 w 2423972"/>
                <a:gd name="connsiteY5" fmla="*/ 121558 h 2350037"/>
                <a:gd name="connsiteX6" fmla="*/ 2359835 w 2423972"/>
                <a:gd name="connsiteY6" fmla="*/ 442686 h 2350037"/>
                <a:gd name="connsiteX7" fmla="*/ 2272749 w 2423972"/>
                <a:gd name="connsiteY7" fmla="*/ 801915 h 2350037"/>
                <a:gd name="connsiteX8" fmla="*/ 2196549 w 2423972"/>
                <a:gd name="connsiteY8" fmla="*/ 1150258 h 2350037"/>
                <a:gd name="connsiteX9" fmla="*/ 2185663 w 2423972"/>
                <a:gd name="connsiteY9" fmla="*/ 1640115 h 2350037"/>
                <a:gd name="connsiteX10" fmla="*/ 2343506 w 2423972"/>
                <a:gd name="connsiteY10" fmla="*/ 2091871 h 2350037"/>
                <a:gd name="connsiteX11" fmla="*/ 2320341 w 2423972"/>
                <a:gd name="connsiteY11" fmla="*/ 2311937 h 2350037"/>
                <a:gd name="connsiteX12" fmla="*/ 2141118 w 2423972"/>
                <a:gd name="connsiteY12" fmla="*/ 2320471 h 2350037"/>
                <a:gd name="connsiteX13" fmla="*/ 623215 w 2423972"/>
                <a:gd name="connsiteY13" fmla="*/ 2311937 h 2350037"/>
                <a:gd name="connsiteX14" fmla="*/ 217221 w 2423972"/>
                <a:gd name="connsiteY14" fmla="*/ 2183921 h 2350037"/>
                <a:gd name="connsiteX0" fmla="*/ 217221 w 2423972"/>
                <a:gd name="connsiteY0" fmla="*/ 2183921 h 2350037"/>
                <a:gd name="connsiteX1" fmla="*/ 362306 w 2423972"/>
                <a:gd name="connsiteY1" fmla="*/ 1329871 h 2350037"/>
                <a:gd name="connsiteX2" fmla="*/ 1118863 w 2423972"/>
                <a:gd name="connsiteY2" fmla="*/ 469901 h 2350037"/>
                <a:gd name="connsiteX3" fmla="*/ 1657706 w 2423972"/>
                <a:gd name="connsiteY3" fmla="*/ 110671 h 2350037"/>
                <a:gd name="connsiteX4" fmla="*/ 1995163 w 2423972"/>
                <a:gd name="connsiteY4" fmla="*/ 1815 h 2350037"/>
                <a:gd name="connsiteX5" fmla="*/ 2289077 w 2423972"/>
                <a:gd name="connsiteY5" fmla="*/ 121558 h 2350037"/>
                <a:gd name="connsiteX6" fmla="*/ 2359835 w 2423972"/>
                <a:gd name="connsiteY6" fmla="*/ 442686 h 2350037"/>
                <a:gd name="connsiteX7" fmla="*/ 2272749 w 2423972"/>
                <a:gd name="connsiteY7" fmla="*/ 801915 h 2350037"/>
                <a:gd name="connsiteX8" fmla="*/ 2196549 w 2423972"/>
                <a:gd name="connsiteY8" fmla="*/ 1150258 h 2350037"/>
                <a:gd name="connsiteX9" fmla="*/ 2185663 w 2423972"/>
                <a:gd name="connsiteY9" fmla="*/ 1640115 h 2350037"/>
                <a:gd name="connsiteX10" fmla="*/ 2343506 w 2423972"/>
                <a:gd name="connsiteY10" fmla="*/ 2091871 h 2350037"/>
                <a:gd name="connsiteX11" fmla="*/ 2320341 w 2423972"/>
                <a:gd name="connsiteY11" fmla="*/ 2311937 h 2350037"/>
                <a:gd name="connsiteX12" fmla="*/ 2141118 w 2423972"/>
                <a:gd name="connsiteY12" fmla="*/ 2320471 h 2350037"/>
                <a:gd name="connsiteX13" fmla="*/ 623215 w 2423972"/>
                <a:gd name="connsiteY13" fmla="*/ 2311937 h 2350037"/>
                <a:gd name="connsiteX14" fmla="*/ 217221 w 2423972"/>
                <a:gd name="connsiteY14" fmla="*/ 2183921 h 2350037"/>
                <a:gd name="connsiteX0" fmla="*/ 116637 w 2323388"/>
                <a:gd name="connsiteY0" fmla="*/ 2183921 h 2350037"/>
                <a:gd name="connsiteX1" fmla="*/ 261722 w 2323388"/>
                <a:gd name="connsiteY1" fmla="*/ 1329871 h 2350037"/>
                <a:gd name="connsiteX2" fmla="*/ 1018279 w 2323388"/>
                <a:gd name="connsiteY2" fmla="*/ 469901 h 2350037"/>
                <a:gd name="connsiteX3" fmla="*/ 1557122 w 2323388"/>
                <a:gd name="connsiteY3" fmla="*/ 110671 h 2350037"/>
                <a:gd name="connsiteX4" fmla="*/ 1894579 w 2323388"/>
                <a:gd name="connsiteY4" fmla="*/ 1815 h 2350037"/>
                <a:gd name="connsiteX5" fmla="*/ 2188493 w 2323388"/>
                <a:gd name="connsiteY5" fmla="*/ 121558 h 2350037"/>
                <a:gd name="connsiteX6" fmla="*/ 2259251 w 2323388"/>
                <a:gd name="connsiteY6" fmla="*/ 442686 h 2350037"/>
                <a:gd name="connsiteX7" fmla="*/ 2172165 w 2323388"/>
                <a:gd name="connsiteY7" fmla="*/ 801915 h 2350037"/>
                <a:gd name="connsiteX8" fmla="*/ 2095965 w 2323388"/>
                <a:gd name="connsiteY8" fmla="*/ 1150258 h 2350037"/>
                <a:gd name="connsiteX9" fmla="*/ 2085079 w 2323388"/>
                <a:gd name="connsiteY9" fmla="*/ 1640115 h 2350037"/>
                <a:gd name="connsiteX10" fmla="*/ 2242922 w 2323388"/>
                <a:gd name="connsiteY10" fmla="*/ 2091871 h 2350037"/>
                <a:gd name="connsiteX11" fmla="*/ 2219757 w 2323388"/>
                <a:gd name="connsiteY11" fmla="*/ 2311937 h 2350037"/>
                <a:gd name="connsiteX12" fmla="*/ 2040534 w 2323388"/>
                <a:gd name="connsiteY12" fmla="*/ 2320471 h 2350037"/>
                <a:gd name="connsiteX13" fmla="*/ 522631 w 2323388"/>
                <a:gd name="connsiteY13" fmla="*/ 2311937 h 2350037"/>
                <a:gd name="connsiteX14" fmla="*/ 116637 w 2323388"/>
                <a:gd name="connsiteY14" fmla="*/ 2183921 h 2350037"/>
                <a:gd name="connsiteX0" fmla="*/ 116637 w 2858468"/>
                <a:gd name="connsiteY0" fmla="*/ 2183921 h 2350037"/>
                <a:gd name="connsiteX1" fmla="*/ 261722 w 2858468"/>
                <a:gd name="connsiteY1" fmla="*/ 1329871 h 2350037"/>
                <a:gd name="connsiteX2" fmla="*/ 1018279 w 2858468"/>
                <a:gd name="connsiteY2" fmla="*/ 469901 h 2350037"/>
                <a:gd name="connsiteX3" fmla="*/ 1557122 w 2858468"/>
                <a:gd name="connsiteY3" fmla="*/ 110671 h 2350037"/>
                <a:gd name="connsiteX4" fmla="*/ 1894579 w 2858468"/>
                <a:gd name="connsiteY4" fmla="*/ 1815 h 2350037"/>
                <a:gd name="connsiteX5" fmla="*/ 2188493 w 2858468"/>
                <a:gd name="connsiteY5" fmla="*/ 121558 h 2350037"/>
                <a:gd name="connsiteX6" fmla="*/ 2259251 w 2858468"/>
                <a:gd name="connsiteY6" fmla="*/ 442686 h 2350037"/>
                <a:gd name="connsiteX7" fmla="*/ 2172165 w 2858468"/>
                <a:gd name="connsiteY7" fmla="*/ 801915 h 2350037"/>
                <a:gd name="connsiteX8" fmla="*/ 2843954 w 2858468"/>
                <a:gd name="connsiteY8" fmla="*/ 1187476 h 2350037"/>
                <a:gd name="connsiteX9" fmla="*/ 2085079 w 2858468"/>
                <a:gd name="connsiteY9" fmla="*/ 1640115 h 2350037"/>
                <a:gd name="connsiteX10" fmla="*/ 2242922 w 2858468"/>
                <a:gd name="connsiteY10" fmla="*/ 2091871 h 2350037"/>
                <a:gd name="connsiteX11" fmla="*/ 2219757 w 2858468"/>
                <a:gd name="connsiteY11" fmla="*/ 2311937 h 2350037"/>
                <a:gd name="connsiteX12" fmla="*/ 2040534 w 2858468"/>
                <a:gd name="connsiteY12" fmla="*/ 2320471 h 2350037"/>
                <a:gd name="connsiteX13" fmla="*/ 522631 w 2858468"/>
                <a:gd name="connsiteY13" fmla="*/ 2311937 h 2350037"/>
                <a:gd name="connsiteX14" fmla="*/ 116637 w 2858468"/>
                <a:gd name="connsiteY14" fmla="*/ 2183921 h 2350037"/>
                <a:gd name="connsiteX0" fmla="*/ 116637 w 2872983"/>
                <a:gd name="connsiteY0" fmla="*/ 2183921 h 2350037"/>
                <a:gd name="connsiteX1" fmla="*/ 261722 w 2872983"/>
                <a:gd name="connsiteY1" fmla="*/ 1329871 h 2350037"/>
                <a:gd name="connsiteX2" fmla="*/ 1018279 w 2872983"/>
                <a:gd name="connsiteY2" fmla="*/ 469901 h 2350037"/>
                <a:gd name="connsiteX3" fmla="*/ 1557122 w 2872983"/>
                <a:gd name="connsiteY3" fmla="*/ 110671 h 2350037"/>
                <a:gd name="connsiteX4" fmla="*/ 1894579 w 2872983"/>
                <a:gd name="connsiteY4" fmla="*/ 1815 h 2350037"/>
                <a:gd name="connsiteX5" fmla="*/ 2188493 w 2872983"/>
                <a:gd name="connsiteY5" fmla="*/ 121558 h 2350037"/>
                <a:gd name="connsiteX6" fmla="*/ 2259251 w 2872983"/>
                <a:gd name="connsiteY6" fmla="*/ 442686 h 2350037"/>
                <a:gd name="connsiteX7" fmla="*/ 2843954 w 2872983"/>
                <a:gd name="connsiteY7" fmla="*/ 1187476 h 2350037"/>
                <a:gd name="connsiteX8" fmla="*/ 2085079 w 2872983"/>
                <a:gd name="connsiteY8" fmla="*/ 1640115 h 2350037"/>
                <a:gd name="connsiteX9" fmla="*/ 2242922 w 2872983"/>
                <a:gd name="connsiteY9" fmla="*/ 2091871 h 2350037"/>
                <a:gd name="connsiteX10" fmla="*/ 2219757 w 2872983"/>
                <a:gd name="connsiteY10" fmla="*/ 2311937 h 2350037"/>
                <a:gd name="connsiteX11" fmla="*/ 2040534 w 2872983"/>
                <a:gd name="connsiteY11" fmla="*/ 2320471 h 2350037"/>
                <a:gd name="connsiteX12" fmla="*/ 522631 w 2872983"/>
                <a:gd name="connsiteY12" fmla="*/ 2311937 h 2350037"/>
                <a:gd name="connsiteX13" fmla="*/ 116637 w 2872983"/>
                <a:gd name="connsiteY13" fmla="*/ 2183921 h 2350037"/>
                <a:gd name="connsiteX0" fmla="*/ 116637 w 2920251"/>
                <a:gd name="connsiteY0" fmla="*/ 2183921 h 2350037"/>
                <a:gd name="connsiteX1" fmla="*/ 261722 w 2920251"/>
                <a:gd name="connsiteY1" fmla="*/ 1329871 h 2350037"/>
                <a:gd name="connsiteX2" fmla="*/ 1018279 w 2920251"/>
                <a:gd name="connsiteY2" fmla="*/ 469901 h 2350037"/>
                <a:gd name="connsiteX3" fmla="*/ 1557122 w 2920251"/>
                <a:gd name="connsiteY3" fmla="*/ 110671 h 2350037"/>
                <a:gd name="connsiteX4" fmla="*/ 1894579 w 2920251"/>
                <a:gd name="connsiteY4" fmla="*/ 1815 h 2350037"/>
                <a:gd name="connsiteX5" fmla="*/ 2188493 w 2920251"/>
                <a:gd name="connsiteY5" fmla="*/ 121558 h 2350037"/>
                <a:gd name="connsiteX6" fmla="*/ 2542860 w 2920251"/>
                <a:gd name="connsiteY6" fmla="*/ 404633 h 2350037"/>
                <a:gd name="connsiteX7" fmla="*/ 2843954 w 2920251"/>
                <a:gd name="connsiteY7" fmla="*/ 1187476 h 2350037"/>
                <a:gd name="connsiteX8" fmla="*/ 2085079 w 2920251"/>
                <a:gd name="connsiteY8" fmla="*/ 1640115 h 2350037"/>
                <a:gd name="connsiteX9" fmla="*/ 2242922 w 2920251"/>
                <a:gd name="connsiteY9" fmla="*/ 2091871 h 2350037"/>
                <a:gd name="connsiteX10" fmla="*/ 2219757 w 2920251"/>
                <a:gd name="connsiteY10" fmla="*/ 2311937 h 2350037"/>
                <a:gd name="connsiteX11" fmla="*/ 2040534 w 2920251"/>
                <a:gd name="connsiteY11" fmla="*/ 2320471 h 2350037"/>
                <a:gd name="connsiteX12" fmla="*/ 522631 w 2920251"/>
                <a:gd name="connsiteY12" fmla="*/ 2311937 h 2350037"/>
                <a:gd name="connsiteX13" fmla="*/ 116637 w 2920251"/>
                <a:gd name="connsiteY13" fmla="*/ 2183921 h 2350037"/>
                <a:gd name="connsiteX0" fmla="*/ 116637 w 2920251"/>
                <a:gd name="connsiteY0" fmla="*/ 2183294 h 2349410"/>
                <a:gd name="connsiteX1" fmla="*/ 261722 w 2920251"/>
                <a:gd name="connsiteY1" fmla="*/ 1329244 h 2349410"/>
                <a:gd name="connsiteX2" fmla="*/ 1018279 w 2920251"/>
                <a:gd name="connsiteY2" fmla="*/ 469274 h 2349410"/>
                <a:gd name="connsiteX3" fmla="*/ 1557122 w 2920251"/>
                <a:gd name="connsiteY3" fmla="*/ 110044 h 2349410"/>
                <a:gd name="connsiteX4" fmla="*/ 1894579 w 2920251"/>
                <a:gd name="connsiteY4" fmla="*/ 1188 h 2349410"/>
                <a:gd name="connsiteX5" fmla="*/ 2241767 w 2920251"/>
                <a:gd name="connsiteY5" fmla="*/ 102913 h 2349410"/>
                <a:gd name="connsiteX6" fmla="*/ 2542860 w 2920251"/>
                <a:gd name="connsiteY6" fmla="*/ 404006 h 2349410"/>
                <a:gd name="connsiteX7" fmla="*/ 2843954 w 2920251"/>
                <a:gd name="connsiteY7" fmla="*/ 1186849 h 2349410"/>
                <a:gd name="connsiteX8" fmla="*/ 2085079 w 2920251"/>
                <a:gd name="connsiteY8" fmla="*/ 1639488 h 2349410"/>
                <a:gd name="connsiteX9" fmla="*/ 2242922 w 2920251"/>
                <a:gd name="connsiteY9" fmla="*/ 2091244 h 2349410"/>
                <a:gd name="connsiteX10" fmla="*/ 2219757 w 2920251"/>
                <a:gd name="connsiteY10" fmla="*/ 2311310 h 2349410"/>
                <a:gd name="connsiteX11" fmla="*/ 2040534 w 2920251"/>
                <a:gd name="connsiteY11" fmla="*/ 2319844 h 2349410"/>
                <a:gd name="connsiteX12" fmla="*/ 522631 w 2920251"/>
                <a:gd name="connsiteY12" fmla="*/ 2311310 h 2349410"/>
                <a:gd name="connsiteX13" fmla="*/ 116637 w 2920251"/>
                <a:gd name="connsiteY13" fmla="*/ 2183294 h 2349410"/>
                <a:gd name="connsiteX0" fmla="*/ 116637 w 4028063"/>
                <a:gd name="connsiteY0" fmla="*/ 2183294 h 2349410"/>
                <a:gd name="connsiteX1" fmla="*/ 261722 w 4028063"/>
                <a:gd name="connsiteY1" fmla="*/ 1329244 h 2349410"/>
                <a:gd name="connsiteX2" fmla="*/ 1018279 w 4028063"/>
                <a:gd name="connsiteY2" fmla="*/ 469274 h 2349410"/>
                <a:gd name="connsiteX3" fmla="*/ 1557122 w 4028063"/>
                <a:gd name="connsiteY3" fmla="*/ 110044 h 2349410"/>
                <a:gd name="connsiteX4" fmla="*/ 1894579 w 4028063"/>
                <a:gd name="connsiteY4" fmla="*/ 1188 h 2349410"/>
                <a:gd name="connsiteX5" fmla="*/ 2241767 w 4028063"/>
                <a:gd name="connsiteY5" fmla="*/ 102913 h 2349410"/>
                <a:gd name="connsiteX6" fmla="*/ 2542860 w 4028063"/>
                <a:gd name="connsiteY6" fmla="*/ 404006 h 2349410"/>
                <a:gd name="connsiteX7" fmla="*/ 2843954 w 4028063"/>
                <a:gd name="connsiteY7" fmla="*/ 1186849 h 2349410"/>
                <a:gd name="connsiteX8" fmla="*/ 3927891 w 4028063"/>
                <a:gd name="connsiteY8" fmla="*/ 1728817 h 2349410"/>
                <a:gd name="connsiteX9" fmla="*/ 2242922 w 4028063"/>
                <a:gd name="connsiteY9" fmla="*/ 2091244 h 2349410"/>
                <a:gd name="connsiteX10" fmla="*/ 2219757 w 4028063"/>
                <a:gd name="connsiteY10" fmla="*/ 2311310 h 2349410"/>
                <a:gd name="connsiteX11" fmla="*/ 2040534 w 4028063"/>
                <a:gd name="connsiteY11" fmla="*/ 2319844 h 2349410"/>
                <a:gd name="connsiteX12" fmla="*/ 522631 w 4028063"/>
                <a:gd name="connsiteY12" fmla="*/ 2311310 h 2349410"/>
                <a:gd name="connsiteX13" fmla="*/ 116637 w 4028063"/>
                <a:gd name="connsiteY13" fmla="*/ 2183294 h 2349410"/>
                <a:gd name="connsiteX0" fmla="*/ 116637 w 4068209"/>
                <a:gd name="connsiteY0" fmla="*/ 2183294 h 2349410"/>
                <a:gd name="connsiteX1" fmla="*/ 261722 w 4068209"/>
                <a:gd name="connsiteY1" fmla="*/ 1329244 h 2349410"/>
                <a:gd name="connsiteX2" fmla="*/ 1018279 w 4068209"/>
                <a:gd name="connsiteY2" fmla="*/ 469274 h 2349410"/>
                <a:gd name="connsiteX3" fmla="*/ 1557122 w 4068209"/>
                <a:gd name="connsiteY3" fmla="*/ 110044 h 2349410"/>
                <a:gd name="connsiteX4" fmla="*/ 1894579 w 4068209"/>
                <a:gd name="connsiteY4" fmla="*/ 1188 h 2349410"/>
                <a:gd name="connsiteX5" fmla="*/ 2241767 w 4068209"/>
                <a:gd name="connsiteY5" fmla="*/ 102913 h 2349410"/>
                <a:gd name="connsiteX6" fmla="*/ 2542860 w 4068209"/>
                <a:gd name="connsiteY6" fmla="*/ 404006 h 2349410"/>
                <a:gd name="connsiteX7" fmla="*/ 3084829 w 4068209"/>
                <a:gd name="connsiteY7" fmla="*/ 1186849 h 2349410"/>
                <a:gd name="connsiteX8" fmla="*/ 3927891 w 4068209"/>
                <a:gd name="connsiteY8" fmla="*/ 1728817 h 2349410"/>
                <a:gd name="connsiteX9" fmla="*/ 2242922 w 4068209"/>
                <a:gd name="connsiteY9" fmla="*/ 2091244 h 2349410"/>
                <a:gd name="connsiteX10" fmla="*/ 2219757 w 4068209"/>
                <a:gd name="connsiteY10" fmla="*/ 2311310 h 2349410"/>
                <a:gd name="connsiteX11" fmla="*/ 2040534 w 4068209"/>
                <a:gd name="connsiteY11" fmla="*/ 2319844 h 2349410"/>
                <a:gd name="connsiteX12" fmla="*/ 522631 w 4068209"/>
                <a:gd name="connsiteY12" fmla="*/ 2311310 h 2349410"/>
                <a:gd name="connsiteX13" fmla="*/ 116637 w 4068209"/>
                <a:gd name="connsiteY13" fmla="*/ 2183294 h 2349410"/>
                <a:gd name="connsiteX0" fmla="*/ 116637 w 4068209"/>
                <a:gd name="connsiteY0" fmla="*/ 2183294 h 2319844"/>
                <a:gd name="connsiteX1" fmla="*/ 261722 w 4068209"/>
                <a:gd name="connsiteY1" fmla="*/ 1329244 h 2319844"/>
                <a:gd name="connsiteX2" fmla="*/ 1018279 w 4068209"/>
                <a:gd name="connsiteY2" fmla="*/ 469274 h 2319844"/>
                <a:gd name="connsiteX3" fmla="*/ 1557122 w 4068209"/>
                <a:gd name="connsiteY3" fmla="*/ 110044 h 2319844"/>
                <a:gd name="connsiteX4" fmla="*/ 1894579 w 4068209"/>
                <a:gd name="connsiteY4" fmla="*/ 1188 h 2319844"/>
                <a:gd name="connsiteX5" fmla="*/ 2241767 w 4068209"/>
                <a:gd name="connsiteY5" fmla="*/ 102913 h 2319844"/>
                <a:gd name="connsiteX6" fmla="*/ 2542860 w 4068209"/>
                <a:gd name="connsiteY6" fmla="*/ 404006 h 2319844"/>
                <a:gd name="connsiteX7" fmla="*/ 3084829 w 4068209"/>
                <a:gd name="connsiteY7" fmla="*/ 1186849 h 2319844"/>
                <a:gd name="connsiteX8" fmla="*/ 3927891 w 4068209"/>
                <a:gd name="connsiteY8" fmla="*/ 1728817 h 2319844"/>
                <a:gd name="connsiteX9" fmla="*/ 2242922 w 4068209"/>
                <a:gd name="connsiteY9" fmla="*/ 2091244 h 2319844"/>
                <a:gd name="connsiteX10" fmla="*/ 3867672 w 4068209"/>
                <a:gd name="connsiteY10" fmla="*/ 2210566 h 2319844"/>
                <a:gd name="connsiteX11" fmla="*/ 2040534 w 4068209"/>
                <a:gd name="connsiteY11" fmla="*/ 2319844 h 2319844"/>
                <a:gd name="connsiteX12" fmla="*/ 522631 w 4068209"/>
                <a:gd name="connsiteY12" fmla="*/ 2311310 h 2319844"/>
                <a:gd name="connsiteX13" fmla="*/ 116637 w 4068209"/>
                <a:gd name="connsiteY13" fmla="*/ 2183294 h 2319844"/>
                <a:gd name="connsiteX0" fmla="*/ 116637 w 4239020"/>
                <a:gd name="connsiteY0" fmla="*/ 2183294 h 2319844"/>
                <a:gd name="connsiteX1" fmla="*/ 261722 w 4239020"/>
                <a:gd name="connsiteY1" fmla="*/ 1329244 h 2319844"/>
                <a:gd name="connsiteX2" fmla="*/ 1018279 w 4239020"/>
                <a:gd name="connsiteY2" fmla="*/ 469274 h 2319844"/>
                <a:gd name="connsiteX3" fmla="*/ 1557122 w 4239020"/>
                <a:gd name="connsiteY3" fmla="*/ 110044 h 2319844"/>
                <a:gd name="connsiteX4" fmla="*/ 1894579 w 4239020"/>
                <a:gd name="connsiteY4" fmla="*/ 1188 h 2319844"/>
                <a:gd name="connsiteX5" fmla="*/ 2241767 w 4239020"/>
                <a:gd name="connsiteY5" fmla="*/ 102913 h 2319844"/>
                <a:gd name="connsiteX6" fmla="*/ 2542860 w 4239020"/>
                <a:gd name="connsiteY6" fmla="*/ 404006 h 2319844"/>
                <a:gd name="connsiteX7" fmla="*/ 3084829 w 4239020"/>
                <a:gd name="connsiteY7" fmla="*/ 1186849 h 2319844"/>
                <a:gd name="connsiteX8" fmla="*/ 3927891 w 4239020"/>
                <a:gd name="connsiteY8" fmla="*/ 1728817 h 2319844"/>
                <a:gd name="connsiteX9" fmla="*/ 4228984 w 4239020"/>
                <a:gd name="connsiteY9" fmla="*/ 1909472 h 2319844"/>
                <a:gd name="connsiteX10" fmla="*/ 3867672 w 4239020"/>
                <a:gd name="connsiteY10" fmla="*/ 2210566 h 2319844"/>
                <a:gd name="connsiteX11" fmla="*/ 2040534 w 4239020"/>
                <a:gd name="connsiteY11" fmla="*/ 2319844 h 2319844"/>
                <a:gd name="connsiteX12" fmla="*/ 522631 w 4239020"/>
                <a:gd name="connsiteY12" fmla="*/ 2311310 h 2319844"/>
                <a:gd name="connsiteX13" fmla="*/ 116637 w 4239020"/>
                <a:gd name="connsiteY13" fmla="*/ 2183294 h 2319844"/>
                <a:gd name="connsiteX0" fmla="*/ 116637 w 4653945"/>
                <a:gd name="connsiteY0" fmla="*/ 2183294 h 2387480"/>
                <a:gd name="connsiteX1" fmla="*/ 261722 w 4653945"/>
                <a:gd name="connsiteY1" fmla="*/ 1329244 h 2387480"/>
                <a:gd name="connsiteX2" fmla="*/ 1018279 w 4653945"/>
                <a:gd name="connsiteY2" fmla="*/ 469274 h 2387480"/>
                <a:gd name="connsiteX3" fmla="*/ 1557122 w 4653945"/>
                <a:gd name="connsiteY3" fmla="*/ 110044 h 2387480"/>
                <a:gd name="connsiteX4" fmla="*/ 1894579 w 4653945"/>
                <a:gd name="connsiteY4" fmla="*/ 1188 h 2387480"/>
                <a:gd name="connsiteX5" fmla="*/ 2241767 w 4653945"/>
                <a:gd name="connsiteY5" fmla="*/ 102913 h 2387480"/>
                <a:gd name="connsiteX6" fmla="*/ 2542860 w 4653945"/>
                <a:gd name="connsiteY6" fmla="*/ 404006 h 2387480"/>
                <a:gd name="connsiteX7" fmla="*/ 3084829 w 4653945"/>
                <a:gd name="connsiteY7" fmla="*/ 1186849 h 2387480"/>
                <a:gd name="connsiteX8" fmla="*/ 3927891 w 4653945"/>
                <a:gd name="connsiteY8" fmla="*/ 1728817 h 2387480"/>
                <a:gd name="connsiteX9" fmla="*/ 4228984 w 4653945"/>
                <a:gd name="connsiteY9" fmla="*/ 1909472 h 2387480"/>
                <a:gd name="connsiteX10" fmla="*/ 4289203 w 4653945"/>
                <a:gd name="connsiteY10" fmla="*/ 2319085 h 2387480"/>
                <a:gd name="connsiteX11" fmla="*/ 2040534 w 4653945"/>
                <a:gd name="connsiteY11" fmla="*/ 2319844 h 2387480"/>
                <a:gd name="connsiteX12" fmla="*/ 522631 w 4653945"/>
                <a:gd name="connsiteY12" fmla="*/ 2311310 h 2387480"/>
                <a:gd name="connsiteX13" fmla="*/ 116637 w 4653945"/>
                <a:gd name="connsiteY13" fmla="*/ 2183294 h 2387480"/>
                <a:gd name="connsiteX0" fmla="*/ 116637 w 4653945"/>
                <a:gd name="connsiteY0" fmla="*/ 2183294 h 2373898"/>
                <a:gd name="connsiteX1" fmla="*/ 261722 w 4653945"/>
                <a:gd name="connsiteY1" fmla="*/ 1329244 h 2373898"/>
                <a:gd name="connsiteX2" fmla="*/ 1018279 w 4653945"/>
                <a:gd name="connsiteY2" fmla="*/ 469274 h 2373898"/>
                <a:gd name="connsiteX3" fmla="*/ 1557122 w 4653945"/>
                <a:gd name="connsiteY3" fmla="*/ 110044 h 2373898"/>
                <a:gd name="connsiteX4" fmla="*/ 1894579 w 4653945"/>
                <a:gd name="connsiteY4" fmla="*/ 1188 h 2373898"/>
                <a:gd name="connsiteX5" fmla="*/ 2241767 w 4653945"/>
                <a:gd name="connsiteY5" fmla="*/ 102913 h 2373898"/>
                <a:gd name="connsiteX6" fmla="*/ 2542860 w 4653945"/>
                <a:gd name="connsiteY6" fmla="*/ 404006 h 2373898"/>
                <a:gd name="connsiteX7" fmla="*/ 3084829 w 4653945"/>
                <a:gd name="connsiteY7" fmla="*/ 1186849 h 2373898"/>
                <a:gd name="connsiteX8" fmla="*/ 3927891 w 4653945"/>
                <a:gd name="connsiteY8" fmla="*/ 1728817 h 2373898"/>
                <a:gd name="connsiteX9" fmla="*/ 4228984 w 4653945"/>
                <a:gd name="connsiteY9" fmla="*/ 1909472 h 2373898"/>
                <a:gd name="connsiteX10" fmla="*/ 4289203 w 4653945"/>
                <a:gd name="connsiteY10" fmla="*/ 2319085 h 2373898"/>
                <a:gd name="connsiteX11" fmla="*/ 2040534 w 4653945"/>
                <a:gd name="connsiteY11" fmla="*/ 2319844 h 2373898"/>
                <a:gd name="connsiteX12" fmla="*/ 522631 w 4653945"/>
                <a:gd name="connsiteY12" fmla="*/ 2311310 h 2373898"/>
                <a:gd name="connsiteX13" fmla="*/ 116637 w 4653945"/>
                <a:gd name="connsiteY13" fmla="*/ 2183294 h 2373898"/>
                <a:gd name="connsiteX0" fmla="*/ 116637 w 4653945"/>
                <a:gd name="connsiteY0" fmla="*/ 2183294 h 2332254"/>
                <a:gd name="connsiteX1" fmla="*/ 261722 w 4653945"/>
                <a:gd name="connsiteY1" fmla="*/ 1329244 h 2332254"/>
                <a:gd name="connsiteX2" fmla="*/ 1018279 w 4653945"/>
                <a:gd name="connsiteY2" fmla="*/ 469274 h 2332254"/>
                <a:gd name="connsiteX3" fmla="*/ 1557122 w 4653945"/>
                <a:gd name="connsiteY3" fmla="*/ 110044 h 2332254"/>
                <a:gd name="connsiteX4" fmla="*/ 1894579 w 4653945"/>
                <a:gd name="connsiteY4" fmla="*/ 1188 h 2332254"/>
                <a:gd name="connsiteX5" fmla="*/ 2241767 w 4653945"/>
                <a:gd name="connsiteY5" fmla="*/ 102913 h 2332254"/>
                <a:gd name="connsiteX6" fmla="*/ 2542860 w 4653945"/>
                <a:gd name="connsiteY6" fmla="*/ 404006 h 2332254"/>
                <a:gd name="connsiteX7" fmla="*/ 3084829 w 4653945"/>
                <a:gd name="connsiteY7" fmla="*/ 1186849 h 2332254"/>
                <a:gd name="connsiteX8" fmla="*/ 3927891 w 4653945"/>
                <a:gd name="connsiteY8" fmla="*/ 1728817 h 2332254"/>
                <a:gd name="connsiteX9" fmla="*/ 4228984 w 4653945"/>
                <a:gd name="connsiteY9" fmla="*/ 1909472 h 2332254"/>
                <a:gd name="connsiteX10" fmla="*/ 4289203 w 4653945"/>
                <a:gd name="connsiteY10" fmla="*/ 2319085 h 2332254"/>
                <a:gd name="connsiteX11" fmla="*/ 2040534 w 4653945"/>
                <a:gd name="connsiteY11" fmla="*/ 2319844 h 2332254"/>
                <a:gd name="connsiteX12" fmla="*/ 522631 w 4653945"/>
                <a:gd name="connsiteY12" fmla="*/ 2311310 h 2332254"/>
                <a:gd name="connsiteX13" fmla="*/ 116637 w 4653945"/>
                <a:gd name="connsiteY13" fmla="*/ 2183294 h 2332254"/>
                <a:gd name="connsiteX0" fmla="*/ 116637 w 4304777"/>
                <a:gd name="connsiteY0" fmla="*/ 2183294 h 2332254"/>
                <a:gd name="connsiteX1" fmla="*/ 261722 w 4304777"/>
                <a:gd name="connsiteY1" fmla="*/ 1329244 h 2332254"/>
                <a:gd name="connsiteX2" fmla="*/ 1018279 w 4304777"/>
                <a:gd name="connsiteY2" fmla="*/ 469274 h 2332254"/>
                <a:gd name="connsiteX3" fmla="*/ 1557122 w 4304777"/>
                <a:gd name="connsiteY3" fmla="*/ 110044 h 2332254"/>
                <a:gd name="connsiteX4" fmla="*/ 1894579 w 4304777"/>
                <a:gd name="connsiteY4" fmla="*/ 1188 h 2332254"/>
                <a:gd name="connsiteX5" fmla="*/ 2241767 w 4304777"/>
                <a:gd name="connsiteY5" fmla="*/ 102913 h 2332254"/>
                <a:gd name="connsiteX6" fmla="*/ 2542860 w 4304777"/>
                <a:gd name="connsiteY6" fmla="*/ 404006 h 2332254"/>
                <a:gd name="connsiteX7" fmla="*/ 3084829 w 4304777"/>
                <a:gd name="connsiteY7" fmla="*/ 1186849 h 2332254"/>
                <a:gd name="connsiteX8" fmla="*/ 3927891 w 4304777"/>
                <a:gd name="connsiteY8" fmla="*/ 1728817 h 2332254"/>
                <a:gd name="connsiteX9" fmla="*/ 4228984 w 4304777"/>
                <a:gd name="connsiteY9" fmla="*/ 1909472 h 2332254"/>
                <a:gd name="connsiteX10" fmla="*/ 4289203 w 4304777"/>
                <a:gd name="connsiteY10" fmla="*/ 2319085 h 2332254"/>
                <a:gd name="connsiteX11" fmla="*/ 2040534 w 4304777"/>
                <a:gd name="connsiteY11" fmla="*/ 2319844 h 2332254"/>
                <a:gd name="connsiteX12" fmla="*/ 522631 w 4304777"/>
                <a:gd name="connsiteY12" fmla="*/ 2311310 h 2332254"/>
                <a:gd name="connsiteX13" fmla="*/ 116637 w 4304777"/>
                <a:gd name="connsiteY13" fmla="*/ 2183294 h 2332254"/>
                <a:gd name="connsiteX0" fmla="*/ 116637 w 4401110"/>
                <a:gd name="connsiteY0" fmla="*/ 2183294 h 2332254"/>
                <a:gd name="connsiteX1" fmla="*/ 261722 w 4401110"/>
                <a:gd name="connsiteY1" fmla="*/ 1329244 h 2332254"/>
                <a:gd name="connsiteX2" fmla="*/ 1018279 w 4401110"/>
                <a:gd name="connsiteY2" fmla="*/ 469274 h 2332254"/>
                <a:gd name="connsiteX3" fmla="*/ 1557122 w 4401110"/>
                <a:gd name="connsiteY3" fmla="*/ 110044 h 2332254"/>
                <a:gd name="connsiteX4" fmla="*/ 1894579 w 4401110"/>
                <a:gd name="connsiteY4" fmla="*/ 1188 h 2332254"/>
                <a:gd name="connsiteX5" fmla="*/ 2241767 w 4401110"/>
                <a:gd name="connsiteY5" fmla="*/ 102913 h 2332254"/>
                <a:gd name="connsiteX6" fmla="*/ 2542860 w 4401110"/>
                <a:gd name="connsiteY6" fmla="*/ 404006 h 2332254"/>
                <a:gd name="connsiteX7" fmla="*/ 3084829 w 4401110"/>
                <a:gd name="connsiteY7" fmla="*/ 1186849 h 2332254"/>
                <a:gd name="connsiteX8" fmla="*/ 3927891 w 4401110"/>
                <a:gd name="connsiteY8" fmla="*/ 1728817 h 2332254"/>
                <a:gd name="connsiteX9" fmla="*/ 4228984 w 4401110"/>
                <a:gd name="connsiteY9" fmla="*/ 1909472 h 2332254"/>
                <a:gd name="connsiteX10" fmla="*/ 4289203 w 4401110"/>
                <a:gd name="connsiteY10" fmla="*/ 2319085 h 2332254"/>
                <a:gd name="connsiteX11" fmla="*/ 2040534 w 4401110"/>
                <a:gd name="connsiteY11" fmla="*/ 2319844 h 2332254"/>
                <a:gd name="connsiteX12" fmla="*/ 522631 w 4401110"/>
                <a:gd name="connsiteY12" fmla="*/ 2311310 h 2332254"/>
                <a:gd name="connsiteX13" fmla="*/ 116637 w 4401110"/>
                <a:gd name="connsiteY13" fmla="*/ 2183294 h 2332254"/>
                <a:gd name="connsiteX0" fmla="*/ 116637 w 4603762"/>
                <a:gd name="connsiteY0" fmla="*/ 2183294 h 2332254"/>
                <a:gd name="connsiteX1" fmla="*/ 261722 w 4603762"/>
                <a:gd name="connsiteY1" fmla="*/ 1329244 h 2332254"/>
                <a:gd name="connsiteX2" fmla="*/ 1018279 w 4603762"/>
                <a:gd name="connsiteY2" fmla="*/ 469274 h 2332254"/>
                <a:gd name="connsiteX3" fmla="*/ 1557122 w 4603762"/>
                <a:gd name="connsiteY3" fmla="*/ 110044 h 2332254"/>
                <a:gd name="connsiteX4" fmla="*/ 1894579 w 4603762"/>
                <a:gd name="connsiteY4" fmla="*/ 1188 h 2332254"/>
                <a:gd name="connsiteX5" fmla="*/ 2241767 w 4603762"/>
                <a:gd name="connsiteY5" fmla="*/ 102913 h 2332254"/>
                <a:gd name="connsiteX6" fmla="*/ 2542860 w 4603762"/>
                <a:gd name="connsiteY6" fmla="*/ 404006 h 2332254"/>
                <a:gd name="connsiteX7" fmla="*/ 3084829 w 4603762"/>
                <a:gd name="connsiteY7" fmla="*/ 1186849 h 2332254"/>
                <a:gd name="connsiteX8" fmla="*/ 3927891 w 4603762"/>
                <a:gd name="connsiteY8" fmla="*/ 1728817 h 2332254"/>
                <a:gd name="connsiteX9" fmla="*/ 4289203 w 4603762"/>
                <a:gd name="connsiteY9" fmla="*/ 2319085 h 2332254"/>
                <a:gd name="connsiteX10" fmla="*/ 2040534 w 4603762"/>
                <a:gd name="connsiteY10" fmla="*/ 2319844 h 2332254"/>
                <a:gd name="connsiteX11" fmla="*/ 522631 w 4603762"/>
                <a:gd name="connsiteY11" fmla="*/ 2311310 h 2332254"/>
                <a:gd name="connsiteX12" fmla="*/ 116637 w 4603762"/>
                <a:gd name="connsiteY12" fmla="*/ 2183294 h 2332254"/>
                <a:gd name="connsiteX0" fmla="*/ 116637 w 4603762"/>
                <a:gd name="connsiteY0" fmla="*/ 2267954 h 2416914"/>
                <a:gd name="connsiteX1" fmla="*/ 261722 w 4603762"/>
                <a:gd name="connsiteY1" fmla="*/ 1413904 h 2416914"/>
                <a:gd name="connsiteX2" fmla="*/ 1018279 w 4603762"/>
                <a:gd name="connsiteY2" fmla="*/ 553934 h 2416914"/>
                <a:gd name="connsiteX3" fmla="*/ 1557122 w 4603762"/>
                <a:gd name="connsiteY3" fmla="*/ 194704 h 2416914"/>
                <a:gd name="connsiteX4" fmla="*/ 1894579 w 4603762"/>
                <a:gd name="connsiteY4" fmla="*/ 85848 h 2416914"/>
                <a:gd name="connsiteX5" fmla="*/ 2241766 w 4603762"/>
                <a:gd name="connsiteY5" fmla="*/ 67136 h 2416914"/>
                <a:gd name="connsiteX6" fmla="*/ 2542860 w 4603762"/>
                <a:gd name="connsiteY6" fmla="*/ 488666 h 2416914"/>
                <a:gd name="connsiteX7" fmla="*/ 3084829 w 4603762"/>
                <a:gd name="connsiteY7" fmla="*/ 1271509 h 2416914"/>
                <a:gd name="connsiteX8" fmla="*/ 3927891 w 4603762"/>
                <a:gd name="connsiteY8" fmla="*/ 1813477 h 2416914"/>
                <a:gd name="connsiteX9" fmla="*/ 4289203 w 4603762"/>
                <a:gd name="connsiteY9" fmla="*/ 2403745 h 2416914"/>
                <a:gd name="connsiteX10" fmla="*/ 2040534 w 4603762"/>
                <a:gd name="connsiteY10" fmla="*/ 2404504 h 2416914"/>
                <a:gd name="connsiteX11" fmla="*/ 522631 w 4603762"/>
                <a:gd name="connsiteY11" fmla="*/ 2395970 h 2416914"/>
                <a:gd name="connsiteX12" fmla="*/ 116637 w 4603762"/>
                <a:gd name="connsiteY12" fmla="*/ 2267954 h 2416914"/>
                <a:gd name="connsiteX0" fmla="*/ 116637 w 4603762"/>
                <a:gd name="connsiteY0" fmla="*/ 2271073 h 2420033"/>
                <a:gd name="connsiteX1" fmla="*/ 261722 w 4603762"/>
                <a:gd name="connsiteY1" fmla="*/ 1417023 h 2420033"/>
                <a:gd name="connsiteX2" fmla="*/ 1018279 w 4603762"/>
                <a:gd name="connsiteY2" fmla="*/ 557053 h 2420033"/>
                <a:gd name="connsiteX3" fmla="*/ 1557122 w 4603762"/>
                <a:gd name="connsiteY3" fmla="*/ 197823 h 2420033"/>
                <a:gd name="connsiteX4" fmla="*/ 1880454 w 4603762"/>
                <a:gd name="connsiteY4" fmla="*/ 70255 h 2420033"/>
                <a:gd name="connsiteX5" fmla="*/ 2241766 w 4603762"/>
                <a:gd name="connsiteY5" fmla="*/ 70255 h 2420033"/>
                <a:gd name="connsiteX6" fmla="*/ 2542860 w 4603762"/>
                <a:gd name="connsiteY6" fmla="*/ 491785 h 2420033"/>
                <a:gd name="connsiteX7" fmla="*/ 3084829 w 4603762"/>
                <a:gd name="connsiteY7" fmla="*/ 1274628 h 2420033"/>
                <a:gd name="connsiteX8" fmla="*/ 3927891 w 4603762"/>
                <a:gd name="connsiteY8" fmla="*/ 1816596 h 2420033"/>
                <a:gd name="connsiteX9" fmla="*/ 4289203 w 4603762"/>
                <a:gd name="connsiteY9" fmla="*/ 2406864 h 2420033"/>
                <a:gd name="connsiteX10" fmla="*/ 2040534 w 4603762"/>
                <a:gd name="connsiteY10" fmla="*/ 2407623 h 2420033"/>
                <a:gd name="connsiteX11" fmla="*/ 522631 w 4603762"/>
                <a:gd name="connsiteY11" fmla="*/ 2399089 h 2420033"/>
                <a:gd name="connsiteX12" fmla="*/ 116637 w 4603762"/>
                <a:gd name="connsiteY12" fmla="*/ 2271073 h 2420033"/>
                <a:gd name="connsiteX0" fmla="*/ 116637 w 4603762"/>
                <a:gd name="connsiteY0" fmla="*/ 2271073 h 2420033"/>
                <a:gd name="connsiteX1" fmla="*/ 261722 w 4603762"/>
                <a:gd name="connsiteY1" fmla="*/ 1417023 h 2420033"/>
                <a:gd name="connsiteX2" fmla="*/ 1018279 w 4603762"/>
                <a:gd name="connsiteY2" fmla="*/ 557053 h 2420033"/>
                <a:gd name="connsiteX3" fmla="*/ 1639579 w 4603762"/>
                <a:gd name="connsiteY3" fmla="*/ 250912 h 2420033"/>
                <a:gd name="connsiteX4" fmla="*/ 1880454 w 4603762"/>
                <a:gd name="connsiteY4" fmla="*/ 70255 h 2420033"/>
                <a:gd name="connsiteX5" fmla="*/ 2241766 w 4603762"/>
                <a:gd name="connsiteY5" fmla="*/ 70255 h 2420033"/>
                <a:gd name="connsiteX6" fmla="*/ 2542860 w 4603762"/>
                <a:gd name="connsiteY6" fmla="*/ 491785 h 2420033"/>
                <a:gd name="connsiteX7" fmla="*/ 3084829 w 4603762"/>
                <a:gd name="connsiteY7" fmla="*/ 1274628 h 2420033"/>
                <a:gd name="connsiteX8" fmla="*/ 3927891 w 4603762"/>
                <a:gd name="connsiteY8" fmla="*/ 1816596 h 2420033"/>
                <a:gd name="connsiteX9" fmla="*/ 4289203 w 4603762"/>
                <a:gd name="connsiteY9" fmla="*/ 2406864 h 2420033"/>
                <a:gd name="connsiteX10" fmla="*/ 2040534 w 4603762"/>
                <a:gd name="connsiteY10" fmla="*/ 2407623 h 2420033"/>
                <a:gd name="connsiteX11" fmla="*/ 522631 w 4603762"/>
                <a:gd name="connsiteY11" fmla="*/ 2399089 h 2420033"/>
                <a:gd name="connsiteX12" fmla="*/ 116637 w 4603762"/>
                <a:gd name="connsiteY12" fmla="*/ 2271073 h 2420033"/>
                <a:gd name="connsiteX0" fmla="*/ 116637 w 4603762"/>
                <a:gd name="connsiteY0" fmla="*/ 2271073 h 2420033"/>
                <a:gd name="connsiteX1" fmla="*/ 261722 w 4603762"/>
                <a:gd name="connsiteY1" fmla="*/ 1417023 h 2420033"/>
                <a:gd name="connsiteX2" fmla="*/ 1018279 w 4603762"/>
                <a:gd name="connsiteY2" fmla="*/ 557053 h 2420033"/>
                <a:gd name="connsiteX3" fmla="*/ 1639579 w 4603762"/>
                <a:gd name="connsiteY3" fmla="*/ 250912 h 2420033"/>
                <a:gd name="connsiteX4" fmla="*/ 1880454 w 4603762"/>
                <a:gd name="connsiteY4" fmla="*/ 70255 h 2420033"/>
                <a:gd name="connsiteX5" fmla="*/ 2241766 w 4603762"/>
                <a:gd name="connsiteY5" fmla="*/ 70255 h 2420033"/>
                <a:gd name="connsiteX6" fmla="*/ 2542860 w 4603762"/>
                <a:gd name="connsiteY6" fmla="*/ 491785 h 2420033"/>
                <a:gd name="connsiteX7" fmla="*/ 3084829 w 4603762"/>
                <a:gd name="connsiteY7" fmla="*/ 1274628 h 2420033"/>
                <a:gd name="connsiteX8" fmla="*/ 3927891 w 4603762"/>
                <a:gd name="connsiteY8" fmla="*/ 1816596 h 2420033"/>
                <a:gd name="connsiteX9" fmla="*/ 4289203 w 4603762"/>
                <a:gd name="connsiteY9" fmla="*/ 2406864 h 2420033"/>
                <a:gd name="connsiteX10" fmla="*/ 2040534 w 4603762"/>
                <a:gd name="connsiteY10" fmla="*/ 2407623 h 2420033"/>
                <a:gd name="connsiteX11" fmla="*/ 522631 w 4603762"/>
                <a:gd name="connsiteY11" fmla="*/ 2399089 h 2420033"/>
                <a:gd name="connsiteX12" fmla="*/ 116637 w 4603762"/>
                <a:gd name="connsiteY12" fmla="*/ 2271073 h 2420033"/>
                <a:gd name="connsiteX0" fmla="*/ 116637 w 4603762"/>
                <a:gd name="connsiteY0" fmla="*/ 2240963 h 2389923"/>
                <a:gd name="connsiteX1" fmla="*/ 261722 w 4603762"/>
                <a:gd name="connsiteY1" fmla="*/ 1386913 h 2389923"/>
                <a:gd name="connsiteX2" fmla="*/ 1018279 w 4603762"/>
                <a:gd name="connsiteY2" fmla="*/ 526943 h 2389923"/>
                <a:gd name="connsiteX3" fmla="*/ 1639579 w 4603762"/>
                <a:gd name="connsiteY3" fmla="*/ 220802 h 2389923"/>
                <a:gd name="connsiteX4" fmla="*/ 2241766 w 4603762"/>
                <a:gd name="connsiteY4" fmla="*/ 40145 h 2389923"/>
                <a:gd name="connsiteX5" fmla="*/ 2542860 w 4603762"/>
                <a:gd name="connsiteY5" fmla="*/ 461675 h 2389923"/>
                <a:gd name="connsiteX6" fmla="*/ 3084829 w 4603762"/>
                <a:gd name="connsiteY6" fmla="*/ 1244518 h 2389923"/>
                <a:gd name="connsiteX7" fmla="*/ 3927891 w 4603762"/>
                <a:gd name="connsiteY7" fmla="*/ 1786486 h 2389923"/>
                <a:gd name="connsiteX8" fmla="*/ 4289203 w 4603762"/>
                <a:gd name="connsiteY8" fmla="*/ 2376754 h 2389923"/>
                <a:gd name="connsiteX9" fmla="*/ 2040534 w 4603762"/>
                <a:gd name="connsiteY9" fmla="*/ 2377513 h 2389923"/>
                <a:gd name="connsiteX10" fmla="*/ 522631 w 4603762"/>
                <a:gd name="connsiteY10" fmla="*/ 2368979 h 2389923"/>
                <a:gd name="connsiteX11" fmla="*/ 116637 w 4603762"/>
                <a:gd name="connsiteY11" fmla="*/ 2240963 h 2389923"/>
                <a:gd name="connsiteX0" fmla="*/ 116637 w 4603762"/>
                <a:gd name="connsiteY0" fmla="*/ 2301182 h 2450142"/>
                <a:gd name="connsiteX1" fmla="*/ 261722 w 4603762"/>
                <a:gd name="connsiteY1" fmla="*/ 1447132 h 2450142"/>
                <a:gd name="connsiteX2" fmla="*/ 1018279 w 4603762"/>
                <a:gd name="connsiteY2" fmla="*/ 587162 h 2450142"/>
                <a:gd name="connsiteX3" fmla="*/ 1639579 w 4603762"/>
                <a:gd name="connsiteY3" fmla="*/ 281021 h 2450142"/>
                <a:gd name="connsiteX4" fmla="*/ 2181547 w 4603762"/>
                <a:gd name="connsiteY4" fmla="*/ 40145 h 2450142"/>
                <a:gd name="connsiteX5" fmla="*/ 2542860 w 4603762"/>
                <a:gd name="connsiteY5" fmla="*/ 521894 h 2450142"/>
                <a:gd name="connsiteX6" fmla="*/ 3084829 w 4603762"/>
                <a:gd name="connsiteY6" fmla="*/ 1304737 h 2450142"/>
                <a:gd name="connsiteX7" fmla="*/ 3927891 w 4603762"/>
                <a:gd name="connsiteY7" fmla="*/ 1846705 h 2450142"/>
                <a:gd name="connsiteX8" fmla="*/ 4289203 w 4603762"/>
                <a:gd name="connsiteY8" fmla="*/ 2436973 h 2450142"/>
                <a:gd name="connsiteX9" fmla="*/ 2040534 w 4603762"/>
                <a:gd name="connsiteY9" fmla="*/ 2437732 h 2450142"/>
                <a:gd name="connsiteX10" fmla="*/ 522631 w 4603762"/>
                <a:gd name="connsiteY10" fmla="*/ 2429198 h 2450142"/>
                <a:gd name="connsiteX11" fmla="*/ 116637 w 4603762"/>
                <a:gd name="connsiteY11" fmla="*/ 2301182 h 2450142"/>
                <a:gd name="connsiteX0" fmla="*/ 116637 w 4603762"/>
                <a:gd name="connsiteY0" fmla="*/ 2301182 h 2450142"/>
                <a:gd name="connsiteX1" fmla="*/ 261722 w 4603762"/>
                <a:gd name="connsiteY1" fmla="*/ 1447132 h 2450142"/>
                <a:gd name="connsiteX2" fmla="*/ 1018279 w 4603762"/>
                <a:gd name="connsiteY2" fmla="*/ 587162 h 2450142"/>
                <a:gd name="connsiteX3" fmla="*/ 1639579 w 4603762"/>
                <a:gd name="connsiteY3" fmla="*/ 281021 h 2450142"/>
                <a:gd name="connsiteX4" fmla="*/ 2181547 w 4603762"/>
                <a:gd name="connsiteY4" fmla="*/ 40145 h 2450142"/>
                <a:gd name="connsiteX5" fmla="*/ 2542860 w 4603762"/>
                <a:gd name="connsiteY5" fmla="*/ 521894 h 2450142"/>
                <a:gd name="connsiteX6" fmla="*/ 3084829 w 4603762"/>
                <a:gd name="connsiteY6" fmla="*/ 1304737 h 2450142"/>
                <a:gd name="connsiteX7" fmla="*/ 3927891 w 4603762"/>
                <a:gd name="connsiteY7" fmla="*/ 1846705 h 2450142"/>
                <a:gd name="connsiteX8" fmla="*/ 4289203 w 4603762"/>
                <a:gd name="connsiteY8" fmla="*/ 2436973 h 2450142"/>
                <a:gd name="connsiteX9" fmla="*/ 2040534 w 4603762"/>
                <a:gd name="connsiteY9" fmla="*/ 2437732 h 2450142"/>
                <a:gd name="connsiteX10" fmla="*/ 522631 w 4603762"/>
                <a:gd name="connsiteY10" fmla="*/ 2429198 h 2450142"/>
                <a:gd name="connsiteX11" fmla="*/ 116637 w 4603762"/>
                <a:gd name="connsiteY11" fmla="*/ 2301182 h 2450142"/>
                <a:gd name="connsiteX0" fmla="*/ 116637 w 4603762"/>
                <a:gd name="connsiteY0" fmla="*/ 2301182 h 2450142"/>
                <a:gd name="connsiteX1" fmla="*/ 261722 w 4603762"/>
                <a:gd name="connsiteY1" fmla="*/ 1447132 h 2450142"/>
                <a:gd name="connsiteX2" fmla="*/ 1018279 w 4603762"/>
                <a:gd name="connsiteY2" fmla="*/ 587162 h 2450142"/>
                <a:gd name="connsiteX3" fmla="*/ 1639579 w 4603762"/>
                <a:gd name="connsiteY3" fmla="*/ 281021 h 2450142"/>
                <a:gd name="connsiteX4" fmla="*/ 2181547 w 4603762"/>
                <a:gd name="connsiteY4" fmla="*/ 40145 h 2450142"/>
                <a:gd name="connsiteX5" fmla="*/ 2542860 w 4603762"/>
                <a:gd name="connsiteY5" fmla="*/ 521894 h 2450142"/>
                <a:gd name="connsiteX6" fmla="*/ 3084829 w 4603762"/>
                <a:gd name="connsiteY6" fmla="*/ 1304737 h 2450142"/>
                <a:gd name="connsiteX7" fmla="*/ 3927891 w 4603762"/>
                <a:gd name="connsiteY7" fmla="*/ 1846705 h 2450142"/>
                <a:gd name="connsiteX8" fmla="*/ 4289203 w 4603762"/>
                <a:gd name="connsiteY8" fmla="*/ 2436973 h 2450142"/>
                <a:gd name="connsiteX9" fmla="*/ 2040534 w 4603762"/>
                <a:gd name="connsiteY9" fmla="*/ 2437732 h 2450142"/>
                <a:gd name="connsiteX10" fmla="*/ 522631 w 4603762"/>
                <a:gd name="connsiteY10" fmla="*/ 2429198 h 2450142"/>
                <a:gd name="connsiteX11" fmla="*/ 116637 w 4603762"/>
                <a:gd name="connsiteY11" fmla="*/ 2301182 h 2450142"/>
                <a:gd name="connsiteX0" fmla="*/ 116637 w 4603762"/>
                <a:gd name="connsiteY0" fmla="*/ 2301182 h 2450142"/>
                <a:gd name="connsiteX1" fmla="*/ 261722 w 4603762"/>
                <a:gd name="connsiteY1" fmla="*/ 1447132 h 2450142"/>
                <a:gd name="connsiteX2" fmla="*/ 1018279 w 4603762"/>
                <a:gd name="connsiteY2" fmla="*/ 587162 h 2450142"/>
                <a:gd name="connsiteX3" fmla="*/ 1639579 w 4603762"/>
                <a:gd name="connsiteY3" fmla="*/ 281021 h 2450142"/>
                <a:gd name="connsiteX4" fmla="*/ 2181547 w 4603762"/>
                <a:gd name="connsiteY4" fmla="*/ 40145 h 2450142"/>
                <a:gd name="connsiteX5" fmla="*/ 2542860 w 4603762"/>
                <a:gd name="connsiteY5" fmla="*/ 521894 h 2450142"/>
                <a:gd name="connsiteX6" fmla="*/ 3084829 w 4603762"/>
                <a:gd name="connsiteY6" fmla="*/ 1304737 h 2450142"/>
                <a:gd name="connsiteX7" fmla="*/ 3927891 w 4603762"/>
                <a:gd name="connsiteY7" fmla="*/ 1846705 h 2450142"/>
                <a:gd name="connsiteX8" fmla="*/ 4289203 w 4603762"/>
                <a:gd name="connsiteY8" fmla="*/ 2436973 h 2450142"/>
                <a:gd name="connsiteX9" fmla="*/ 2040534 w 4603762"/>
                <a:gd name="connsiteY9" fmla="*/ 2437732 h 2450142"/>
                <a:gd name="connsiteX10" fmla="*/ 522631 w 4603762"/>
                <a:gd name="connsiteY10" fmla="*/ 2429198 h 2450142"/>
                <a:gd name="connsiteX11" fmla="*/ 116637 w 4603762"/>
                <a:gd name="connsiteY11" fmla="*/ 2301182 h 2450142"/>
                <a:gd name="connsiteX0" fmla="*/ 116637 w 4603762"/>
                <a:gd name="connsiteY0" fmla="*/ 2301182 h 2450142"/>
                <a:gd name="connsiteX1" fmla="*/ 261722 w 4603762"/>
                <a:gd name="connsiteY1" fmla="*/ 1447132 h 2450142"/>
                <a:gd name="connsiteX2" fmla="*/ 1018279 w 4603762"/>
                <a:gd name="connsiteY2" fmla="*/ 587162 h 2450142"/>
                <a:gd name="connsiteX3" fmla="*/ 1639579 w 4603762"/>
                <a:gd name="connsiteY3" fmla="*/ 281021 h 2450142"/>
                <a:gd name="connsiteX4" fmla="*/ 2181547 w 4603762"/>
                <a:gd name="connsiteY4" fmla="*/ 40145 h 2450142"/>
                <a:gd name="connsiteX5" fmla="*/ 2542860 w 4603762"/>
                <a:gd name="connsiteY5" fmla="*/ 521894 h 2450142"/>
                <a:gd name="connsiteX6" fmla="*/ 3084829 w 4603762"/>
                <a:gd name="connsiteY6" fmla="*/ 1304737 h 2450142"/>
                <a:gd name="connsiteX7" fmla="*/ 3927891 w 4603762"/>
                <a:gd name="connsiteY7" fmla="*/ 1846705 h 2450142"/>
                <a:gd name="connsiteX8" fmla="*/ 4289203 w 4603762"/>
                <a:gd name="connsiteY8" fmla="*/ 2436973 h 2450142"/>
                <a:gd name="connsiteX9" fmla="*/ 2040534 w 4603762"/>
                <a:gd name="connsiteY9" fmla="*/ 2437732 h 2450142"/>
                <a:gd name="connsiteX10" fmla="*/ 522631 w 4603762"/>
                <a:gd name="connsiteY10" fmla="*/ 2429198 h 2450142"/>
                <a:gd name="connsiteX11" fmla="*/ 116637 w 4603762"/>
                <a:gd name="connsiteY11" fmla="*/ 2301182 h 2450142"/>
                <a:gd name="connsiteX0" fmla="*/ 116637 w 4603762"/>
                <a:gd name="connsiteY0" fmla="*/ 2301182 h 2450142"/>
                <a:gd name="connsiteX1" fmla="*/ 261722 w 4603762"/>
                <a:gd name="connsiteY1" fmla="*/ 1447132 h 2450142"/>
                <a:gd name="connsiteX2" fmla="*/ 1018279 w 4603762"/>
                <a:gd name="connsiteY2" fmla="*/ 587162 h 2450142"/>
                <a:gd name="connsiteX3" fmla="*/ 1639579 w 4603762"/>
                <a:gd name="connsiteY3" fmla="*/ 281021 h 2450142"/>
                <a:gd name="connsiteX4" fmla="*/ 2181547 w 4603762"/>
                <a:gd name="connsiteY4" fmla="*/ 40145 h 2450142"/>
                <a:gd name="connsiteX5" fmla="*/ 2542860 w 4603762"/>
                <a:gd name="connsiteY5" fmla="*/ 521894 h 2450142"/>
                <a:gd name="connsiteX6" fmla="*/ 3084829 w 4603762"/>
                <a:gd name="connsiteY6" fmla="*/ 1304737 h 2450142"/>
                <a:gd name="connsiteX7" fmla="*/ 3927891 w 4603762"/>
                <a:gd name="connsiteY7" fmla="*/ 1846705 h 2450142"/>
                <a:gd name="connsiteX8" fmla="*/ 4289203 w 4603762"/>
                <a:gd name="connsiteY8" fmla="*/ 2436973 h 2450142"/>
                <a:gd name="connsiteX9" fmla="*/ 2040534 w 4603762"/>
                <a:gd name="connsiteY9" fmla="*/ 2437732 h 2450142"/>
                <a:gd name="connsiteX10" fmla="*/ 522631 w 4603762"/>
                <a:gd name="connsiteY10" fmla="*/ 2429198 h 2450142"/>
                <a:gd name="connsiteX11" fmla="*/ 116637 w 4603762"/>
                <a:gd name="connsiteY11" fmla="*/ 2301182 h 2450142"/>
                <a:gd name="connsiteX0" fmla="*/ 116637 w 4603762"/>
                <a:gd name="connsiteY0" fmla="*/ 2321256 h 2470216"/>
                <a:gd name="connsiteX1" fmla="*/ 261722 w 4603762"/>
                <a:gd name="connsiteY1" fmla="*/ 1467206 h 2470216"/>
                <a:gd name="connsiteX2" fmla="*/ 1018279 w 4603762"/>
                <a:gd name="connsiteY2" fmla="*/ 607236 h 2470216"/>
                <a:gd name="connsiteX3" fmla="*/ 1625905 w 4603762"/>
                <a:gd name="connsiteY3" fmla="*/ 180656 h 2470216"/>
                <a:gd name="connsiteX4" fmla="*/ 2181547 w 4603762"/>
                <a:gd name="connsiteY4" fmla="*/ 60219 h 2470216"/>
                <a:gd name="connsiteX5" fmla="*/ 2542860 w 4603762"/>
                <a:gd name="connsiteY5" fmla="*/ 541968 h 2470216"/>
                <a:gd name="connsiteX6" fmla="*/ 3084829 w 4603762"/>
                <a:gd name="connsiteY6" fmla="*/ 1324811 h 2470216"/>
                <a:gd name="connsiteX7" fmla="*/ 3927891 w 4603762"/>
                <a:gd name="connsiteY7" fmla="*/ 1866779 h 2470216"/>
                <a:gd name="connsiteX8" fmla="*/ 4289203 w 4603762"/>
                <a:gd name="connsiteY8" fmla="*/ 2457047 h 2470216"/>
                <a:gd name="connsiteX9" fmla="*/ 2040534 w 4603762"/>
                <a:gd name="connsiteY9" fmla="*/ 2457806 h 2470216"/>
                <a:gd name="connsiteX10" fmla="*/ 522631 w 4603762"/>
                <a:gd name="connsiteY10" fmla="*/ 2449272 h 2470216"/>
                <a:gd name="connsiteX11" fmla="*/ 116637 w 4603762"/>
                <a:gd name="connsiteY11" fmla="*/ 2321256 h 2470216"/>
                <a:gd name="connsiteX0" fmla="*/ 116637 w 4603762"/>
                <a:gd name="connsiteY0" fmla="*/ 2321256 h 2470216"/>
                <a:gd name="connsiteX1" fmla="*/ 261722 w 4603762"/>
                <a:gd name="connsiteY1" fmla="*/ 1467206 h 2470216"/>
                <a:gd name="connsiteX2" fmla="*/ 1018279 w 4603762"/>
                <a:gd name="connsiteY2" fmla="*/ 607236 h 2470216"/>
                <a:gd name="connsiteX3" fmla="*/ 1625905 w 4603762"/>
                <a:gd name="connsiteY3" fmla="*/ 180656 h 2470216"/>
                <a:gd name="connsiteX4" fmla="*/ 2181547 w 4603762"/>
                <a:gd name="connsiteY4" fmla="*/ 60219 h 2470216"/>
                <a:gd name="connsiteX5" fmla="*/ 2542860 w 4603762"/>
                <a:gd name="connsiteY5" fmla="*/ 541968 h 2470216"/>
                <a:gd name="connsiteX6" fmla="*/ 3084829 w 4603762"/>
                <a:gd name="connsiteY6" fmla="*/ 1324811 h 2470216"/>
                <a:gd name="connsiteX7" fmla="*/ 3927891 w 4603762"/>
                <a:gd name="connsiteY7" fmla="*/ 1866779 h 2470216"/>
                <a:gd name="connsiteX8" fmla="*/ 4289203 w 4603762"/>
                <a:gd name="connsiteY8" fmla="*/ 2457047 h 2470216"/>
                <a:gd name="connsiteX9" fmla="*/ 2040534 w 4603762"/>
                <a:gd name="connsiteY9" fmla="*/ 2457806 h 2470216"/>
                <a:gd name="connsiteX10" fmla="*/ 522631 w 4603762"/>
                <a:gd name="connsiteY10" fmla="*/ 2449272 h 2470216"/>
                <a:gd name="connsiteX11" fmla="*/ 116637 w 4603762"/>
                <a:gd name="connsiteY11" fmla="*/ 2321256 h 2470216"/>
                <a:gd name="connsiteX0" fmla="*/ 116637 w 4603762"/>
                <a:gd name="connsiteY0" fmla="*/ 2381476 h 2530436"/>
                <a:gd name="connsiteX1" fmla="*/ 261722 w 4603762"/>
                <a:gd name="connsiteY1" fmla="*/ 1527426 h 2530436"/>
                <a:gd name="connsiteX2" fmla="*/ 1018279 w 4603762"/>
                <a:gd name="connsiteY2" fmla="*/ 667456 h 2530436"/>
                <a:gd name="connsiteX3" fmla="*/ 1625905 w 4603762"/>
                <a:gd name="connsiteY3" fmla="*/ 240876 h 2530436"/>
                <a:gd name="connsiteX4" fmla="*/ 2181547 w 4603762"/>
                <a:gd name="connsiteY4" fmla="*/ 120439 h 2530436"/>
                <a:gd name="connsiteX5" fmla="*/ 2542860 w 4603762"/>
                <a:gd name="connsiteY5" fmla="*/ 602188 h 2530436"/>
                <a:gd name="connsiteX6" fmla="*/ 3084829 w 4603762"/>
                <a:gd name="connsiteY6" fmla="*/ 1385031 h 2530436"/>
                <a:gd name="connsiteX7" fmla="*/ 3927891 w 4603762"/>
                <a:gd name="connsiteY7" fmla="*/ 1926999 h 2530436"/>
                <a:gd name="connsiteX8" fmla="*/ 4289203 w 4603762"/>
                <a:gd name="connsiteY8" fmla="*/ 2517267 h 2530436"/>
                <a:gd name="connsiteX9" fmla="*/ 2040534 w 4603762"/>
                <a:gd name="connsiteY9" fmla="*/ 2518026 h 2530436"/>
                <a:gd name="connsiteX10" fmla="*/ 522631 w 4603762"/>
                <a:gd name="connsiteY10" fmla="*/ 2509492 h 2530436"/>
                <a:gd name="connsiteX11" fmla="*/ 116637 w 4603762"/>
                <a:gd name="connsiteY11" fmla="*/ 2381476 h 2530436"/>
                <a:gd name="connsiteX0" fmla="*/ 116637 w 4603762"/>
                <a:gd name="connsiteY0" fmla="*/ 2441693 h 2590653"/>
                <a:gd name="connsiteX1" fmla="*/ 261722 w 4603762"/>
                <a:gd name="connsiteY1" fmla="*/ 1587643 h 2590653"/>
                <a:gd name="connsiteX2" fmla="*/ 1018279 w 4603762"/>
                <a:gd name="connsiteY2" fmla="*/ 727673 h 2590653"/>
                <a:gd name="connsiteX3" fmla="*/ 1625905 w 4603762"/>
                <a:gd name="connsiteY3" fmla="*/ 301093 h 2590653"/>
                <a:gd name="connsiteX4" fmla="*/ 2228093 w 4603762"/>
                <a:gd name="connsiteY4" fmla="*/ 60219 h 2590653"/>
                <a:gd name="connsiteX5" fmla="*/ 2542860 w 4603762"/>
                <a:gd name="connsiteY5" fmla="*/ 662405 h 2590653"/>
                <a:gd name="connsiteX6" fmla="*/ 3084829 w 4603762"/>
                <a:gd name="connsiteY6" fmla="*/ 1445248 h 2590653"/>
                <a:gd name="connsiteX7" fmla="*/ 3927891 w 4603762"/>
                <a:gd name="connsiteY7" fmla="*/ 1987216 h 2590653"/>
                <a:gd name="connsiteX8" fmla="*/ 4289203 w 4603762"/>
                <a:gd name="connsiteY8" fmla="*/ 2577484 h 2590653"/>
                <a:gd name="connsiteX9" fmla="*/ 2040534 w 4603762"/>
                <a:gd name="connsiteY9" fmla="*/ 2578243 h 2590653"/>
                <a:gd name="connsiteX10" fmla="*/ 522631 w 4603762"/>
                <a:gd name="connsiteY10" fmla="*/ 2569709 h 2590653"/>
                <a:gd name="connsiteX11" fmla="*/ 116637 w 4603762"/>
                <a:gd name="connsiteY11" fmla="*/ 2441693 h 2590653"/>
                <a:gd name="connsiteX0" fmla="*/ 116637 w 4603762"/>
                <a:gd name="connsiteY0" fmla="*/ 2500943 h 2649903"/>
                <a:gd name="connsiteX1" fmla="*/ 261722 w 4603762"/>
                <a:gd name="connsiteY1" fmla="*/ 1646893 h 2649903"/>
                <a:gd name="connsiteX2" fmla="*/ 1018279 w 4603762"/>
                <a:gd name="connsiteY2" fmla="*/ 786923 h 2649903"/>
                <a:gd name="connsiteX3" fmla="*/ 1625905 w 4603762"/>
                <a:gd name="connsiteY3" fmla="*/ 360343 h 2649903"/>
                <a:gd name="connsiteX4" fmla="*/ 2228093 w 4603762"/>
                <a:gd name="connsiteY4" fmla="*/ 119469 h 2649903"/>
                <a:gd name="connsiteX5" fmla="*/ 2542860 w 4603762"/>
                <a:gd name="connsiteY5" fmla="*/ 721655 h 2649903"/>
                <a:gd name="connsiteX6" fmla="*/ 3084829 w 4603762"/>
                <a:gd name="connsiteY6" fmla="*/ 1504498 h 2649903"/>
                <a:gd name="connsiteX7" fmla="*/ 3927891 w 4603762"/>
                <a:gd name="connsiteY7" fmla="*/ 2046466 h 2649903"/>
                <a:gd name="connsiteX8" fmla="*/ 4289203 w 4603762"/>
                <a:gd name="connsiteY8" fmla="*/ 2636734 h 2649903"/>
                <a:gd name="connsiteX9" fmla="*/ 2040534 w 4603762"/>
                <a:gd name="connsiteY9" fmla="*/ 2637493 h 2649903"/>
                <a:gd name="connsiteX10" fmla="*/ 522631 w 4603762"/>
                <a:gd name="connsiteY10" fmla="*/ 2628959 h 2649903"/>
                <a:gd name="connsiteX11" fmla="*/ 116637 w 4603762"/>
                <a:gd name="connsiteY11" fmla="*/ 2500943 h 2649903"/>
                <a:gd name="connsiteX0" fmla="*/ 116637 w 4603762"/>
                <a:gd name="connsiteY0" fmla="*/ 2500943 h 2649903"/>
                <a:gd name="connsiteX1" fmla="*/ 261722 w 4603762"/>
                <a:gd name="connsiteY1" fmla="*/ 1646893 h 2649903"/>
                <a:gd name="connsiteX2" fmla="*/ 782843 w 4603762"/>
                <a:gd name="connsiteY2" fmla="*/ 962530 h 2649903"/>
                <a:gd name="connsiteX3" fmla="*/ 1625905 w 4603762"/>
                <a:gd name="connsiteY3" fmla="*/ 360343 h 2649903"/>
                <a:gd name="connsiteX4" fmla="*/ 2228093 w 4603762"/>
                <a:gd name="connsiteY4" fmla="*/ 119469 h 2649903"/>
                <a:gd name="connsiteX5" fmla="*/ 2542860 w 4603762"/>
                <a:gd name="connsiteY5" fmla="*/ 721655 h 2649903"/>
                <a:gd name="connsiteX6" fmla="*/ 3084829 w 4603762"/>
                <a:gd name="connsiteY6" fmla="*/ 1504498 h 2649903"/>
                <a:gd name="connsiteX7" fmla="*/ 3927891 w 4603762"/>
                <a:gd name="connsiteY7" fmla="*/ 2046466 h 2649903"/>
                <a:gd name="connsiteX8" fmla="*/ 4289203 w 4603762"/>
                <a:gd name="connsiteY8" fmla="*/ 2636734 h 2649903"/>
                <a:gd name="connsiteX9" fmla="*/ 2040534 w 4603762"/>
                <a:gd name="connsiteY9" fmla="*/ 2637493 h 2649903"/>
                <a:gd name="connsiteX10" fmla="*/ 522631 w 4603762"/>
                <a:gd name="connsiteY10" fmla="*/ 2628959 h 2649903"/>
                <a:gd name="connsiteX11" fmla="*/ 116637 w 4603762"/>
                <a:gd name="connsiteY11" fmla="*/ 2500943 h 2649903"/>
                <a:gd name="connsiteX0" fmla="*/ 116637 w 4603762"/>
                <a:gd name="connsiteY0" fmla="*/ 2500943 h 2649903"/>
                <a:gd name="connsiteX1" fmla="*/ 261722 w 4603762"/>
                <a:gd name="connsiteY1" fmla="*/ 1646893 h 2649903"/>
                <a:gd name="connsiteX2" fmla="*/ 782843 w 4603762"/>
                <a:gd name="connsiteY2" fmla="*/ 962530 h 2649903"/>
                <a:gd name="connsiteX3" fmla="*/ 1625905 w 4603762"/>
                <a:gd name="connsiteY3" fmla="*/ 360343 h 2649903"/>
                <a:gd name="connsiteX4" fmla="*/ 2228093 w 4603762"/>
                <a:gd name="connsiteY4" fmla="*/ 119469 h 2649903"/>
                <a:gd name="connsiteX5" fmla="*/ 2542860 w 4603762"/>
                <a:gd name="connsiteY5" fmla="*/ 721655 h 2649903"/>
                <a:gd name="connsiteX6" fmla="*/ 3084829 w 4603762"/>
                <a:gd name="connsiteY6" fmla="*/ 1504498 h 2649903"/>
                <a:gd name="connsiteX7" fmla="*/ 3927891 w 4603762"/>
                <a:gd name="connsiteY7" fmla="*/ 2046466 h 2649903"/>
                <a:gd name="connsiteX8" fmla="*/ 4289203 w 4603762"/>
                <a:gd name="connsiteY8" fmla="*/ 2636734 h 2649903"/>
                <a:gd name="connsiteX9" fmla="*/ 2040534 w 4603762"/>
                <a:gd name="connsiteY9" fmla="*/ 2637493 h 2649903"/>
                <a:gd name="connsiteX10" fmla="*/ 522631 w 4603762"/>
                <a:gd name="connsiteY10" fmla="*/ 2628959 h 2649903"/>
                <a:gd name="connsiteX11" fmla="*/ 116637 w 4603762"/>
                <a:gd name="connsiteY11" fmla="*/ 2500943 h 2649903"/>
                <a:gd name="connsiteX0" fmla="*/ 116637 w 4603762"/>
                <a:gd name="connsiteY0" fmla="*/ 2500943 h 2649903"/>
                <a:gd name="connsiteX1" fmla="*/ 261722 w 4603762"/>
                <a:gd name="connsiteY1" fmla="*/ 1646893 h 2649903"/>
                <a:gd name="connsiteX2" fmla="*/ 782843 w 4603762"/>
                <a:gd name="connsiteY2" fmla="*/ 962530 h 2649903"/>
                <a:gd name="connsiteX3" fmla="*/ 1625905 w 4603762"/>
                <a:gd name="connsiteY3" fmla="*/ 360343 h 2649903"/>
                <a:gd name="connsiteX4" fmla="*/ 2228093 w 4603762"/>
                <a:gd name="connsiteY4" fmla="*/ 119469 h 2649903"/>
                <a:gd name="connsiteX5" fmla="*/ 2542860 w 4603762"/>
                <a:gd name="connsiteY5" fmla="*/ 721655 h 2649903"/>
                <a:gd name="connsiteX6" fmla="*/ 3084829 w 4603762"/>
                <a:gd name="connsiteY6" fmla="*/ 1504498 h 2649903"/>
                <a:gd name="connsiteX7" fmla="*/ 3927891 w 4603762"/>
                <a:gd name="connsiteY7" fmla="*/ 2046466 h 2649903"/>
                <a:gd name="connsiteX8" fmla="*/ 4289203 w 4603762"/>
                <a:gd name="connsiteY8" fmla="*/ 2636734 h 2649903"/>
                <a:gd name="connsiteX9" fmla="*/ 2040534 w 4603762"/>
                <a:gd name="connsiteY9" fmla="*/ 2637493 h 2649903"/>
                <a:gd name="connsiteX10" fmla="*/ 522631 w 4603762"/>
                <a:gd name="connsiteY10" fmla="*/ 2628959 h 2649903"/>
                <a:gd name="connsiteX11" fmla="*/ 116637 w 4603762"/>
                <a:gd name="connsiteY11" fmla="*/ 2500943 h 2649903"/>
                <a:gd name="connsiteX0" fmla="*/ 116637 w 4603762"/>
                <a:gd name="connsiteY0" fmla="*/ 2500943 h 2649903"/>
                <a:gd name="connsiteX1" fmla="*/ 261722 w 4603762"/>
                <a:gd name="connsiteY1" fmla="*/ 1646893 h 2649903"/>
                <a:gd name="connsiteX2" fmla="*/ 782843 w 4603762"/>
                <a:gd name="connsiteY2" fmla="*/ 962530 h 2649903"/>
                <a:gd name="connsiteX3" fmla="*/ 1625905 w 4603762"/>
                <a:gd name="connsiteY3" fmla="*/ 360343 h 2649903"/>
                <a:gd name="connsiteX4" fmla="*/ 2228093 w 4603762"/>
                <a:gd name="connsiteY4" fmla="*/ 119469 h 2649903"/>
                <a:gd name="connsiteX5" fmla="*/ 2542860 w 4603762"/>
                <a:gd name="connsiteY5" fmla="*/ 721655 h 2649903"/>
                <a:gd name="connsiteX6" fmla="*/ 3084829 w 4603762"/>
                <a:gd name="connsiteY6" fmla="*/ 1504498 h 2649903"/>
                <a:gd name="connsiteX7" fmla="*/ 3927891 w 4603762"/>
                <a:gd name="connsiteY7" fmla="*/ 2046466 h 2649903"/>
                <a:gd name="connsiteX8" fmla="*/ 4289203 w 4603762"/>
                <a:gd name="connsiteY8" fmla="*/ 2636734 h 2649903"/>
                <a:gd name="connsiteX9" fmla="*/ 2040534 w 4603762"/>
                <a:gd name="connsiteY9" fmla="*/ 2637493 h 2649903"/>
                <a:gd name="connsiteX10" fmla="*/ 522631 w 4603762"/>
                <a:gd name="connsiteY10" fmla="*/ 2628959 h 2649903"/>
                <a:gd name="connsiteX11" fmla="*/ 116637 w 4603762"/>
                <a:gd name="connsiteY11" fmla="*/ 2500943 h 2649903"/>
                <a:gd name="connsiteX0" fmla="*/ 116637 w 4603762"/>
                <a:gd name="connsiteY0" fmla="*/ 2500943 h 2649903"/>
                <a:gd name="connsiteX1" fmla="*/ 261722 w 4603762"/>
                <a:gd name="connsiteY1" fmla="*/ 1646893 h 2649903"/>
                <a:gd name="connsiteX2" fmla="*/ 782843 w 4603762"/>
                <a:gd name="connsiteY2" fmla="*/ 962530 h 2649903"/>
                <a:gd name="connsiteX3" fmla="*/ 1625905 w 4603762"/>
                <a:gd name="connsiteY3" fmla="*/ 360343 h 2649903"/>
                <a:gd name="connsiteX4" fmla="*/ 2228093 w 4603762"/>
                <a:gd name="connsiteY4" fmla="*/ 119469 h 2649903"/>
                <a:gd name="connsiteX5" fmla="*/ 2542860 w 4603762"/>
                <a:gd name="connsiteY5" fmla="*/ 721655 h 2649903"/>
                <a:gd name="connsiteX6" fmla="*/ 3084829 w 4603762"/>
                <a:gd name="connsiteY6" fmla="*/ 1504498 h 2649903"/>
                <a:gd name="connsiteX7" fmla="*/ 3927891 w 4603762"/>
                <a:gd name="connsiteY7" fmla="*/ 2046466 h 2649903"/>
                <a:gd name="connsiteX8" fmla="*/ 4289203 w 4603762"/>
                <a:gd name="connsiteY8" fmla="*/ 2636734 h 2649903"/>
                <a:gd name="connsiteX9" fmla="*/ 2040534 w 4603762"/>
                <a:gd name="connsiteY9" fmla="*/ 2637493 h 2649903"/>
                <a:gd name="connsiteX10" fmla="*/ 522631 w 4603762"/>
                <a:gd name="connsiteY10" fmla="*/ 2628959 h 2649903"/>
                <a:gd name="connsiteX11" fmla="*/ 116637 w 4603762"/>
                <a:gd name="connsiteY11" fmla="*/ 2500943 h 2649903"/>
                <a:gd name="connsiteX0" fmla="*/ 116637 w 4603762"/>
                <a:gd name="connsiteY0" fmla="*/ 2500943 h 2649903"/>
                <a:gd name="connsiteX1" fmla="*/ 261722 w 4603762"/>
                <a:gd name="connsiteY1" fmla="*/ 1646893 h 2649903"/>
                <a:gd name="connsiteX2" fmla="*/ 782843 w 4603762"/>
                <a:gd name="connsiteY2" fmla="*/ 962530 h 2649903"/>
                <a:gd name="connsiteX3" fmla="*/ 1625905 w 4603762"/>
                <a:gd name="connsiteY3" fmla="*/ 360343 h 2649903"/>
                <a:gd name="connsiteX4" fmla="*/ 2228093 w 4603762"/>
                <a:gd name="connsiteY4" fmla="*/ 119469 h 2649903"/>
                <a:gd name="connsiteX5" fmla="*/ 2542860 w 4603762"/>
                <a:gd name="connsiteY5" fmla="*/ 721655 h 2649903"/>
                <a:gd name="connsiteX6" fmla="*/ 3084829 w 4603762"/>
                <a:gd name="connsiteY6" fmla="*/ 1504498 h 2649903"/>
                <a:gd name="connsiteX7" fmla="*/ 3927891 w 4603762"/>
                <a:gd name="connsiteY7" fmla="*/ 2046466 h 2649903"/>
                <a:gd name="connsiteX8" fmla="*/ 4289203 w 4603762"/>
                <a:gd name="connsiteY8" fmla="*/ 2636734 h 2649903"/>
                <a:gd name="connsiteX9" fmla="*/ 2040534 w 4603762"/>
                <a:gd name="connsiteY9" fmla="*/ 2637493 h 2649903"/>
                <a:gd name="connsiteX10" fmla="*/ 522631 w 4603762"/>
                <a:gd name="connsiteY10" fmla="*/ 2628959 h 2649903"/>
                <a:gd name="connsiteX11" fmla="*/ 116637 w 4603762"/>
                <a:gd name="connsiteY11" fmla="*/ 2500943 h 2649903"/>
                <a:gd name="connsiteX0" fmla="*/ 116637 w 4603762"/>
                <a:gd name="connsiteY0" fmla="*/ 2445743 h 2594703"/>
                <a:gd name="connsiteX1" fmla="*/ 261722 w 4603762"/>
                <a:gd name="connsiteY1" fmla="*/ 1591693 h 2594703"/>
                <a:gd name="connsiteX2" fmla="*/ 782843 w 4603762"/>
                <a:gd name="connsiteY2" fmla="*/ 907330 h 2594703"/>
                <a:gd name="connsiteX3" fmla="*/ 1625905 w 4603762"/>
                <a:gd name="connsiteY3" fmla="*/ 305143 h 2594703"/>
                <a:gd name="connsiteX4" fmla="*/ 2228093 w 4603762"/>
                <a:gd name="connsiteY4" fmla="*/ 64269 h 2594703"/>
                <a:gd name="connsiteX5" fmla="*/ 2542860 w 4603762"/>
                <a:gd name="connsiteY5" fmla="*/ 666455 h 2594703"/>
                <a:gd name="connsiteX6" fmla="*/ 3084829 w 4603762"/>
                <a:gd name="connsiteY6" fmla="*/ 1449298 h 2594703"/>
                <a:gd name="connsiteX7" fmla="*/ 3927891 w 4603762"/>
                <a:gd name="connsiteY7" fmla="*/ 1991266 h 2594703"/>
                <a:gd name="connsiteX8" fmla="*/ 4289203 w 4603762"/>
                <a:gd name="connsiteY8" fmla="*/ 2581534 h 2594703"/>
                <a:gd name="connsiteX9" fmla="*/ 2040534 w 4603762"/>
                <a:gd name="connsiteY9" fmla="*/ 2582293 h 2594703"/>
                <a:gd name="connsiteX10" fmla="*/ 522631 w 4603762"/>
                <a:gd name="connsiteY10" fmla="*/ 2573759 h 2594703"/>
                <a:gd name="connsiteX11" fmla="*/ 116637 w 4603762"/>
                <a:gd name="connsiteY11" fmla="*/ 2445743 h 2594703"/>
                <a:gd name="connsiteX0" fmla="*/ 116637 w 4603762"/>
                <a:gd name="connsiteY0" fmla="*/ 2445743 h 2594703"/>
                <a:gd name="connsiteX1" fmla="*/ 261722 w 4603762"/>
                <a:gd name="connsiteY1" fmla="*/ 1591693 h 2594703"/>
                <a:gd name="connsiteX2" fmla="*/ 782843 w 4603762"/>
                <a:gd name="connsiteY2" fmla="*/ 907330 h 2594703"/>
                <a:gd name="connsiteX3" fmla="*/ 1625905 w 4603762"/>
                <a:gd name="connsiteY3" fmla="*/ 305143 h 2594703"/>
                <a:gd name="connsiteX4" fmla="*/ 2228093 w 4603762"/>
                <a:gd name="connsiteY4" fmla="*/ 64269 h 2594703"/>
                <a:gd name="connsiteX5" fmla="*/ 2542860 w 4603762"/>
                <a:gd name="connsiteY5" fmla="*/ 666455 h 2594703"/>
                <a:gd name="connsiteX6" fmla="*/ 3084829 w 4603762"/>
                <a:gd name="connsiteY6" fmla="*/ 1449298 h 2594703"/>
                <a:gd name="connsiteX7" fmla="*/ 3927891 w 4603762"/>
                <a:gd name="connsiteY7" fmla="*/ 1991266 h 2594703"/>
                <a:gd name="connsiteX8" fmla="*/ 4289203 w 4603762"/>
                <a:gd name="connsiteY8" fmla="*/ 2581534 h 2594703"/>
                <a:gd name="connsiteX9" fmla="*/ 2040534 w 4603762"/>
                <a:gd name="connsiteY9" fmla="*/ 2582293 h 2594703"/>
                <a:gd name="connsiteX10" fmla="*/ 522631 w 4603762"/>
                <a:gd name="connsiteY10" fmla="*/ 2573759 h 2594703"/>
                <a:gd name="connsiteX11" fmla="*/ 116637 w 4603762"/>
                <a:gd name="connsiteY11" fmla="*/ 2445743 h 2594703"/>
                <a:gd name="connsiteX0" fmla="*/ 116637 w 4603762"/>
                <a:gd name="connsiteY0" fmla="*/ 2445743 h 2594703"/>
                <a:gd name="connsiteX1" fmla="*/ 261722 w 4603762"/>
                <a:gd name="connsiteY1" fmla="*/ 1591693 h 2594703"/>
                <a:gd name="connsiteX2" fmla="*/ 782843 w 4603762"/>
                <a:gd name="connsiteY2" fmla="*/ 907330 h 2594703"/>
                <a:gd name="connsiteX3" fmla="*/ 1625905 w 4603762"/>
                <a:gd name="connsiteY3" fmla="*/ 305143 h 2594703"/>
                <a:gd name="connsiteX4" fmla="*/ 2228093 w 4603762"/>
                <a:gd name="connsiteY4" fmla="*/ 64269 h 2594703"/>
                <a:gd name="connsiteX5" fmla="*/ 2542860 w 4603762"/>
                <a:gd name="connsiteY5" fmla="*/ 666455 h 2594703"/>
                <a:gd name="connsiteX6" fmla="*/ 3084829 w 4603762"/>
                <a:gd name="connsiteY6" fmla="*/ 1449298 h 2594703"/>
                <a:gd name="connsiteX7" fmla="*/ 3927891 w 4603762"/>
                <a:gd name="connsiteY7" fmla="*/ 1991266 h 2594703"/>
                <a:gd name="connsiteX8" fmla="*/ 4289203 w 4603762"/>
                <a:gd name="connsiteY8" fmla="*/ 2581534 h 2594703"/>
                <a:gd name="connsiteX9" fmla="*/ 2040534 w 4603762"/>
                <a:gd name="connsiteY9" fmla="*/ 2582293 h 2594703"/>
                <a:gd name="connsiteX10" fmla="*/ 522631 w 4603762"/>
                <a:gd name="connsiteY10" fmla="*/ 2573759 h 2594703"/>
                <a:gd name="connsiteX11" fmla="*/ 116637 w 4603762"/>
                <a:gd name="connsiteY11" fmla="*/ 2445743 h 2594703"/>
                <a:gd name="connsiteX0" fmla="*/ 116637 w 4603762"/>
                <a:gd name="connsiteY0" fmla="*/ 2445743 h 2594703"/>
                <a:gd name="connsiteX1" fmla="*/ 261722 w 4603762"/>
                <a:gd name="connsiteY1" fmla="*/ 1591693 h 2594703"/>
                <a:gd name="connsiteX2" fmla="*/ 782843 w 4603762"/>
                <a:gd name="connsiteY2" fmla="*/ 907330 h 2594703"/>
                <a:gd name="connsiteX3" fmla="*/ 1625905 w 4603762"/>
                <a:gd name="connsiteY3" fmla="*/ 305143 h 2594703"/>
                <a:gd name="connsiteX4" fmla="*/ 2228093 w 4603762"/>
                <a:gd name="connsiteY4" fmla="*/ 64269 h 2594703"/>
                <a:gd name="connsiteX5" fmla="*/ 2542860 w 4603762"/>
                <a:gd name="connsiteY5" fmla="*/ 666455 h 2594703"/>
                <a:gd name="connsiteX6" fmla="*/ 3084829 w 4603762"/>
                <a:gd name="connsiteY6" fmla="*/ 1449298 h 2594703"/>
                <a:gd name="connsiteX7" fmla="*/ 3927891 w 4603762"/>
                <a:gd name="connsiteY7" fmla="*/ 1991266 h 2594703"/>
                <a:gd name="connsiteX8" fmla="*/ 4289203 w 4603762"/>
                <a:gd name="connsiteY8" fmla="*/ 2581534 h 2594703"/>
                <a:gd name="connsiteX9" fmla="*/ 2040534 w 4603762"/>
                <a:gd name="connsiteY9" fmla="*/ 2582293 h 2594703"/>
                <a:gd name="connsiteX10" fmla="*/ 522631 w 4603762"/>
                <a:gd name="connsiteY10" fmla="*/ 2573759 h 2594703"/>
                <a:gd name="connsiteX11" fmla="*/ 116637 w 4603762"/>
                <a:gd name="connsiteY11" fmla="*/ 2445743 h 2594703"/>
                <a:gd name="connsiteX0" fmla="*/ 116637 w 4603762"/>
                <a:gd name="connsiteY0" fmla="*/ 2445743 h 2594703"/>
                <a:gd name="connsiteX1" fmla="*/ 261722 w 4603762"/>
                <a:gd name="connsiteY1" fmla="*/ 1591693 h 2594703"/>
                <a:gd name="connsiteX2" fmla="*/ 782843 w 4603762"/>
                <a:gd name="connsiteY2" fmla="*/ 907330 h 2594703"/>
                <a:gd name="connsiteX3" fmla="*/ 1625905 w 4603762"/>
                <a:gd name="connsiteY3" fmla="*/ 305143 h 2594703"/>
                <a:gd name="connsiteX4" fmla="*/ 2228093 w 4603762"/>
                <a:gd name="connsiteY4" fmla="*/ 64269 h 2594703"/>
                <a:gd name="connsiteX5" fmla="*/ 2542860 w 4603762"/>
                <a:gd name="connsiteY5" fmla="*/ 666455 h 2594703"/>
                <a:gd name="connsiteX6" fmla="*/ 3084829 w 4603762"/>
                <a:gd name="connsiteY6" fmla="*/ 1449298 h 2594703"/>
                <a:gd name="connsiteX7" fmla="*/ 3927891 w 4603762"/>
                <a:gd name="connsiteY7" fmla="*/ 1991266 h 2594703"/>
                <a:gd name="connsiteX8" fmla="*/ 4289203 w 4603762"/>
                <a:gd name="connsiteY8" fmla="*/ 2581534 h 2594703"/>
                <a:gd name="connsiteX9" fmla="*/ 2040534 w 4603762"/>
                <a:gd name="connsiteY9" fmla="*/ 2582293 h 2594703"/>
                <a:gd name="connsiteX10" fmla="*/ 522631 w 4603762"/>
                <a:gd name="connsiteY10" fmla="*/ 2573759 h 2594703"/>
                <a:gd name="connsiteX11" fmla="*/ 116637 w 4603762"/>
                <a:gd name="connsiteY11" fmla="*/ 2445743 h 2594703"/>
                <a:gd name="connsiteX0" fmla="*/ 116637 w 4603762"/>
                <a:gd name="connsiteY0" fmla="*/ 2445743 h 2594703"/>
                <a:gd name="connsiteX1" fmla="*/ 261722 w 4603762"/>
                <a:gd name="connsiteY1" fmla="*/ 1591693 h 2594703"/>
                <a:gd name="connsiteX2" fmla="*/ 782843 w 4603762"/>
                <a:gd name="connsiteY2" fmla="*/ 907330 h 2594703"/>
                <a:gd name="connsiteX3" fmla="*/ 1625905 w 4603762"/>
                <a:gd name="connsiteY3" fmla="*/ 305143 h 2594703"/>
                <a:gd name="connsiteX4" fmla="*/ 2228093 w 4603762"/>
                <a:gd name="connsiteY4" fmla="*/ 64269 h 2594703"/>
                <a:gd name="connsiteX5" fmla="*/ 2542860 w 4603762"/>
                <a:gd name="connsiteY5" fmla="*/ 666455 h 2594703"/>
                <a:gd name="connsiteX6" fmla="*/ 3084829 w 4603762"/>
                <a:gd name="connsiteY6" fmla="*/ 1449298 h 2594703"/>
                <a:gd name="connsiteX7" fmla="*/ 3927891 w 4603762"/>
                <a:gd name="connsiteY7" fmla="*/ 1991266 h 2594703"/>
                <a:gd name="connsiteX8" fmla="*/ 4289203 w 4603762"/>
                <a:gd name="connsiteY8" fmla="*/ 2581534 h 2594703"/>
                <a:gd name="connsiteX9" fmla="*/ 2040534 w 4603762"/>
                <a:gd name="connsiteY9" fmla="*/ 2582293 h 2594703"/>
                <a:gd name="connsiteX10" fmla="*/ 522631 w 4603762"/>
                <a:gd name="connsiteY10" fmla="*/ 2573759 h 2594703"/>
                <a:gd name="connsiteX11" fmla="*/ 116637 w 4603762"/>
                <a:gd name="connsiteY11" fmla="*/ 2445743 h 2594703"/>
                <a:gd name="connsiteX0" fmla="*/ 116637 w 4603762"/>
                <a:gd name="connsiteY0" fmla="*/ 2445743 h 2594703"/>
                <a:gd name="connsiteX1" fmla="*/ 261722 w 4603762"/>
                <a:gd name="connsiteY1" fmla="*/ 1591693 h 2594703"/>
                <a:gd name="connsiteX2" fmla="*/ 782843 w 4603762"/>
                <a:gd name="connsiteY2" fmla="*/ 907330 h 2594703"/>
                <a:gd name="connsiteX3" fmla="*/ 1625905 w 4603762"/>
                <a:gd name="connsiteY3" fmla="*/ 305143 h 2594703"/>
                <a:gd name="connsiteX4" fmla="*/ 2228093 w 4603762"/>
                <a:gd name="connsiteY4" fmla="*/ 64269 h 2594703"/>
                <a:gd name="connsiteX5" fmla="*/ 2542860 w 4603762"/>
                <a:gd name="connsiteY5" fmla="*/ 666455 h 2594703"/>
                <a:gd name="connsiteX6" fmla="*/ 3084829 w 4603762"/>
                <a:gd name="connsiteY6" fmla="*/ 1449298 h 2594703"/>
                <a:gd name="connsiteX7" fmla="*/ 3927891 w 4603762"/>
                <a:gd name="connsiteY7" fmla="*/ 1991266 h 2594703"/>
                <a:gd name="connsiteX8" fmla="*/ 4289203 w 4603762"/>
                <a:gd name="connsiteY8" fmla="*/ 2581534 h 2594703"/>
                <a:gd name="connsiteX9" fmla="*/ 2040534 w 4603762"/>
                <a:gd name="connsiteY9" fmla="*/ 2582293 h 2594703"/>
                <a:gd name="connsiteX10" fmla="*/ 522631 w 4603762"/>
                <a:gd name="connsiteY10" fmla="*/ 2573759 h 2594703"/>
                <a:gd name="connsiteX11" fmla="*/ 116637 w 4603762"/>
                <a:gd name="connsiteY11" fmla="*/ 2445743 h 2594703"/>
                <a:gd name="connsiteX0" fmla="*/ 116637 w 4603762"/>
                <a:gd name="connsiteY0" fmla="*/ 2445743 h 2594703"/>
                <a:gd name="connsiteX1" fmla="*/ 261722 w 4603762"/>
                <a:gd name="connsiteY1" fmla="*/ 1591693 h 2594703"/>
                <a:gd name="connsiteX2" fmla="*/ 782843 w 4603762"/>
                <a:gd name="connsiteY2" fmla="*/ 907330 h 2594703"/>
                <a:gd name="connsiteX3" fmla="*/ 1625905 w 4603762"/>
                <a:gd name="connsiteY3" fmla="*/ 305143 h 2594703"/>
                <a:gd name="connsiteX4" fmla="*/ 2228093 w 4603762"/>
                <a:gd name="connsiteY4" fmla="*/ 64269 h 2594703"/>
                <a:gd name="connsiteX5" fmla="*/ 2542860 w 4603762"/>
                <a:gd name="connsiteY5" fmla="*/ 666455 h 2594703"/>
                <a:gd name="connsiteX6" fmla="*/ 3084829 w 4603762"/>
                <a:gd name="connsiteY6" fmla="*/ 1449298 h 2594703"/>
                <a:gd name="connsiteX7" fmla="*/ 3927891 w 4603762"/>
                <a:gd name="connsiteY7" fmla="*/ 1991266 h 2594703"/>
                <a:gd name="connsiteX8" fmla="*/ 4289203 w 4603762"/>
                <a:gd name="connsiteY8" fmla="*/ 2581534 h 2594703"/>
                <a:gd name="connsiteX9" fmla="*/ 2040534 w 4603762"/>
                <a:gd name="connsiteY9" fmla="*/ 2582293 h 2594703"/>
                <a:gd name="connsiteX10" fmla="*/ 522631 w 4603762"/>
                <a:gd name="connsiteY10" fmla="*/ 2573759 h 2594703"/>
                <a:gd name="connsiteX11" fmla="*/ 116637 w 4603762"/>
                <a:gd name="connsiteY11" fmla="*/ 2445743 h 2594703"/>
                <a:gd name="connsiteX0" fmla="*/ 116637 w 4603762"/>
                <a:gd name="connsiteY0" fmla="*/ 2445743 h 2594703"/>
                <a:gd name="connsiteX1" fmla="*/ 261722 w 4603762"/>
                <a:gd name="connsiteY1" fmla="*/ 1591693 h 2594703"/>
                <a:gd name="connsiteX2" fmla="*/ 782843 w 4603762"/>
                <a:gd name="connsiteY2" fmla="*/ 907330 h 2594703"/>
                <a:gd name="connsiteX3" fmla="*/ 1625905 w 4603762"/>
                <a:gd name="connsiteY3" fmla="*/ 305143 h 2594703"/>
                <a:gd name="connsiteX4" fmla="*/ 2228093 w 4603762"/>
                <a:gd name="connsiteY4" fmla="*/ 64269 h 2594703"/>
                <a:gd name="connsiteX5" fmla="*/ 2542860 w 4603762"/>
                <a:gd name="connsiteY5" fmla="*/ 666455 h 2594703"/>
                <a:gd name="connsiteX6" fmla="*/ 3084829 w 4603762"/>
                <a:gd name="connsiteY6" fmla="*/ 1449298 h 2594703"/>
                <a:gd name="connsiteX7" fmla="*/ 3927891 w 4603762"/>
                <a:gd name="connsiteY7" fmla="*/ 1991266 h 2594703"/>
                <a:gd name="connsiteX8" fmla="*/ 4289203 w 4603762"/>
                <a:gd name="connsiteY8" fmla="*/ 2581534 h 2594703"/>
                <a:gd name="connsiteX9" fmla="*/ 2040534 w 4603762"/>
                <a:gd name="connsiteY9" fmla="*/ 2582293 h 2594703"/>
                <a:gd name="connsiteX10" fmla="*/ 522631 w 4603762"/>
                <a:gd name="connsiteY10" fmla="*/ 2573759 h 2594703"/>
                <a:gd name="connsiteX11" fmla="*/ 116637 w 4603762"/>
                <a:gd name="connsiteY11" fmla="*/ 2445743 h 2594703"/>
                <a:gd name="connsiteX0" fmla="*/ 116637 w 4603762"/>
                <a:gd name="connsiteY0" fmla="*/ 2445743 h 2594703"/>
                <a:gd name="connsiteX1" fmla="*/ 261722 w 4603762"/>
                <a:gd name="connsiteY1" fmla="*/ 1591693 h 2594703"/>
                <a:gd name="connsiteX2" fmla="*/ 782843 w 4603762"/>
                <a:gd name="connsiteY2" fmla="*/ 907330 h 2594703"/>
                <a:gd name="connsiteX3" fmla="*/ 1625905 w 4603762"/>
                <a:gd name="connsiteY3" fmla="*/ 305143 h 2594703"/>
                <a:gd name="connsiteX4" fmla="*/ 2228093 w 4603762"/>
                <a:gd name="connsiteY4" fmla="*/ 64269 h 2594703"/>
                <a:gd name="connsiteX5" fmla="*/ 2542860 w 4603762"/>
                <a:gd name="connsiteY5" fmla="*/ 666455 h 2594703"/>
                <a:gd name="connsiteX6" fmla="*/ 3084829 w 4603762"/>
                <a:gd name="connsiteY6" fmla="*/ 1449298 h 2594703"/>
                <a:gd name="connsiteX7" fmla="*/ 3927891 w 4603762"/>
                <a:gd name="connsiteY7" fmla="*/ 1991266 h 2594703"/>
                <a:gd name="connsiteX8" fmla="*/ 4289203 w 4603762"/>
                <a:gd name="connsiteY8" fmla="*/ 2581534 h 2594703"/>
                <a:gd name="connsiteX9" fmla="*/ 2040534 w 4603762"/>
                <a:gd name="connsiteY9" fmla="*/ 2582293 h 2594703"/>
                <a:gd name="connsiteX10" fmla="*/ 522631 w 4603762"/>
                <a:gd name="connsiteY10" fmla="*/ 2573759 h 2594703"/>
                <a:gd name="connsiteX11" fmla="*/ 116637 w 4603762"/>
                <a:gd name="connsiteY11" fmla="*/ 2445743 h 2594703"/>
                <a:gd name="connsiteX0" fmla="*/ 116637 w 4603762"/>
                <a:gd name="connsiteY0" fmla="*/ 2445743 h 2594703"/>
                <a:gd name="connsiteX1" fmla="*/ 261722 w 4603762"/>
                <a:gd name="connsiteY1" fmla="*/ 1591693 h 2594703"/>
                <a:gd name="connsiteX2" fmla="*/ 782843 w 4603762"/>
                <a:gd name="connsiteY2" fmla="*/ 907330 h 2594703"/>
                <a:gd name="connsiteX3" fmla="*/ 1625905 w 4603762"/>
                <a:gd name="connsiteY3" fmla="*/ 305143 h 2594703"/>
                <a:gd name="connsiteX4" fmla="*/ 2228093 w 4603762"/>
                <a:gd name="connsiteY4" fmla="*/ 64269 h 2594703"/>
                <a:gd name="connsiteX5" fmla="*/ 2542860 w 4603762"/>
                <a:gd name="connsiteY5" fmla="*/ 666455 h 2594703"/>
                <a:gd name="connsiteX6" fmla="*/ 3084829 w 4603762"/>
                <a:gd name="connsiteY6" fmla="*/ 1449298 h 2594703"/>
                <a:gd name="connsiteX7" fmla="*/ 3927891 w 4603762"/>
                <a:gd name="connsiteY7" fmla="*/ 1991266 h 2594703"/>
                <a:gd name="connsiteX8" fmla="*/ 4289203 w 4603762"/>
                <a:gd name="connsiteY8" fmla="*/ 2581534 h 2594703"/>
                <a:gd name="connsiteX9" fmla="*/ 2040534 w 4603762"/>
                <a:gd name="connsiteY9" fmla="*/ 2582293 h 2594703"/>
                <a:gd name="connsiteX10" fmla="*/ 522631 w 4603762"/>
                <a:gd name="connsiteY10" fmla="*/ 2573759 h 2594703"/>
                <a:gd name="connsiteX11" fmla="*/ 116637 w 4603762"/>
                <a:gd name="connsiteY11" fmla="*/ 2445743 h 2594703"/>
                <a:gd name="connsiteX0" fmla="*/ 116637 w 4603762"/>
                <a:gd name="connsiteY0" fmla="*/ 2445743 h 2594703"/>
                <a:gd name="connsiteX1" fmla="*/ 261722 w 4603762"/>
                <a:gd name="connsiteY1" fmla="*/ 1591693 h 2594703"/>
                <a:gd name="connsiteX2" fmla="*/ 782843 w 4603762"/>
                <a:gd name="connsiteY2" fmla="*/ 907330 h 2594703"/>
                <a:gd name="connsiteX3" fmla="*/ 1625905 w 4603762"/>
                <a:gd name="connsiteY3" fmla="*/ 305143 h 2594703"/>
                <a:gd name="connsiteX4" fmla="*/ 2228093 w 4603762"/>
                <a:gd name="connsiteY4" fmla="*/ 64269 h 2594703"/>
                <a:gd name="connsiteX5" fmla="*/ 2542860 w 4603762"/>
                <a:gd name="connsiteY5" fmla="*/ 666455 h 2594703"/>
                <a:gd name="connsiteX6" fmla="*/ 3084829 w 4603762"/>
                <a:gd name="connsiteY6" fmla="*/ 1449298 h 2594703"/>
                <a:gd name="connsiteX7" fmla="*/ 3927891 w 4603762"/>
                <a:gd name="connsiteY7" fmla="*/ 1991266 h 2594703"/>
                <a:gd name="connsiteX8" fmla="*/ 4289203 w 4603762"/>
                <a:gd name="connsiteY8" fmla="*/ 2581534 h 2594703"/>
                <a:gd name="connsiteX9" fmla="*/ 2040534 w 4603762"/>
                <a:gd name="connsiteY9" fmla="*/ 2582293 h 2594703"/>
                <a:gd name="connsiteX10" fmla="*/ 522631 w 4603762"/>
                <a:gd name="connsiteY10" fmla="*/ 2573759 h 2594703"/>
                <a:gd name="connsiteX11" fmla="*/ 116637 w 4603762"/>
                <a:gd name="connsiteY11" fmla="*/ 2445743 h 2594703"/>
                <a:gd name="connsiteX0" fmla="*/ 116637 w 4603762"/>
                <a:gd name="connsiteY0" fmla="*/ 2445743 h 2594703"/>
                <a:gd name="connsiteX1" fmla="*/ 261722 w 4603762"/>
                <a:gd name="connsiteY1" fmla="*/ 1591693 h 2594703"/>
                <a:gd name="connsiteX2" fmla="*/ 782843 w 4603762"/>
                <a:gd name="connsiteY2" fmla="*/ 907330 h 2594703"/>
                <a:gd name="connsiteX3" fmla="*/ 1625905 w 4603762"/>
                <a:gd name="connsiteY3" fmla="*/ 305143 h 2594703"/>
                <a:gd name="connsiteX4" fmla="*/ 2228093 w 4603762"/>
                <a:gd name="connsiteY4" fmla="*/ 64269 h 2594703"/>
                <a:gd name="connsiteX5" fmla="*/ 2542860 w 4603762"/>
                <a:gd name="connsiteY5" fmla="*/ 666455 h 2594703"/>
                <a:gd name="connsiteX6" fmla="*/ 3084829 w 4603762"/>
                <a:gd name="connsiteY6" fmla="*/ 1449298 h 2594703"/>
                <a:gd name="connsiteX7" fmla="*/ 3927891 w 4603762"/>
                <a:gd name="connsiteY7" fmla="*/ 1991266 h 2594703"/>
                <a:gd name="connsiteX8" fmla="*/ 4289203 w 4603762"/>
                <a:gd name="connsiteY8" fmla="*/ 2581534 h 2594703"/>
                <a:gd name="connsiteX9" fmla="*/ 2040534 w 4603762"/>
                <a:gd name="connsiteY9" fmla="*/ 2582293 h 2594703"/>
                <a:gd name="connsiteX10" fmla="*/ 522631 w 4603762"/>
                <a:gd name="connsiteY10" fmla="*/ 2573759 h 2594703"/>
                <a:gd name="connsiteX11" fmla="*/ 116637 w 4603762"/>
                <a:gd name="connsiteY11" fmla="*/ 2445743 h 2594703"/>
                <a:gd name="connsiteX0" fmla="*/ 116637 w 4603762"/>
                <a:gd name="connsiteY0" fmla="*/ 2385525 h 2534485"/>
                <a:gd name="connsiteX1" fmla="*/ 261722 w 4603762"/>
                <a:gd name="connsiteY1" fmla="*/ 1531475 h 2534485"/>
                <a:gd name="connsiteX2" fmla="*/ 782843 w 4603762"/>
                <a:gd name="connsiteY2" fmla="*/ 847112 h 2534485"/>
                <a:gd name="connsiteX3" fmla="*/ 1625905 w 4603762"/>
                <a:gd name="connsiteY3" fmla="*/ 244925 h 2534485"/>
                <a:gd name="connsiteX4" fmla="*/ 2167874 w 4603762"/>
                <a:gd name="connsiteY4" fmla="*/ 64269 h 2534485"/>
                <a:gd name="connsiteX5" fmla="*/ 2542860 w 4603762"/>
                <a:gd name="connsiteY5" fmla="*/ 606237 h 2534485"/>
                <a:gd name="connsiteX6" fmla="*/ 3084829 w 4603762"/>
                <a:gd name="connsiteY6" fmla="*/ 1389080 h 2534485"/>
                <a:gd name="connsiteX7" fmla="*/ 3927891 w 4603762"/>
                <a:gd name="connsiteY7" fmla="*/ 1931048 h 2534485"/>
                <a:gd name="connsiteX8" fmla="*/ 4289203 w 4603762"/>
                <a:gd name="connsiteY8" fmla="*/ 2521316 h 2534485"/>
                <a:gd name="connsiteX9" fmla="*/ 2040534 w 4603762"/>
                <a:gd name="connsiteY9" fmla="*/ 2522075 h 2534485"/>
                <a:gd name="connsiteX10" fmla="*/ 522631 w 4603762"/>
                <a:gd name="connsiteY10" fmla="*/ 2513541 h 2534485"/>
                <a:gd name="connsiteX11" fmla="*/ 116637 w 4603762"/>
                <a:gd name="connsiteY11" fmla="*/ 2385525 h 2534485"/>
                <a:gd name="connsiteX0" fmla="*/ 116637 w 4603762"/>
                <a:gd name="connsiteY0" fmla="*/ 2445743 h 2594703"/>
                <a:gd name="connsiteX1" fmla="*/ 261722 w 4603762"/>
                <a:gd name="connsiteY1" fmla="*/ 1591693 h 2594703"/>
                <a:gd name="connsiteX2" fmla="*/ 782843 w 4603762"/>
                <a:gd name="connsiteY2" fmla="*/ 907330 h 2594703"/>
                <a:gd name="connsiteX3" fmla="*/ 1625905 w 4603762"/>
                <a:gd name="connsiteY3" fmla="*/ 305143 h 2594703"/>
                <a:gd name="connsiteX4" fmla="*/ 2167874 w 4603762"/>
                <a:gd name="connsiteY4" fmla="*/ 64269 h 2594703"/>
                <a:gd name="connsiteX5" fmla="*/ 2542860 w 4603762"/>
                <a:gd name="connsiteY5" fmla="*/ 666455 h 2594703"/>
                <a:gd name="connsiteX6" fmla="*/ 3084829 w 4603762"/>
                <a:gd name="connsiteY6" fmla="*/ 1449298 h 2594703"/>
                <a:gd name="connsiteX7" fmla="*/ 3927891 w 4603762"/>
                <a:gd name="connsiteY7" fmla="*/ 1991266 h 2594703"/>
                <a:gd name="connsiteX8" fmla="*/ 4289203 w 4603762"/>
                <a:gd name="connsiteY8" fmla="*/ 2581534 h 2594703"/>
                <a:gd name="connsiteX9" fmla="*/ 2040534 w 4603762"/>
                <a:gd name="connsiteY9" fmla="*/ 2582293 h 2594703"/>
                <a:gd name="connsiteX10" fmla="*/ 522631 w 4603762"/>
                <a:gd name="connsiteY10" fmla="*/ 2573759 h 2594703"/>
                <a:gd name="connsiteX11" fmla="*/ 116637 w 4603762"/>
                <a:gd name="connsiteY11" fmla="*/ 2445743 h 2594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03762" h="2594703">
                  <a:moveTo>
                    <a:pt x="116637" y="2445743"/>
                  </a:moveTo>
                  <a:cubicBezTo>
                    <a:pt x="0" y="2324737"/>
                    <a:pt x="150688" y="1848095"/>
                    <a:pt x="261722" y="1591693"/>
                  </a:cubicBezTo>
                  <a:cubicBezTo>
                    <a:pt x="372756" y="1335291"/>
                    <a:pt x="548958" y="1157422"/>
                    <a:pt x="782843" y="907330"/>
                  </a:cubicBezTo>
                  <a:cubicBezTo>
                    <a:pt x="1276150" y="443248"/>
                    <a:pt x="1378198" y="473778"/>
                    <a:pt x="1625905" y="305143"/>
                  </a:cubicBezTo>
                  <a:cubicBezTo>
                    <a:pt x="1867521" y="145186"/>
                    <a:pt x="2000280" y="0"/>
                    <a:pt x="2167874" y="64269"/>
                  </a:cubicBezTo>
                  <a:cubicBezTo>
                    <a:pt x="2320700" y="124488"/>
                    <a:pt x="2390034" y="435617"/>
                    <a:pt x="2542860" y="666455"/>
                  </a:cubicBezTo>
                  <a:cubicBezTo>
                    <a:pt x="2695686" y="897293"/>
                    <a:pt x="2853991" y="1228496"/>
                    <a:pt x="3084829" y="1449298"/>
                  </a:cubicBezTo>
                  <a:cubicBezTo>
                    <a:pt x="3315667" y="1670100"/>
                    <a:pt x="3727162" y="1802560"/>
                    <a:pt x="3927891" y="1991266"/>
                  </a:cubicBezTo>
                  <a:cubicBezTo>
                    <a:pt x="4128620" y="2179972"/>
                    <a:pt x="4603762" y="2483030"/>
                    <a:pt x="4289203" y="2581534"/>
                  </a:cubicBezTo>
                  <a:cubicBezTo>
                    <a:pt x="3927703" y="2594703"/>
                    <a:pt x="2323388" y="2582293"/>
                    <a:pt x="2040534" y="2582293"/>
                  </a:cubicBezTo>
                  <a:lnTo>
                    <a:pt x="522631" y="2573759"/>
                  </a:lnTo>
                  <a:cubicBezTo>
                    <a:pt x="370231" y="2565631"/>
                    <a:pt x="233274" y="2566749"/>
                    <a:pt x="116637" y="2445743"/>
                  </a:cubicBezTo>
                  <a:close/>
                </a:path>
              </a:pathLst>
            </a:custGeom>
            <a:solidFill>
              <a:srgbClr val="FFFF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 rot="20187939">
              <a:off x="2715014" y="1328283"/>
              <a:ext cx="2253082" cy="2148562"/>
            </a:xfrm>
            <a:custGeom>
              <a:avLst/>
              <a:gdLst>
                <a:gd name="connsiteX0" fmla="*/ 399143 w 3639458"/>
                <a:gd name="connsiteY0" fmla="*/ 2254250 h 2461079"/>
                <a:gd name="connsiteX1" fmla="*/ 850901 w 3639458"/>
                <a:gd name="connsiteY1" fmla="*/ 1056821 h 2461079"/>
                <a:gd name="connsiteX2" fmla="*/ 1400629 w 3639458"/>
                <a:gd name="connsiteY2" fmla="*/ 468993 h 2461079"/>
                <a:gd name="connsiteX3" fmla="*/ 1879601 w 3639458"/>
                <a:gd name="connsiteY3" fmla="*/ 115207 h 2461079"/>
                <a:gd name="connsiteX4" fmla="*/ 2276929 w 3639458"/>
                <a:gd name="connsiteY4" fmla="*/ 907 h 2461079"/>
                <a:gd name="connsiteX5" fmla="*/ 2570843 w 3639458"/>
                <a:gd name="connsiteY5" fmla="*/ 120650 h 2461079"/>
                <a:gd name="connsiteX6" fmla="*/ 2641601 w 3639458"/>
                <a:gd name="connsiteY6" fmla="*/ 441778 h 2461079"/>
                <a:gd name="connsiteX7" fmla="*/ 2554515 w 3639458"/>
                <a:gd name="connsiteY7" fmla="*/ 801007 h 2461079"/>
                <a:gd name="connsiteX8" fmla="*/ 2478315 w 3639458"/>
                <a:gd name="connsiteY8" fmla="*/ 1149350 h 2461079"/>
                <a:gd name="connsiteX9" fmla="*/ 2467429 w 3639458"/>
                <a:gd name="connsiteY9" fmla="*/ 1639207 h 2461079"/>
                <a:gd name="connsiteX10" fmla="*/ 2766786 w 3639458"/>
                <a:gd name="connsiteY10" fmla="*/ 2107293 h 2461079"/>
                <a:gd name="connsiteX11" fmla="*/ 3245758 w 3639458"/>
                <a:gd name="connsiteY11" fmla="*/ 2297793 h 2461079"/>
                <a:gd name="connsiteX12" fmla="*/ 399143 w 3639458"/>
                <a:gd name="connsiteY12" fmla="*/ 2254250 h 2461079"/>
                <a:gd name="connsiteX0" fmla="*/ 0 w 3240315"/>
                <a:gd name="connsiteY0" fmla="*/ 2254250 h 2461079"/>
                <a:gd name="connsiteX1" fmla="*/ 451758 w 3240315"/>
                <a:gd name="connsiteY1" fmla="*/ 1056821 h 2461079"/>
                <a:gd name="connsiteX2" fmla="*/ 1001486 w 3240315"/>
                <a:gd name="connsiteY2" fmla="*/ 468993 h 2461079"/>
                <a:gd name="connsiteX3" fmla="*/ 1480458 w 3240315"/>
                <a:gd name="connsiteY3" fmla="*/ 115207 h 2461079"/>
                <a:gd name="connsiteX4" fmla="*/ 1877786 w 3240315"/>
                <a:gd name="connsiteY4" fmla="*/ 907 h 2461079"/>
                <a:gd name="connsiteX5" fmla="*/ 2171700 w 3240315"/>
                <a:gd name="connsiteY5" fmla="*/ 120650 h 2461079"/>
                <a:gd name="connsiteX6" fmla="*/ 2242458 w 3240315"/>
                <a:gd name="connsiteY6" fmla="*/ 441778 h 2461079"/>
                <a:gd name="connsiteX7" fmla="*/ 2155372 w 3240315"/>
                <a:gd name="connsiteY7" fmla="*/ 801007 h 2461079"/>
                <a:gd name="connsiteX8" fmla="*/ 2079172 w 3240315"/>
                <a:gd name="connsiteY8" fmla="*/ 1149350 h 2461079"/>
                <a:gd name="connsiteX9" fmla="*/ 2068286 w 3240315"/>
                <a:gd name="connsiteY9" fmla="*/ 1639207 h 2461079"/>
                <a:gd name="connsiteX10" fmla="*/ 2367643 w 3240315"/>
                <a:gd name="connsiteY10" fmla="*/ 2107293 h 2461079"/>
                <a:gd name="connsiteX11" fmla="*/ 2846615 w 3240315"/>
                <a:gd name="connsiteY11" fmla="*/ 2297793 h 2461079"/>
                <a:gd name="connsiteX12" fmla="*/ 0 w 3240315"/>
                <a:gd name="connsiteY12" fmla="*/ 2254250 h 2461079"/>
                <a:gd name="connsiteX0" fmla="*/ 0 w 3240315"/>
                <a:gd name="connsiteY0" fmla="*/ 2254250 h 2323193"/>
                <a:gd name="connsiteX1" fmla="*/ 451758 w 3240315"/>
                <a:gd name="connsiteY1" fmla="*/ 1056821 h 2323193"/>
                <a:gd name="connsiteX2" fmla="*/ 1001486 w 3240315"/>
                <a:gd name="connsiteY2" fmla="*/ 468993 h 2323193"/>
                <a:gd name="connsiteX3" fmla="*/ 1480458 w 3240315"/>
                <a:gd name="connsiteY3" fmla="*/ 115207 h 2323193"/>
                <a:gd name="connsiteX4" fmla="*/ 1877786 w 3240315"/>
                <a:gd name="connsiteY4" fmla="*/ 907 h 2323193"/>
                <a:gd name="connsiteX5" fmla="*/ 2171700 w 3240315"/>
                <a:gd name="connsiteY5" fmla="*/ 120650 h 2323193"/>
                <a:gd name="connsiteX6" fmla="*/ 2242458 w 3240315"/>
                <a:gd name="connsiteY6" fmla="*/ 441778 h 2323193"/>
                <a:gd name="connsiteX7" fmla="*/ 2155372 w 3240315"/>
                <a:gd name="connsiteY7" fmla="*/ 801007 h 2323193"/>
                <a:gd name="connsiteX8" fmla="*/ 2079172 w 3240315"/>
                <a:gd name="connsiteY8" fmla="*/ 1149350 h 2323193"/>
                <a:gd name="connsiteX9" fmla="*/ 2068286 w 3240315"/>
                <a:gd name="connsiteY9" fmla="*/ 1639207 h 2323193"/>
                <a:gd name="connsiteX10" fmla="*/ 2367643 w 3240315"/>
                <a:gd name="connsiteY10" fmla="*/ 2107293 h 2323193"/>
                <a:gd name="connsiteX11" fmla="*/ 2846615 w 3240315"/>
                <a:gd name="connsiteY11" fmla="*/ 2297793 h 2323193"/>
                <a:gd name="connsiteX12" fmla="*/ 0 w 3240315"/>
                <a:gd name="connsiteY12" fmla="*/ 2254250 h 2323193"/>
                <a:gd name="connsiteX0" fmla="*/ 0 w 2846615"/>
                <a:gd name="connsiteY0" fmla="*/ 2254250 h 2323193"/>
                <a:gd name="connsiteX1" fmla="*/ 451758 w 2846615"/>
                <a:gd name="connsiteY1" fmla="*/ 1056821 h 2323193"/>
                <a:gd name="connsiteX2" fmla="*/ 1001486 w 2846615"/>
                <a:gd name="connsiteY2" fmla="*/ 468993 h 2323193"/>
                <a:gd name="connsiteX3" fmla="*/ 1480458 w 2846615"/>
                <a:gd name="connsiteY3" fmla="*/ 115207 h 2323193"/>
                <a:gd name="connsiteX4" fmla="*/ 1877786 w 2846615"/>
                <a:gd name="connsiteY4" fmla="*/ 907 h 2323193"/>
                <a:gd name="connsiteX5" fmla="*/ 2171700 w 2846615"/>
                <a:gd name="connsiteY5" fmla="*/ 120650 h 2323193"/>
                <a:gd name="connsiteX6" fmla="*/ 2242458 w 2846615"/>
                <a:gd name="connsiteY6" fmla="*/ 441778 h 2323193"/>
                <a:gd name="connsiteX7" fmla="*/ 2155372 w 2846615"/>
                <a:gd name="connsiteY7" fmla="*/ 801007 h 2323193"/>
                <a:gd name="connsiteX8" fmla="*/ 2079172 w 2846615"/>
                <a:gd name="connsiteY8" fmla="*/ 1149350 h 2323193"/>
                <a:gd name="connsiteX9" fmla="*/ 2068286 w 2846615"/>
                <a:gd name="connsiteY9" fmla="*/ 1639207 h 2323193"/>
                <a:gd name="connsiteX10" fmla="*/ 2367643 w 2846615"/>
                <a:gd name="connsiteY10" fmla="*/ 2107293 h 2323193"/>
                <a:gd name="connsiteX11" fmla="*/ 2846615 w 2846615"/>
                <a:gd name="connsiteY11" fmla="*/ 2297793 h 2323193"/>
                <a:gd name="connsiteX12" fmla="*/ 0 w 2846615"/>
                <a:gd name="connsiteY12" fmla="*/ 2254250 h 2323193"/>
                <a:gd name="connsiteX0" fmla="*/ 0 w 2846615"/>
                <a:gd name="connsiteY0" fmla="*/ 2254250 h 2297793"/>
                <a:gd name="connsiteX1" fmla="*/ 451758 w 2846615"/>
                <a:gd name="connsiteY1" fmla="*/ 1056821 h 2297793"/>
                <a:gd name="connsiteX2" fmla="*/ 1001486 w 2846615"/>
                <a:gd name="connsiteY2" fmla="*/ 468993 h 2297793"/>
                <a:gd name="connsiteX3" fmla="*/ 1480458 w 2846615"/>
                <a:gd name="connsiteY3" fmla="*/ 115207 h 2297793"/>
                <a:gd name="connsiteX4" fmla="*/ 1877786 w 2846615"/>
                <a:gd name="connsiteY4" fmla="*/ 907 h 2297793"/>
                <a:gd name="connsiteX5" fmla="*/ 2171700 w 2846615"/>
                <a:gd name="connsiteY5" fmla="*/ 120650 h 2297793"/>
                <a:gd name="connsiteX6" fmla="*/ 2242458 w 2846615"/>
                <a:gd name="connsiteY6" fmla="*/ 441778 h 2297793"/>
                <a:gd name="connsiteX7" fmla="*/ 2155372 w 2846615"/>
                <a:gd name="connsiteY7" fmla="*/ 801007 h 2297793"/>
                <a:gd name="connsiteX8" fmla="*/ 2079172 w 2846615"/>
                <a:gd name="connsiteY8" fmla="*/ 1149350 h 2297793"/>
                <a:gd name="connsiteX9" fmla="*/ 2068286 w 2846615"/>
                <a:gd name="connsiteY9" fmla="*/ 1639207 h 2297793"/>
                <a:gd name="connsiteX10" fmla="*/ 2367643 w 2846615"/>
                <a:gd name="connsiteY10" fmla="*/ 2107293 h 2297793"/>
                <a:gd name="connsiteX11" fmla="*/ 2846615 w 2846615"/>
                <a:gd name="connsiteY11" fmla="*/ 2297793 h 2297793"/>
                <a:gd name="connsiteX12" fmla="*/ 0 w 2846615"/>
                <a:gd name="connsiteY12" fmla="*/ 2254250 h 2297793"/>
                <a:gd name="connsiteX0" fmla="*/ 0 w 2906486"/>
                <a:gd name="connsiteY0" fmla="*/ 2319564 h 2319564"/>
                <a:gd name="connsiteX1" fmla="*/ 511629 w 2906486"/>
                <a:gd name="connsiteY1" fmla="*/ 1056821 h 2319564"/>
                <a:gd name="connsiteX2" fmla="*/ 1061357 w 2906486"/>
                <a:gd name="connsiteY2" fmla="*/ 468993 h 2319564"/>
                <a:gd name="connsiteX3" fmla="*/ 1540329 w 2906486"/>
                <a:gd name="connsiteY3" fmla="*/ 115207 h 2319564"/>
                <a:gd name="connsiteX4" fmla="*/ 1937657 w 2906486"/>
                <a:gd name="connsiteY4" fmla="*/ 907 h 2319564"/>
                <a:gd name="connsiteX5" fmla="*/ 2231571 w 2906486"/>
                <a:gd name="connsiteY5" fmla="*/ 120650 h 2319564"/>
                <a:gd name="connsiteX6" fmla="*/ 2302329 w 2906486"/>
                <a:gd name="connsiteY6" fmla="*/ 441778 h 2319564"/>
                <a:gd name="connsiteX7" fmla="*/ 2215243 w 2906486"/>
                <a:gd name="connsiteY7" fmla="*/ 801007 h 2319564"/>
                <a:gd name="connsiteX8" fmla="*/ 2139043 w 2906486"/>
                <a:gd name="connsiteY8" fmla="*/ 1149350 h 2319564"/>
                <a:gd name="connsiteX9" fmla="*/ 2128157 w 2906486"/>
                <a:gd name="connsiteY9" fmla="*/ 1639207 h 2319564"/>
                <a:gd name="connsiteX10" fmla="*/ 2427514 w 2906486"/>
                <a:gd name="connsiteY10" fmla="*/ 2107293 h 2319564"/>
                <a:gd name="connsiteX11" fmla="*/ 2906486 w 2906486"/>
                <a:gd name="connsiteY11" fmla="*/ 2297793 h 2319564"/>
                <a:gd name="connsiteX12" fmla="*/ 0 w 2906486"/>
                <a:gd name="connsiteY12" fmla="*/ 2319564 h 2319564"/>
                <a:gd name="connsiteX0" fmla="*/ 0 w 2895600"/>
                <a:gd name="connsiteY0" fmla="*/ 2319564 h 2319564"/>
                <a:gd name="connsiteX1" fmla="*/ 511629 w 2895600"/>
                <a:gd name="connsiteY1" fmla="*/ 1056821 h 2319564"/>
                <a:gd name="connsiteX2" fmla="*/ 1061357 w 2895600"/>
                <a:gd name="connsiteY2" fmla="*/ 468993 h 2319564"/>
                <a:gd name="connsiteX3" fmla="*/ 1540329 w 2895600"/>
                <a:gd name="connsiteY3" fmla="*/ 115207 h 2319564"/>
                <a:gd name="connsiteX4" fmla="*/ 1937657 w 2895600"/>
                <a:gd name="connsiteY4" fmla="*/ 907 h 2319564"/>
                <a:gd name="connsiteX5" fmla="*/ 2231571 w 2895600"/>
                <a:gd name="connsiteY5" fmla="*/ 120650 h 2319564"/>
                <a:gd name="connsiteX6" fmla="*/ 2302329 w 2895600"/>
                <a:gd name="connsiteY6" fmla="*/ 441778 h 2319564"/>
                <a:gd name="connsiteX7" fmla="*/ 2215243 w 2895600"/>
                <a:gd name="connsiteY7" fmla="*/ 801007 h 2319564"/>
                <a:gd name="connsiteX8" fmla="*/ 2139043 w 2895600"/>
                <a:gd name="connsiteY8" fmla="*/ 1149350 h 2319564"/>
                <a:gd name="connsiteX9" fmla="*/ 2128157 w 2895600"/>
                <a:gd name="connsiteY9" fmla="*/ 1639207 h 2319564"/>
                <a:gd name="connsiteX10" fmla="*/ 2427514 w 2895600"/>
                <a:gd name="connsiteY10" fmla="*/ 2107293 h 2319564"/>
                <a:gd name="connsiteX11" fmla="*/ 2895600 w 2895600"/>
                <a:gd name="connsiteY11" fmla="*/ 2319563 h 2319564"/>
                <a:gd name="connsiteX12" fmla="*/ 0 w 2895600"/>
                <a:gd name="connsiteY12" fmla="*/ 2319564 h 2319564"/>
                <a:gd name="connsiteX0" fmla="*/ 0 w 2895600"/>
                <a:gd name="connsiteY0" fmla="*/ 2319564 h 2319564"/>
                <a:gd name="connsiteX1" fmla="*/ 457200 w 2895600"/>
                <a:gd name="connsiteY1" fmla="*/ 1176563 h 2319564"/>
                <a:gd name="connsiteX2" fmla="*/ 1061357 w 2895600"/>
                <a:gd name="connsiteY2" fmla="*/ 468993 h 2319564"/>
                <a:gd name="connsiteX3" fmla="*/ 1540329 w 2895600"/>
                <a:gd name="connsiteY3" fmla="*/ 115207 h 2319564"/>
                <a:gd name="connsiteX4" fmla="*/ 1937657 w 2895600"/>
                <a:gd name="connsiteY4" fmla="*/ 907 h 2319564"/>
                <a:gd name="connsiteX5" fmla="*/ 2231571 w 2895600"/>
                <a:gd name="connsiteY5" fmla="*/ 120650 h 2319564"/>
                <a:gd name="connsiteX6" fmla="*/ 2302329 w 2895600"/>
                <a:gd name="connsiteY6" fmla="*/ 441778 h 2319564"/>
                <a:gd name="connsiteX7" fmla="*/ 2215243 w 2895600"/>
                <a:gd name="connsiteY7" fmla="*/ 801007 h 2319564"/>
                <a:gd name="connsiteX8" fmla="*/ 2139043 w 2895600"/>
                <a:gd name="connsiteY8" fmla="*/ 1149350 h 2319564"/>
                <a:gd name="connsiteX9" fmla="*/ 2128157 w 2895600"/>
                <a:gd name="connsiteY9" fmla="*/ 1639207 h 2319564"/>
                <a:gd name="connsiteX10" fmla="*/ 2427514 w 2895600"/>
                <a:gd name="connsiteY10" fmla="*/ 2107293 h 2319564"/>
                <a:gd name="connsiteX11" fmla="*/ 2895600 w 2895600"/>
                <a:gd name="connsiteY11" fmla="*/ 2319563 h 2319564"/>
                <a:gd name="connsiteX12" fmla="*/ 0 w 2895600"/>
                <a:gd name="connsiteY12" fmla="*/ 2319564 h 2319564"/>
                <a:gd name="connsiteX0" fmla="*/ 0 w 2895600"/>
                <a:gd name="connsiteY0" fmla="*/ 2319564 h 2319564"/>
                <a:gd name="connsiteX1" fmla="*/ 457200 w 2895600"/>
                <a:gd name="connsiteY1" fmla="*/ 1176563 h 2319564"/>
                <a:gd name="connsiteX2" fmla="*/ 1061357 w 2895600"/>
                <a:gd name="connsiteY2" fmla="*/ 468993 h 2319564"/>
                <a:gd name="connsiteX3" fmla="*/ 1540329 w 2895600"/>
                <a:gd name="connsiteY3" fmla="*/ 115207 h 2319564"/>
                <a:gd name="connsiteX4" fmla="*/ 1937657 w 2895600"/>
                <a:gd name="connsiteY4" fmla="*/ 907 h 2319564"/>
                <a:gd name="connsiteX5" fmla="*/ 2231571 w 2895600"/>
                <a:gd name="connsiteY5" fmla="*/ 120650 h 2319564"/>
                <a:gd name="connsiteX6" fmla="*/ 2302329 w 2895600"/>
                <a:gd name="connsiteY6" fmla="*/ 441778 h 2319564"/>
                <a:gd name="connsiteX7" fmla="*/ 2215243 w 2895600"/>
                <a:gd name="connsiteY7" fmla="*/ 801007 h 2319564"/>
                <a:gd name="connsiteX8" fmla="*/ 2139043 w 2895600"/>
                <a:gd name="connsiteY8" fmla="*/ 1149350 h 2319564"/>
                <a:gd name="connsiteX9" fmla="*/ 2128157 w 2895600"/>
                <a:gd name="connsiteY9" fmla="*/ 1639207 h 2319564"/>
                <a:gd name="connsiteX10" fmla="*/ 2286000 w 2895600"/>
                <a:gd name="connsiteY10" fmla="*/ 2090963 h 2319564"/>
                <a:gd name="connsiteX11" fmla="*/ 2895600 w 2895600"/>
                <a:gd name="connsiteY11" fmla="*/ 2319563 h 2319564"/>
                <a:gd name="connsiteX12" fmla="*/ 0 w 2895600"/>
                <a:gd name="connsiteY12" fmla="*/ 2319564 h 2319564"/>
                <a:gd name="connsiteX0" fmla="*/ 0 w 2895600"/>
                <a:gd name="connsiteY0" fmla="*/ 2319564 h 2319564"/>
                <a:gd name="connsiteX1" fmla="*/ 457200 w 2895600"/>
                <a:gd name="connsiteY1" fmla="*/ 1176563 h 2319564"/>
                <a:gd name="connsiteX2" fmla="*/ 1061357 w 2895600"/>
                <a:gd name="connsiteY2" fmla="*/ 468993 h 2319564"/>
                <a:gd name="connsiteX3" fmla="*/ 1540329 w 2895600"/>
                <a:gd name="connsiteY3" fmla="*/ 115207 h 2319564"/>
                <a:gd name="connsiteX4" fmla="*/ 1937657 w 2895600"/>
                <a:gd name="connsiteY4" fmla="*/ 907 h 2319564"/>
                <a:gd name="connsiteX5" fmla="*/ 2231571 w 2895600"/>
                <a:gd name="connsiteY5" fmla="*/ 120650 h 2319564"/>
                <a:gd name="connsiteX6" fmla="*/ 2302329 w 2895600"/>
                <a:gd name="connsiteY6" fmla="*/ 441778 h 2319564"/>
                <a:gd name="connsiteX7" fmla="*/ 2215243 w 2895600"/>
                <a:gd name="connsiteY7" fmla="*/ 801007 h 2319564"/>
                <a:gd name="connsiteX8" fmla="*/ 2139043 w 2895600"/>
                <a:gd name="connsiteY8" fmla="*/ 1149350 h 2319564"/>
                <a:gd name="connsiteX9" fmla="*/ 2128157 w 2895600"/>
                <a:gd name="connsiteY9" fmla="*/ 1639207 h 2319564"/>
                <a:gd name="connsiteX10" fmla="*/ 2286000 w 2895600"/>
                <a:gd name="connsiteY10" fmla="*/ 2090963 h 2319564"/>
                <a:gd name="connsiteX11" fmla="*/ 2895600 w 2895600"/>
                <a:gd name="connsiteY11" fmla="*/ 2319563 h 2319564"/>
                <a:gd name="connsiteX12" fmla="*/ 0 w 2895600"/>
                <a:gd name="connsiteY12" fmla="*/ 2319564 h 2319564"/>
                <a:gd name="connsiteX0" fmla="*/ 0 w 2895600"/>
                <a:gd name="connsiteY0" fmla="*/ 2319564 h 2319564"/>
                <a:gd name="connsiteX1" fmla="*/ 457200 w 2895600"/>
                <a:gd name="connsiteY1" fmla="*/ 1176563 h 2319564"/>
                <a:gd name="connsiteX2" fmla="*/ 1061357 w 2895600"/>
                <a:gd name="connsiteY2" fmla="*/ 468993 h 2319564"/>
                <a:gd name="connsiteX3" fmla="*/ 1540329 w 2895600"/>
                <a:gd name="connsiteY3" fmla="*/ 115207 h 2319564"/>
                <a:gd name="connsiteX4" fmla="*/ 1937657 w 2895600"/>
                <a:gd name="connsiteY4" fmla="*/ 907 h 2319564"/>
                <a:gd name="connsiteX5" fmla="*/ 2231571 w 2895600"/>
                <a:gd name="connsiteY5" fmla="*/ 120650 h 2319564"/>
                <a:gd name="connsiteX6" fmla="*/ 2302329 w 2895600"/>
                <a:gd name="connsiteY6" fmla="*/ 441778 h 2319564"/>
                <a:gd name="connsiteX7" fmla="*/ 2215243 w 2895600"/>
                <a:gd name="connsiteY7" fmla="*/ 801007 h 2319564"/>
                <a:gd name="connsiteX8" fmla="*/ 2139043 w 2895600"/>
                <a:gd name="connsiteY8" fmla="*/ 1149350 h 2319564"/>
                <a:gd name="connsiteX9" fmla="*/ 2128157 w 2895600"/>
                <a:gd name="connsiteY9" fmla="*/ 1639207 h 2319564"/>
                <a:gd name="connsiteX10" fmla="*/ 2286000 w 2895600"/>
                <a:gd name="connsiteY10" fmla="*/ 2090963 h 2319564"/>
                <a:gd name="connsiteX11" fmla="*/ 2895600 w 2895600"/>
                <a:gd name="connsiteY11" fmla="*/ 2319563 h 2319564"/>
                <a:gd name="connsiteX12" fmla="*/ 0 w 2895600"/>
                <a:gd name="connsiteY12" fmla="*/ 2319564 h 2319564"/>
                <a:gd name="connsiteX0" fmla="*/ 0 w 2895600"/>
                <a:gd name="connsiteY0" fmla="*/ 2319564 h 2319564"/>
                <a:gd name="connsiteX1" fmla="*/ 457200 w 2895600"/>
                <a:gd name="connsiteY1" fmla="*/ 1176563 h 2319564"/>
                <a:gd name="connsiteX2" fmla="*/ 1061357 w 2895600"/>
                <a:gd name="connsiteY2" fmla="*/ 468993 h 2319564"/>
                <a:gd name="connsiteX3" fmla="*/ 1540329 w 2895600"/>
                <a:gd name="connsiteY3" fmla="*/ 115207 h 2319564"/>
                <a:gd name="connsiteX4" fmla="*/ 1937657 w 2895600"/>
                <a:gd name="connsiteY4" fmla="*/ 907 h 2319564"/>
                <a:gd name="connsiteX5" fmla="*/ 2231571 w 2895600"/>
                <a:gd name="connsiteY5" fmla="*/ 120650 h 2319564"/>
                <a:gd name="connsiteX6" fmla="*/ 2302329 w 2895600"/>
                <a:gd name="connsiteY6" fmla="*/ 441778 h 2319564"/>
                <a:gd name="connsiteX7" fmla="*/ 2215243 w 2895600"/>
                <a:gd name="connsiteY7" fmla="*/ 801007 h 2319564"/>
                <a:gd name="connsiteX8" fmla="*/ 2139043 w 2895600"/>
                <a:gd name="connsiteY8" fmla="*/ 1149350 h 2319564"/>
                <a:gd name="connsiteX9" fmla="*/ 2128157 w 2895600"/>
                <a:gd name="connsiteY9" fmla="*/ 1639207 h 2319564"/>
                <a:gd name="connsiteX10" fmla="*/ 2286000 w 2895600"/>
                <a:gd name="connsiteY10" fmla="*/ 2090963 h 2319564"/>
                <a:gd name="connsiteX11" fmla="*/ 2895600 w 2895600"/>
                <a:gd name="connsiteY11" fmla="*/ 2319563 h 2319564"/>
                <a:gd name="connsiteX12" fmla="*/ 0 w 2895600"/>
                <a:gd name="connsiteY12" fmla="*/ 2319564 h 2319564"/>
                <a:gd name="connsiteX0" fmla="*/ 0 w 2895600"/>
                <a:gd name="connsiteY0" fmla="*/ 2319564 h 2319564"/>
                <a:gd name="connsiteX1" fmla="*/ 457200 w 2895600"/>
                <a:gd name="connsiteY1" fmla="*/ 1176563 h 2319564"/>
                <a:gd name="connsiteX2" fmla="*/ 1061357 w 2895600"/>
                <a:gd name="connsiteY2" fmla="*/ 468993 h 2319564"/>
                <a:gd name="connsiteX3" fmla="*/ 1540329 w 2895600"/>
                <a:gd name="connsiteY3" fmla="*/ 115207 h 2319564"/>
                <a:gd name="connsiteX4" fmla="*/ 1937657 w 2895600"/>
                <a:gd name="connsiteY4" fmla="*/ 907 h 2319564"/>
                <a:gd name="connsiteX5" fmla="*/ 2231571 w 2895600"/>
                <a:gd name="connsiteY5" fmla="*/ 120650 h 2319564"/>
                <a:gd name="connsiteX6" fmla="*/ 2302329 w 2895600"/>
                <a:gd name="connsiteY6" fmla="*/ 441778 h 2319564"/>
                <a:gd name="connsiteX7" fmla="*/ 2215243 w 2895600"/>
                <a:gd name="connsiteY7" fmla="*/ 801007 h 2319564"/>
                <a:gd name="connsiteX8" fmla="*/ 2139043 w 2895600"/>
                <a:gd name="connsiteY8" fmla="*/ 1149350 h 2319564"/>
                <a:gd name="connsiteX9" fmla="*/ 2128157 w 2895600"/>
                <a:gd name="connsiteY9" fmla="*/ 1639207 h 2319564"/>
                <a:gd name="connsiteX10" fmla="*/ 2286000 w 2895600"/>
                <a:gd name="connsiteY10" fmla="*/ 2090963 h 2319564"/>
                <a:gd name="connsiteX11" fmla="*/ 2895600 w 2895600"/>
                <a:gd name="connsiteY11" fmla="*/ 2319563 h 2319564"/>
                <a:gd name="connsiteX12" fmla="*/ 0 w 2895600"/>
                <a:gd name="connsiteY12" fmla="*/ 2319564 h 2319564"/>
                <a:gd name="connsiteX0" fmla="*/ 0 w 2895600"/>
                <a:gd name="connsiteY0" fmla="*/ 2319564 h 2319564"/>
                <a:gd name="connsiteX1" fmla="*/ 457200 w 2895600"/>
                <a:gd name="connsiteY1" fmla="*/ 1176563 h 2319564"/>
                <a:gd name="connsiteX2" fmla="*/ 1061357 w 2895600"/>
                <a:gd name="connsiteY2" fmla="*/ 468993 h 2319564"/>
                <a:gd name="connsiteX3" fmla="*/ 1540329 w 2895600"/>
                <a:gd name="connsiteY3" fmla="*/ 115207 h 2319564"/>
                <a:gd name="connsiteX4" fmla="*/ 1937657 w 2895600"/>
                <a:gd name="connsiteY4" fmla="*/ 907 h 2319564"/>
                <a:gd name="connsiteX5" fmla="*/ 2231571 w 2895600"/>
                <a:gd name="connsiteY5" fmla="*/ 120650 h 2319564"/>
                <a:gd name="connsiteX6" fmla="*/ 2302329 w 2895600"/>
                <a:gd name="connsiteY6" fmla="*/ 441778 h 2319564"/>
                <a:gd name="connsiteX7" fmla="*/ 2215243 w 2895600"/>
                <a:gd name="connsiteY7" fmla="*/ 801007 h 2319564"/>
                <a:gd name="connsiteX8" fmla="*/ 2139043 w 2895600"/>
                <a:gd name="connsiteY8" fmla="*/ 1149350 h 2319564"/>
                <a:gd name="connsiteX9" fmla="*/ 2128157 w 2895600"/>
                <a:gd name="connsiteY9" fmla="*/ 1639207 h 2319564"/>
                <a:gd name="connsiteX10" fmla="*/ 2286000 w 2895600"/>
                <a:gd name="connsiteY10" fmla="*/ 2090963 h 2319564"/>
                <a:gd name="connsiteX11" fmla="*/ 2895600 w 2895600"/>
                <a:gd name="connsiteY11" fmla="*/ 2319563 h 2319564"/>
                <a:gd name="connsiteX12" fmla="*/ 0 w 2895600"/>
                <a:gd name="connsiteY12" fmla="*/ 2319564 h 2319564"/>
                <a:gd name="connsiteX0" fmla="*/ 0 w 2895600"/>
                <a:gd name="connsiteY0" fmla="*/ 2319564 h 2319564"/>
                <a:gd name="connsiteX1" fmla="*/ 304800 w 2895600"/>
                <a:gd name="connsiteY1" fmla="*/ 1328963 h 2319564"/>
                <a:gd name="connsiteX2" fmla="*/ 1061357 w 2895600"/>
                <a:gd name="connsiteY2" fmla="*/ 468993 h 2319564"/>
                <a:gd name="connsiteX3" fmla="*/ 1540329 w 2895600"/>
                <a:gd name="connsiteY3" fmla="*/ 115207 h 2319564"/>
                <a:gd name="connsiteX4" fmla="*/ 1937657 w 2895600"/>
                <a:gd name="connsiteY4" fmla="*/ 907 h 2319564"/>
                <a:gd name="connsiteX5" fmla="*/ 2231571 w 2895600"/>
                <a:gd name="connsiteY5" fmla="*/ 120650 h 2319564"/>
                <a:gd name="connsiteX6" fmla="*/ 2302329 w 2895600"/>
                <a:gd name="connsiteY6" fmla="*/ 441778 h 2319564"/>
                <a:gd name="connsiteX7" fmla="*/ 2215243 w 2895600"/>
                <a:gd name="connsiteY7" fmla="*/ 801007 h 2319564"/>
                <a:gd name="connsiteX8" fmla="*/ 2139043 w 2895600"/>
                <a:gd name="connsiteY8" fmla="*/ 1149350 h 2319564"/>
                <a:gd name="connsiteX9" fmla="*/ 2128157 w 2895600"/>
                <a:gd name="connsiteY9" fmla="*/ 1639207 h 2319564"/>
                <a:gd name="connsiteX10" fmla="*/ 2286000 w 2895600"/>
                <a:gd name="connsiteY10" fmla="*/ 2090963 h 2319564"/>
                <a:gd name="connsiteX11" fmla="*/ 2895600 w 2895600"/>
                <a:gd name="connsiteY11" fmla="*/ 2319563 h 2319564"/>
                <a:gd name="connsiteX12" fmla="*/ 0 w 2895600"/>
                <a:gd name="connsiteY12" fmla="*/ 2319564 h 2319564"/>
                <a:gd name="connsiteX0" fmla="*/ 0 w 2895600"/>
                <a:gd name="connsiteY0" fmla="*/ 2320472 h 2320472"/>
                <a:gd name="connsiteX1" fmla="*/ 304800 w 2895600"/>
                <a:gd name="connsiteY1" fmla="*/ 1329871 h 2320472"/>
                <a:gd name="connsiteX2" fmla="*/ 1061357 w 2895600"/>
                <a:gd name="connsiteY2" fmla="*/ 469901 h 2320472"/>
                <a:gd name="connsiteX3" fmla="*/ 1600200 w 2895600"/>
                <a:gd name="connsiteY3" fmla="*/ 110671 h 2320472"/>
                <a:gd name="connsiteX4" fmla="*/ 1937657 w 2895600"/>
                <a:gd name="connsiteY4" fmla="*/ 1815 h 2320472"/>
                <a:gd name="connsiteX5" fmla="*/ 2231571 w 2895600"/>
                <a:gd name="connsiteY5" fmla="*/ 121558 h 2320472"/>
                <a:gd name="connsiteX6" fmla="*/ 2302329 w 2895600"/>
                <a:gd name="connsiteY6" fmla="*/ 442686 h 2320472"/>
                <a:gd name="connsiteX7" fmla="*/ 2215243 w 2895600"/>
                <a:gd name="connsiteY7" fmla="*/ 801915 h 2320472"/>
                <a:gd name="connsiteX8" fmla="*/ 2139043 w 2895600"/>
                <a:gd name="connsiteY8" fmla="*/ 1150258 h 2320472"/>
                <a:gd name="connsiteX9" fmla="*/ 2128157 w 2895600"/>
                <a:gd name="connsiteY9" fmla="*/ 1640115 h 2320472"/>
                <a:gd name="connsiteX10" fmla="*/ 2286000 w 2895600"/>
                <a:gd name="connsiteY10" fmla="*/ 2091871 h 2320472"/>
                <a:gd name="connsiteX11" fmla="*/ 2895600 w 2895600"/>
                <a:gd name="connsiteY11" fmla="*/ 2320471 h 2320472"/>
                <a:gd name="connsiteX12" fmla="*/ 0 w 2895600"/>
                <a:gd name="connsiteY12" fmla="*/ 2320472 h 2320472"/>
                <a:gd name="connsiteX0" fmla="*/ 0 w 2895600"/>
                <a:gd name="connsiteY0" fmla="*/ 2320472 h 2320472"/>
                <a:gd name="connsiteX1" fmla="*/ 304800 w 2895600"/>
                <a:gd name="connsiteY1" fmla="*/ 1329871 h 2320472"/>
                <a:gd name="connsiteX2" fmla="*/ 965200 w 2895600"/>
                <a:gd name="connsiteY2" fmla="*/ 343773 h 2320472"/>
                <a:gd name="connsiteX3" fmla="*/ 1600200 w 2895600"/>
                <a:gd name="connsiteY3" fmla="*/ 110671 h 2320472"/>
                <a:gd name="connsiteX4" fmla="*/ 1937657 w 2895600"/>
                <a:gd name="connsiteY4" fmla="*/ 1815 h 2320472"/>
                <a:gd name="connsiteX5" fmla="*/ 2231571 w 2895600"/>
                <a:gd name="connsiteY5" fmla="*/ 121558 h 2320472"/>
                <a:gd name="connsiteX6" fmla="*/ 2302329 w 2895600"/>
                <a:gd name="connsiteY6" fmla="*/ 442686 h 2320472"/>
                <a:gd name="connsiteX7" fmla="*/ 2215243 w 2895600"/>
                <a:gd name="connsiteY7" fmla="*/ 801915 h 2320472"/>
                <a:gd name="connsiteX8" fmla="*/ 2139043 w 2895600"/>
                <a:gd name="connsiteY8" fmla="*/ 1150258 h 2320472"/>
                <a:gd name="connsiteX9" fmla="*/ 2128157 w 2895600"/>
                <a:gd name="connsiteY9" fmla="*/ 1640115 h 2320472"/>
                <a:gd name="connsiteX10" fmla="*/ 2286000 w 2895600"/>
                <a:gd name="connsiteY10" fmla="*/ 2091871 h 2320472"/>
                <a:gd name="connsiteX11" fmla="*/ 2895600 w 2895600"/>
                <a:gd name="connsiteY11" fmla="*/ 2320471 h 2320472"/>
                <a:gd name="connsiteX12" fmla="*/ 0 w 2895600"/>
                <a:gd name="connsiteY12" fmla="*/ 2320472 h 2320472"/>
                <a:gd name="connsiteX0" fmla="*/ 0 w 2895600"/>
                <a:gd name="connsiteY0" fmla="*/ 2341369 h 2341369"/>
                <a:gd name="connsiteX1" fmla="*/ 304800 w 2895600"/>
                <a:gd name="connsiteY1" fmla="*/ 1350768 h 2341369"/>
                <a:gd name="connsiteX2" fmla="*/ 965200 w 2895600"/>
                <a:gd name="connsiteY2" fmla="*/ 364670 h 2341369"/>
                <a:gd name="connsiteX3" fmla="*/ 1608667 w 2895600"/>
                <a:gd name="connsiteY3" fmla="*/ 278727 h 2341369"/>
                <a:gd name="connsiteX4" fmla="*/ 1937657 w 2895600"/>
                <a:gd name="connsiteY4" fmla="*/ 22712 h 2341369"/>
                <a:gd name="connsiteX5" fmla="*/ 2231571 w 2895600"/>
                <a:gd name="connsiteY5" fmla="*/ 142455 h 2341369"/>
                <a:gd name="connsiteX6" fmla="*/ 2302329 w 2895600"/>
                <a:gd name="connsiteY6" fmla="*/ 463583 h 2341369"/>
                <a:gd name="connsiteX7" fmla="*/ 2215243 w 2895600"/>
                <a:gd name="connsiteY7" fmla="*/ 822812 h 2341369"/>
                <a:gd name="connsiteX8" fmla="*/ 2139043 w 2895600"/>
                <a:gd name="connsiteY8" fmla="*/ 1171155 h 2341369"/>
                <a:gd name="connsiteX9" fmla="*/ 2128157 w 2895600"/>
                <a:gd name="connsiteY9" fmla="*/ 1661012 h 2341369"/>
                <a:gd name="connsiteX10" fmla="*/ 2286000 w 2895600"/>
                <a:gd name="connsiteY10" fmla="*/ 2112768 h 2341369"/>
                <a:gd name="connsiteX11" fmla="*/ 2895600 w 2895600"/>
                <a:gd name="connsiteY11" fmla="*/ 2341368 h 2341369"/>
                <a:gd name="connsiteX12" fmla="*/ 0 w 2895600"/>
                <a:gd name="connsiteY12" fmla="*/ 2341369 h 2341369"/>
                <a:gd name="connsiteX0" fmla="*/ 160867 w 3056467"/>
                <a:gd name="connsiteY0" fmla="*/ 2341369 h 2341369"/>
                <a:gd name="connsiteX1" fmla="*/ 160867 w 3056467"/>
                <a:gd name="connsiteY1" fmla="*/ 1395991 h 2341369"/>
                <a:gd name="connsiteX2" fmla="*/ 1126067 w 3056467"/>
                <a:gd name="connsiteY2" fmla="*/ 364670 h 2341369"/>
                <a:gd name="connsiteX3" fmla="*/ 1769534 w 3056467"/>
                <a:gd name="connsiteY3" fmla="*/ 278727 h 2341369"/>
                <a:gd name="connsiteX4" fmla="*/ 2098524 w 3056467"/>
                <a:gd name="connsiteY4" fmla="*/ 22712 h 2341369"/>
                <a:gd name="connsiteX5" fmla="*/ 2392438 w 3056467"/>
                <a:gd name="connsiteY5" fmla="*/ 142455 h 2341369"/>
                <a:gd name="connsiteX6" fmla="*/ 2463196 w 3056467"/>
                <a:gd name="connsiteY6" fmla="*/ 463583 h 2341369"/>
                <a:gd name="connsiteX7" fmla="*/ 2376110 w 3056467"/>
                <a:gd name="connsiteY7" fmla="*/ 822812 h 2341369"/>
                <a:gd name="connsiteX8" fmla="*/ 2299910 w 3056467"/>
                <a:gd name="connsiteY8" fmla="*/ 1171155 h 2341369"/>
                <a:gd name="connsiteX9" fmla="*/ 2289024 w 3056467"/>
                <a:gd name="connsiteY9" fmla="*/ 1661012 h 2341369"/>
                <a:gd name="connsiteX10" fmla="*/ 2446867 w 3056467"/>
                <a:gd name="connsiteY10" fmla="*/ 2112768 h 2341369"/>
                <a:gd name="connsiteX11" fmla="*/ 3056467 w 3056467"/>
                <a:gd name="connsiteY11" fmla="*/ 2341368 h 2341369"/>
                <a:gd name="connsiteX12" fmla="*/ 160867 w 3056467"/>
                <a:gd name="connsiteY12" fmla="*/ 2341369 h 2341369"/>
                <a:gd name="connsiteX0" fmla="*/ 0 w 3217334"/>
                <a:gd name="connsiteY0" fmla="*/ 2341368 h 2341368"/>
                <a:gd name="connsiteX1" fmla="*/ 321734 w 3217334"/>
                <a:gd name="connsiteY1" fmla="*/ 1395991 h 2341368"/>
                <a:gd name="connsiteX2" fmla="*/ 1286934 w 3217334"/>
                <a:gd name="connsiteY2" fmla="*/ 364670 h 2341368"/>
                <a:gd name="connsiteX3" fmla="*/ 1930401 w 3217334"/>
                <a:gd name="connsiteY3" fmla="*/ 278727 h 2341368"/>
                <a:gd name="connsiteX4" fmla="*/ 2259391 w 3217334"/>
                <a:gd name="connsiteY4" fmla="*/ 22712 h 2341368"/>
                <a:gd name="connsiteX5" fmla="*/ 2553305 w 3217334"/>
                <a:gd name="connsiteY5" fmla="*/ 142455 h 2341368"/>
                <a:gd name="connsiteX6" fmla="*/ 2624063 w 3217334"/>
                <a:gd name="connsiteY6" fmla="*/ 463583 h 2341368"/>
                <a:gd name="connsiteX7" fmla="*/ 2536977 w 3217334"/>
                <a:gd name="connsiteY7" fmla="*/ 822812 h 2341368"/>
                <a:gd name="connsiteX8" fmla="*/ 2460777 w 3217334"/>
                <a:gd name="connsiteY8" fmla="*/ 1171155 h 2341368"/>
                <a:gd name="connsiteX9" fmla="*/ 2449891 w 3217334"/>
                <a:gd name="connsiteY9" fmla="*/ 1661012 h 2341368"/>
                <a:gd name="connsiteX10" fmla="*/ 2607734 w 3217334"/>
                <a:gd name="connsiteY10" fmla="*/ 2112768 h 2341368"/>
                <a:gd name="connsiteX11" fmla="*/ 3217334 w 3217334"/>
                <a:gd name="connsiteY11" fmla="*/ 2341368 h 2341368"/>
                <a:gd name="connsiteX12" fmla="*/ 0 w 3217334"/>
                <a:gd name="connsiteY12" fmla="*/ 2341368 h 2341368"/>
                <a:gd name="connsiteX0" fmla="*/ 0 w 2724755"/>
                <a:gd name="connsiteY0" fmla="*/ 2341368 h 2341368"/>
                <a:gd name="connsiteX1" fmla="*/ 321734 w 2724755"/>
                <a:gd name="connsiteY1" fmla="*/ 1395991 h 2341368"/>
                <a:gd name="connsiteX2" fmla="*/ 1286934 w 2724755"/>
                <a:gd name="connsiteY2" fmla="*/ 364670 h 2341368"/>
                <a:gd name="connsiteX3" fmla="*/ 1930401 w 2724755"/>
                <a:gd name="connsiteY3" fmla="*/ 278727 h 2341368"/>
                <a:gd name="connsiteX4" fmla="*/ 2259391 w 2724755"/>
                <a:gd name="connsiteY4" fmla="*/ 22712 h 2341368"/>
                <a:gd name="connsiteX5" fmla="*/ 2553305 w 2724755"/>
                <a:gd name="connsiteY5" fmla="*/ 142455 h 2341368"/>
                <a:gd name="connsiteX6" fmla="*/ 2624063 w 2724755"/>
                <a:gd name="connsiteY6" fmla="*/ 463583 h 2341368"/>
                <a:gd name="connsiteX7" fmla="*/ 2536977 w 2724755"/>
                <a:gd name="connsiteY7" fmla="*/ 822812 h 2341368"/>
                <a:gd name="connsiteX8" fmla="*/ 2460777 w 2724755"/>
                <a:gd name="connsiteY8" fmla="*/ 1171155 h 2341368"/>
                <a:gd name="connsiteX9" fmla="*/ 2449891 w 2724755"/>
                <a:gd name="connsiteY9" fmla="*/ 1661012 h 2341368"/>
                <a:gd name="connsiteX10" fmla="*/ 2607734 w 2724755"/>
                <a:gd name="connsiteY10" fmla="*/ 2112768 h 2341368"/>
                <a:gd name="connsiteX11" fmla="*/ 2466623 w 2724755"/>
                <a:gd name="connsiteY11" fmla="*/ 2255425 h 2341368"/>
                <a:gd name="connsiteX12" fmla="*/ 0 w 2724755"/>
                <a:gd name="connsiteY12" fmla="*/ 2341368 h 2341368"/>
                <a:gd name="connsiteX0" fmla="*/ 0 w 2724755"/>
                <a:gd name="connsiteY0" fmla="*/ 2341368 h 2341368"/>
                <a:gd name="connsiteX1" fmla="*/ 321734 w 2724755"/>
                <a:gd name="connsiteY1" fmla="*/ 1395991 h 2341368"/>
                <a:gd name="connsiteX2" fmla="*/ 1286934 w 2724755"/>
                <a:gd name="connsiteY2" fmla="*/ 364670 h 2341368"/>
                <a:gd name="connsiteX3" fmla="*/ 1930401 w 2724755"/>
                <a:gd name="connsiteY3" fmla="*/ 278727 h 2341368"/>
                <a:gd name="connsiteX4" fmla="*/ 2259391 w 2724755"/>
                <a:gd name="connsiteY4" fmla="*/ 22712 h 2341368"/>
                <a:gd name="connsiteX5" fmla="*/ 2553305 w 2724755"/>
                <a:gd name="connsiteY5" fmla="*/ 142455 h 2341368"/>
                <a:gd name="connsiteX6" fmla="*/ 2624063 w 2724755"/>
                <a:gd name="connsiteY6" fmla="*/ 463583 h 2341368"/>
                <a:gd name="connsiteX7" fmla="*/ 2536977 w 2724755"/>
                <a:gd name="connsiteY7" fmla="*/ 822812 h 2341368"/>
                <a:gd name="connsiteX8" fmla="*/ 2460777 w 2724755"/>
                <a:gd name="connsiteY8" fmla="*/ 1171155 h 2341368"/>
                <a:gd name="connsiteX9" fmla="*/ 2449891 w 2724755"/>
                <a:gd name="connsiteY9" fmla="*/ 1661012 h 2341368"/>
                <a:gd name="connsiteX10" fmla="*/ 2607734 w 2724755"/>
                <a:gd name="connsiteY10" fmla="*/ 2112768 h 2341368"/>
                <a:gd name="connsiteX11" fmla="*/ 2466623 w 2724755"/>
                <a:gd name="connsiteY11" fmla="*/ 2255425 h 2341368"/>
                <a:gd name="connsiteX12" fmla="*/ 0 w 2724755"/>
                <a:gd name="connsiteY12" fmla="*/ 2341368 h 2341368"/>
                <a:gd name="connsiteX0" fmla="*/ 0 w 2724755"/>
                <a:gd name="connsiteY0" fmla="*/ 2341368 h 2341368"/>
                <a:gd name="connsiteX1" fmla="*/ 321734 w 2724755"/>
                <a:gd name="connsiteY1" fmla="*/ 1395991 h 2341368"/>
                <a:gd name="connsiteX2" fmla="*/ 1286934 w 2724755"/>
                <a:gd name="connsiteY2" fmla="*/ 364670 h 2341368"/>
                <a:gd name="connsiteX3" fmla="*/ 1930401 w 2724755"/>
                <a:gd name="connsiteY3" fmla="*/ 278727 h 2341368"/>
                <a:gd name="connsiteX4" fmla="*/ 2259391 w 2724755"/>
                <a:gd name="connsiteY4" fmla="*/ 22712 h 2341368"/>
                <a:gd name="connsiteX5" fmla="*/ 2553305 w 2724755"/>
                <a:gd name="connsiteY5" fmla="*/ 142455 h 2341368"/>
                <a:gd name="connsiteX6" fmla="*/ 2624063 w 2724755"/>
                <a:gd name="connsiteY6" fmla="*/ 463583 h 2341368"/>
                <a:gd name="connsiteX7" fmla="*/ 2536977 w 2724755"/>
                <a:gd name="connsiteY7" fmla="*/ 822812 h 2341368"/>
                <a:gd name="connsiteX8" fmla="*/ 2460777 w 2724755"/>
                <a:gd name="connsiteY8" fmla="*/ 1171155 h 2341368"/>
                <a:gd name="connsiteX9" fmla="*/ 2449891 w 2724755"/>
                <a:gd name="connsiteY9" fmla="*/ 1661012 h 2341368"/>
                <a:gd name="connsiteX10" fmla="*/ 2607734 w 2724755"/>
                <a:gd name="connsiteY10" fmla="*/ 2112768 h 2341368"/>
                <a:gd name="connsiteX11" fmla="*/ 2359378 w 2724755"/>
                <a:gd name="connsiteY11" fmla="*/ 2255425 h 2341368"/>
                <a:gd name="connsiteX12" fmla="*/ 0 w 2724755"/>
                <a:gd name="connsiteY12" fmla="*/ 2341368 h 2341368"/>
                <a:gd name="connsiteX0" fmla="*/ 0 w 2724755"/>
                <a:gd name="connsiteY0" fmla="*/ 2341368 h 2341368"/>
                <a:gd name="connsiteX1" fmla="*/ 321734 w 2724755"/>
                <a:gd name="connsiteY1" fmla="*/ 1395991 h 2341368"/>
                <a:gd name="connsiteX2" fmla="*/ 1286934 w 2724755"/>
                <a:gd name="connsiteY2" fmla="*/ 364670 h 2341368"/>
                <a:gd name="connsiteX3" fmla="*/ 1930401 w 2724755"/>
                <a:gd name="connsiteY3" fmla="*/ 278727 h 2341368"/>
                <a:gd name="connsiteX4" fmla="*/ 2259391 w 2724755"/>
                <a:gd name="connsiteY4" fmla="*/ 22712 h 2341368"/>
                <a:gd name="connsiteX5" fmla="*/ 2553305 w 2724755"/>
                <a:gd name="connsiteY5" fmla="*/ 142455 h 2341368"/>
                <a:gd name="connsiteX6" fmla="*/ 2624063 w 2724755"/>
                <a:gd name="connsiteY6" fmla="*/ 463583 h 2341368"/>
                <a:gd name="connsiteX7" fmla="*/ 2536977 w 2724755"/>
                <a:gd name="connsiteY7" fmla="*/ 822812 h 2341368"/>
                <a:gd name="connsiteX8" fmla="*/ 2460777 w 2724755"/>
                <a:gd name="connsiteY8" fmla="*/ 1171155 h 2341368"/>
                <a:gd name="connsiteX9" fmla="*/ 2449891 w 2724755"/>
                <a:gd name="connsiteY9" fmla="*/ 1661012 h 2341368"/>
                <a:gd name="connsiteX10" fmla="*/ 2607734 w 2724755"/>
                <a:gd name="connsiteY10" fmla="*/ 2112768 h 2341368"/>
                <a:gd name="connsiteX11" fmla="*/ 2359378 w 2724755"/>
                <a:gd name="connsiteY11" fmla="*/ 2255425 h 2341368"/>
                <a:gd name="connsiteX12" fmla="*/ 0 w 2724755"/>
                <a:gd name="connsiteY12" fmla="*/ 2341368 h 2341368"/>
                <a:gd name="connsiteX0" fmla="*/ 0 w 2626784"/>
                <a:gd name="connsiteY0" fmla="*/ 2341368 h 2341368"/>
                <a:gd name="connsiteX1" fmla="*/ 321734 w 2626784"/>
                <a:gd name="connsiteY1" fmla="*/ 1395991 h 2341368"/>
                <a:gd name="connsiteX2" fmla="*/ 1286934 w 2626784"/>
                <a:gd name="connsiteY2" fmla="*/ 364670 h 2341368"/>
                <a:gd name="connsiteX3" fmla="*/ 1930401 w 2626784"/>
                <a:gd name="connsiteY3" fmla="*/ 278727 h 2341368"/>
                <a:gd name="connsiteX4" fmla="*/ 2259391 w 2626784"/>
                <a:gd name="connsiteY4" fmla="*/ 22712 h 2341368"/>
                <a:gd name="connsiteX5" fmla="*/ 2553305 w 2626784"/>
                <a:gd name="connsiteY5" fmla="*/ 142455 h 2341368"/>
                <a:gd name="connsiteX6" fmla="*/ 2624063 w 2626784"/>
                <a:gd name="connsiteY6" fmla="*/ 463583 h 2341368"/>
                <a:gd name="connsiteX7" fmla="*/ 2536977 w 2626784"/>
                <a:gd name="connsiteY7" fmla="*/ 822812 h 2341368"/>
                <a:gd name="connsiteX8" fmla="*/ 2460777 w 2626784"/>
                <a:gd name="connsiteY8" fmla="*/ 1171155 h 2341368"/>
                <a:gd name="connsiteX9" fmla="*/ 2449891 w 2626784"/>
                <a:gd name="connsiteY9" fmla="*/ 1661012 h 2341368"/>
                <a:gd name="connsiteX10" fmla="*/ 2607734 w 2626784"/>
                <a:gd name="connsiteY10" fmla="*/ 2112768 h 2341368"/>
                <a:gd name="connsiteX11" fmla="*/ 2359378 w 2626784"/>
                <a:gd name="connsiteY11" fmla="*/ 2255425 h 2341368"/>
                <a:gd name="connsiteX12" fmla="*/ 0 w 2626784"/>
                <a:gd name="connsiteY12" fmla="*/ 2341368 h 2341368"/>
                <a:gd name="connsiteX0" fmla="*/ 0 w 2626784"/>
                <a:gd name="connsiteY0" fmla="*/ 2341368 h 2341368"/>
                <a:gd name="connsiteX1" fmla="*/ 321734 w 2626784"/>
                <a:gd name="connsiteY1" fmla="*/ 1395991 h 2341368"/>
                <a:gd name="connsiteX2" fmla="*/ 1286934 w 2626784"/>
                <a:gd name="connsiteY2" fmla="*/ 364670 h 2341368"/>
                <a:gd name="connsiteX3" fmla="*/ 1930401 w 2626784"/>
                <a:gd name="connsiteY3" fmla="*/ 278727 h 2341368"/>
                <a:gd name="connsiteX4" fmla="*/ 2259391 w 2626784"/>
                <a:gd name="connsiteY4" fmla="*/ 22712 h 2341368"/>
                <a:gd name="connsiteX5" fmla="*/ 2553305 w 2626784"/>
                <a:gd name="connsiteY5" fmla="*/ 142455 h 2341368"/>
                <a:gd name="connsiteX6" fmla="*/ 2624063 w 2626784"/>
                <a:gd name="connsiteY6" fmla="*/ 463583 h 2341368"/>
                <a:gd name="connsiteX7" fmla="*/ 2536977 w 2626784"/>
                <a:gd name="connsiteY7" fmla="*/ 822812 h 2341368"/>
                <a:gd name="connsiteX8" fmla="*/ 2460777 w 2626784"/>
                <a:gd name="connsiteY8" fmla="*/ 1171155 h 2341368"/>
                <a:gd name="connsiteX9" fmla="*/ 2449891 w 2626784"/>
                <a:gd name="connsiteY9" fmla="*/ 1661012 h 2341368"/>
                <a:gd name="connsiteX10" fmla="*/ 2607734 w 2626784"/>
                <a:gd name="connsiteY10" fmla="*/ 2112768 h 2341368"/>
                <a:gd name="connsiteX11" fmla="*/ 2359378 w 2626784"/>
                <a:gd name="connsiteY11" fmla="*/ 2255425 h 2341368"/>
                <a:gd name="connsiteX12" fmla="*/ 0 w 2626784"/>
                <a:gd name="connsiteY12" fmla="*/ 2341368 h 2341368"/>
                <a:gd name="connsiteX0" fmla="*/ 0 w 2626784"/>
                <a:gd name="connsiteY0" fmla="*/ 2341368 h 2341368"/>
                <a:gd name="connsiteX1" fmla="*/ 321734 w 2626784"/>
                <a:gd name="connsiteY1" fmla="*/ 1395991 h 2341368"/>
                <a:gd name="connsiteX2" fmla="*/ 1286934 w 2626784"/>
                <a:gd name="connsiteY2" fmla="*/ 364670 h 2341368"/>
                <a:gd name="connsiteX3" fmla="*/ 1930401 w 2626784"/>
                <a:gd name="connsiteY3" fmla="*/ 278727 h 2341368"/>
                <a:gd name="connsiteX4" fmla="*/ 2259391 w 2626784"/>
                <a:gd name="connsiteY4" fmla="*/ 22712 h 2341368"/>
                <a:gd name="connsiteX5" fmla="*/ 2553305 w 2626784"/>
                <a:gd name="connsiteY5" fmla="*/ 142455 h 2341368"/>
                <a:gd name="connsiteX6" fmla="*/ 2624063 w 2626784"/>
                <a:gd name="connsiteY6" fmla="*/ 463583 h 2341368"/>
                <a:gd name="connsiteX7" fmla="*/ 2536977 w 2626784"/>
                <a:gd name="connsiteY7" fmla="*/ 822812 h 2341368"/>
                <a:gd name="connsiteX8" fmla="*/ 2460777 w 2626784"/>
                <a:gd name="connsiteY8" fmla="*/ 1171155 h 2341368"/>
                <a:gd name="connsiteX9" fmla="*/ 2449891 w 2626784"/>
                <a:gd name="connsiteY9" fmla="*/ 1661012 h 2341368"/>
                <a:gd name="connsiteX10" fmla="*/ 2573868 w 2626784"/>
                <a:gd name="connsiteY10" fmla="*/ 2083538 h 2341368"/>
                <a:gd name="connsiteX11" fmla="*/ 2359378 w 2626784"/>
                <a:gd name="connsiteY11" fmla="*/ 2255425 h 2341368"/>
                <a:gd name="connsiteX12" fmla="*/ 0 w 2626784"/>
                <a:gd name="connsiteY12" fmla="*/ 2341368 h 2341368"/>
                <a:gd name="connsiteX0" fmla="*/ 0 w 2626784"/>
                <a:gd name="connsiteY0" fmla="*/ 2341368 h 2341368"/>
                <a:gd name="connsiteX1" fmla="*/ 321734 w 2626784"/>
                <a:gd name="connsiteY1" fmla="*/ 1395991 h 2341368"/>
                <a:gd name="connsiteX2" fmla="*/ 1286934 w 2626784"/>
                <a:gd name="connsiteY2" fmla="*/ 364670 h 2341368"/>
                <a:gd name="connsiteX3" fmla="*/ 1930401 w 2626784"/>
                <a:gd name="connsiteY3" fmla="*/ 278727 h 2341368"/>
                <a:gd name="connsiteX4" fmla="*/ 2259391 w 2626784"/>
                <a:gd name="connsiteY4" fmla="*/ 22712 h 2341368"/>
                <a:gd name="connsiteX5" fmla="*/ 2553305 w 2626784"/>
                <a:gd name="connsiteY5" fmla="*/ 142455 h 2341368"/>
                <a:gd name="connsiteX6" fmla="*/ 2624063 w 2626784"/>
                <a:gd name="connsiteY6" fmla="*/ 463583 h 2341368"/>
                <a:gd name="connsiteX7" fmla="*/ 2536977 w 2626784"/>
                <a:gd name="connsiteY7" fmla="*/ 822812 h 2341368"/>
                <a:gd name="connsiteX8" fmla="*/ 2460777 w 2626784"/>
                <a:gd name="connsiteY8" fmla="*/ 1171155 h 2341368"/>
                <a:gd name="connsiteX9" fmla="*/ 2449891 w 2626784"/>
                <a:gd name="connsiteY9" fmla="*/ 1661012 h 2341368"/>
                <a:gd name="connsiteX10" fmla="*/ 2573868 w 2626784"/>
                <a:gd name="connsiteY10" fmla="*/ 2083538 h 2341368"/>
                <a:gd name="connsiteX11" fmla="*/ 2252135 w 2626784"/>
                <a:gd name="connsiteY11" fmla="*/ 2255425 h 2341368"/>
                <a:gd name="connsiteX12" fmla="*/ 0 w 2626784"/>
                <a:gd name="connsiteY12" fmla="*/ 2341368 h 2341368"/>
                <a:gd name="connsiteX0" fmla="*/ 0 w 2626784"/>
                <a:gd name="connsiteY0" fmla="*/ 2341368 h 2341368"/>
                <a:gd name="connsiteX1" fmla="*/ 321734 w 2626784"/>
                <a:gd name="connsiteY1" fmla="*/ 1395991 h 2341368"/>
                <a:gd name="connsiteX2" fmla="*/ 1286934 w 2626784"/>
                <a:gd name="connsiteY2" fmla="*/ 364670 h 2341368"/>
                <a:gd name="connsiteX3" fmla="*/ 1930401 w 2626784"/>
                <a:gd name="connsiteY3" fmla="*/ 278727 h 2341368"/>
                <a:gd name="connsiteX4" fmla="*/ 2259391 w 2626784"/>
                <a:gd name="connsiteY4" fmla="*/ 22712 h 2341368"/>
                <a:gd name="connsiteX5" fmla="*/ 2553305 w 2626784"/>
                <a:gd name="connsiteY5" fmla="*/ 142455 h 2341368"/>
                <a:gd name="connsiteX6" fmla="*/ 2624063 w 2626784"/>
                <a:gd name="connsiteY6" fmla="*/ 463583 h 2341368"/>
                <a:gd name="connsiteX7" fmla="*/ 2536977 w 2626784"/>
                <a:gd name="connsiteY7" fmla="*/ 822812 h 2341368"/>
                <a:gd name="connsiteX8" fmla="*/ 2460777 w 2626784"/>
                <a:gd name="connsiteY8" fmla="*/ 1171155 h 2341368"/>
                <a:gd name="connsiteX9" fmla="*/ 2449891 w 2626784"/>
                <a:gd name="connsiteY9" fmla="*/ 1661012 h 2341368"/>
                <a:gd name="connsiteX10" fmla="*/ 2573868 w 2626784"/>
                <a:gd name="connsiteY10" fmla="*/ 2083538 h 2341368"/>
                <a:gd name="connsiteX11" fmla="*/ 2241840 w 2626784"/>
                <a:gd name="connsiteY11" fmla="*/ 2222422 h 2341368"/>
                <a:gd name="connsiteX12" fmla="*/ 0 w 2626784"/>
                <a:gd name="connsiteY12" fmla="*/ 2341368 h 2341368"/>
                <a:gd name="connsiteX0" fmla="*/ 0 w 2626784"/>
                <a:gd name="connsiteY0" fmla="*/ 2341368 h 2418301"/>
                <a:gd name="connsiteX1" fmla="*/ 321734 w 2626784"/>
                <a:gd name="connsiteY1" fmla="*/ 1395991 h 2418301"/>
                <a:gd name="connsiteX2" fmla="*/ 1286934 w 2626784"/>
                <a:gd name="connsiteY2" fmla="*/ 364670 h 2418301"/>
                <a:gd name="connsiteX3" fmla="*/ 1930401 w 2626784"/>
                <a:gd name="connsiteY3" fmla="*/ 278727 h 2418301"/>
                <a:gd name="connsiteX4" fmla="*/ 2259391 w 2626784"/>
                <a:gd name="connsiteY4" fmla="*/ 22712 h 2418301"/>
                <a:gd name="connsiteX5" fmla="*/ 2553305 w 2626784"/>
                <a:gd name="connsiteY5" fmla="*/ 142455 h 2418301"/>
                <a:gd name="connsiteX6" fmla="*/ 2624063 w 2626784"/>
                <a:gd name="connsiteY6" fmla="*/ 463583 h 2418301"/>
                <a:gd name="connsiteX7" fmla="*/ 2536977 w 2626784"/>
                <a:gd name="connsiteY7" fmla="*/ 822812 h 2418301"/>
                <a:gd name="connsiteX8" fmla="*/ 2460777 w 2626784"/>
                <a:gd name="connsiteY8" fmla="*/ 1171155 h 2418301"/>
                <a:gd name="connsiteX9" fmla="*/ 2449891 w 2626784"/>
                <a:gd name="connsiteY9" fmla="*/ 1661012 h 2418301"/>
                <a:gd name="connsiteX10" fmla="*/ 2573868 w 2626784"/>
                <a:gd name="connsiteY10" fmla="*/ 2083538 h 2418301"/>
                <a:gd name="connsiteX11" fmla="*/ 2241840 w 2626784"/>
                <a:gd name="connsiteY11" fmla="*/ 2222422 h 2418301"/>
                <a:gd name="connsiteX12" fmla="*/ 0 w 2626784"/>
                <a:gd name="connsiteY12" fmla="*/ 2341368 h 2418301"/>
                <a:gd name="connsiteX0" fmla="*/ 0 w 2626784"/>
                <a:gd name="connsiteY0" fmla="*/ 2341368 h 2479106"/>
                <a:gd name="connsiteX1" fmla="*/ 321734 w 2626784"/>
                <a:gd name="connsiteY1" fmla="*/ 1395991 h 2479106"/>
                <a:gd name="connsiteX2" fmla="*/ 1286934 w 2626784"/>
                <a:gd name="connsiteY2" fmla="*/ 364670 h 2479106"/>
                <a:gd name="connsiteX3" fmla="*/ 1930401 w 2626784"/>
                <a:gd name="connsiteY3" fmla="*/ 278727 h 2479106"/>
                <a:gd name="connsiteX4" fmla="*/ 2259391 w 2626784"/>
                <a:gd name="connsiteY4" fmla="*/ 22712 h 2479106"/>
                <a:gd name="connsiteX5" fmla="*/ 2553305 w 2626784"/>
                <a:gd name="connsiteY5" fmla="*/ 142455 h 2479106"/>
                <a:gd name="connsiteX6" fmla="*/ 2624063 w 2626784"/>
                <a:gd name="connsiteY6" fmla="*/ 463583 h 2479106"/>
                <a:gd name="connsiteX7" fmla="*/ 2536977 w 2626784"/>
                <a:gd name="connsiteY7" fmla="*/ 822812 h 2479106"/>
                <a:gd name="connsiteX8" fmla="*/ 2460777 w 2626784"/>
                <a:gd name="connsiteY8" fmla="*/ 1171155 h 2479106"/>
                <a:gd name="connsiteX9" fmla="*/ 2449891 w 2626784"/>
                <a:gd name="connsiteY9" fmla="*/ 1661012 h 2479106"/>
                <a:gd name="connsiteX10" fmla="*/ 2573868 w 2626784"/>
                <a:gd name="connsiteY10" fmla="*/ 2083538 h 2479106"/>
                <a:gd name="connsiteX11" fmla="*/ 2241840 w 2626784"/>
                <a:gd name="connsiteY11" fmla="*/ 2222422 h 2479106"/>
                <a:gd name="connsiteX12" fmla="*/ 0 w 2626784"/>
                <a:gd name="connsiteY12" fmla="*/ 2341368 h 2479106"/>
                <a:gd name="connsiteX0" fmla="*/ 0 w 2626784"/>
                <a:gd name="connsiteY0" fmla="*/ 2341368 h 2479106"/>
                <a:gd name="connsiteX1" fmla="*/ 321734 w 2626784"/>
                <a:gd name="connsiteY1" fmla="*/ 1395991 h 2479106"/>
                <a:gd name="connsiteX2" fmla="*/ 1286934 w 2626784"/>
                <a:gd name="connsiteY2" fmla="*/ 364670 h 2479106"/>
                <a:gd name="connsiteX3" fmla="*/ 1930401 w 2626784"/>
                <a:gd name="connsiteY3" fmla="*/ 278727 h 2479106"/>
                <a:gd name="connsiteX4" fmla="*/ 2259391 w 2626784"/>
                <a:gd name="connsiteY4" fmla="*/ 22712 h 2479106"/>
                <a:gd name="connsiteX5" fmla="*/ 2553305 w 2626784"/>
                <a:gd name="connsiteY5" fmla="*/ 142455 h 2479106"/>
                <a:gd name="connsiteX6" fmla="*/ 2624063 w 2626784"/>
                <a:gd name="connsiteY6" fmla="*/ 463583 h 2479106"/>
                <a:gd name="connsiteX7" fmla="*/ 2536977 w 2626784"/>
                <a:gd name="connsiteY7" fmla="*/ 822812 h 2479106"/>
                <a:gd name="connsiteX8" fmla="*/ 2460777 w 2626784"/>
                <a:gd name="connsiteY8" fmla="*/ 1171155 h 2479106"/>
                <a:gd name="connsiteX9" fmla="*/ 2449891 w 2626784"/>
                <a:gd name="connsiteY9" fmla="*/ 1661012 h 2479106"/>
                <a:gd name="connsiteX10" fmla="*/ 2573868 w 2626784"/>
                <a:gd name="connsiteY10" fmla="*/ 2083538 h 2479106"/>
                <a:gd name="connsiteX11" fmla="*/ 2241840 w 2626784"/>
                <a:gd name="connsiteY11" fmla="*/ 2222422 h 2479106"/>
                <a:gd name="connsiteX12" fmla="*/ 0 w 2626784"/>
                <a:gd name="connsiteY12" fmla="*/ 2341368 h 2479106"/>
                <a:gd name="connsiteX0" fmla="*/ 0 w 2626784"/>
                <a:gd name="connsiteY0" fmla="*/ 2341368 h 2341368"/>
                <a:gd name="connsiteX1" fmla="*/ 321734 w 2626784"/>
                <a:gd name="connsiteY1" fmla="*/ 1395991 h 2341368"/>
                <a:gd name="connsiteX2" fmla="*/ 1286934 w 2626784"/>
                <a:gd name="connsiteY2" fmla="*/ 364670 h 2341368"/>
                <a:gd name="connsiteX3" fmla="*/ 1930401 w 2626784"/>
                <a:gd name="connsiteY3" fmla="*/ 278727 h 2341368"/>
                <a:gd name="connsiteX4" fmla="*/ 2259391 w 2626784"/>
                <a:gd name="connsiteY4" fmla="*/ 22712 h 2341368"/>
                <a:gd name="connsiteX5" fmla="*/ 2553305 w 2626784"/>
                <a:gd name="connsiteY5" fmla="*/ 142455 h 2341368"/>
                <a:gd name="connsiteX6" fmla="*/ 2624063 w 2626784"/>
                <a:gd name="connsiteY6" fmla="*/ 463583 h 2341368"/>
                <a:gd name="connsiteX7" fmla="*/ 2536977 w 2626784"/>
                <a:gd name="connsiteY7" fmla="*/ 822812 h 2341368"/>
                <a:gd name="connsiteX8" fmla="*/ 2460777 w 2626784"/>
                <a:gd name="connsiteY8" fmla="*/ 1171155 h 2341368"/>
                <a:gd name="connsiteX9" fmla="*/ 2449891 w 2626784"/>
                <a:gd name="connsiteY9" fmla="*/ 1661012 h 2341368"/>
                <a:gd name="connsiteX10" fmla="*/ 2573868 w 2626784"/>
                <a:gd name="connsiteY10" fmla="*/ 2083538 h 2341368"/>
                <a:gd name="connsiteX11" fmla="*/ 2241840 w 2626784"/>
                <a:gd name="connsiteY11" fmla="*/ 2222422 h 2341368"/>
                <a:gd name="connsiteX12" fmla="*/ 0 w 2626784"/>
                <a:gd name="connsiteY12" fmla="*/ 2341368 h 2341368"/>
                <a:gd name="connsiteX0" fmla="*/ 0 w 2626784"/>
                <a:gd name="connsiteY0" fmla="*/ 2341368 h 2341368"/>
                <a:gd name="connsiteX1" fmla="*/ 321734 w 2626784"/>
                <a:gd name="connsiteY1" fmla="*/ 1395991 h 2341368"/>
                <a:gd name="connsiteX2" fmla="*/ 1286934 w 2626784"/>
                <a:gd name="connsiteY2" fmla="*/ 364670 h 2341368"/>
                <a:gd name="connsiteX3" fmla="*/ 1930401 w 2626784"/>
                <a:gd name="connsiteY3" fmla="*/ 278727 h 2341368"/>
                <a:gd name="connsiteX4" fmla="*/ 2259391 w 2626784"/>
                <a:gd name="connsiteY4" fmla="*/ 22712 h 2341368"/>
                <a:gd name="connsiteX5" fmla="*/ 2553305 w 2626784"/>
                <a:gd name="connsiteY5" fmla="*/ 142455 h 2341368"/>
                <a:gd name="connsiteX6" fmla="*/ 2624063 w 2626784"/>
                <a:gd name="connsiteY6" fmla="*/ 463583 h 2341368"/>
                <a:gd name="connsiteX7" fmla="*/ 2536977 w 2626784"/>
                <a:gd name="connsiteY7" fmla="*/ 822812 h 2341368"/>
                <a:gd name="connsiteX8" fmla="*/ 2460777 w 2626784"/>
                <a:gd name="connsiteY8" fmla="*/ 1171155 h 2341368"/>
                <a:gd name="connsiteX9" fmla="*/ 2449891 w 2626784"/>
                <a:gd name="connsiteY9" fmla="*/ 1661012 h 2341368"/>
                <a:gd name="connsiteX10" fmla="*/ 2573868 w 2626784"/>
                <a:gd name="connsiteY10" fmla="*/ 2083538 h 2341368"/>
                <a:gd name="connsiteX11" fmla="*/ 2024777 w 2626784"/>
                <a:gd name="connsiteY11" fmla="*/ 2158480 h 2341368"/>
                <a:gd name="connsiteX12" fmla="*/ 0 w 2626784"/>
                <a:gd name="connsiteY12" fmla="*/ 2341368 h 2341368"/>
                <a:gd name="connsiteX0" fmla="*/ 0 w 2626784"/>
                <a:gd name="connsiteY0" fmla="*/ 2341368 h 2468449"/>
                <a:gd name="connsiteX1" fmla="*/ 321734 w 2626784"/>
                <a:gd name="connsiteY1" fmla="*/ 1395991 h 2468449"/>
                <a:gd name="connsiteX2" fmla="*/ 1286934 w 2626784"/>
                <a:gd name="connsiteY2" fmla="*/ 364670 h 2468449"/>
                <a:gd name="connsiteX3" fmla="*/ 1930401 w 2626784"/>
                <a:gd name="connsiteY3" fmla="*/ 278727 h 2468449"/>
                <a:gd name="connsiteX4" fmla="*/ 2259391 w 2626784"/>
                <a:gd name="connsiteY4" fmla="*/ 22712 h 2468449"/>
                <a:gd name="connsiteX5" fmla="*/ 2553305 w 2626784"/>
                <a:gd name="connsiteY5" fmla="*/ 142455 h 2468449"/>
                <a:gd name="connsiteX6" fmla="*/ 2624063 w 2626784"/>
                <a:gd name="connsiteY6" fmla="*/ 463583 h 2468449"/>
                <a:gd name="connsiteX7" fmla="*/ 2536977 w 2626784"/>
                <a:gd name="connsiteY7" fmla="*/ 822812 h 2468449"/>
                <a:gd name="connsiteX8" fmla="*/ 2460777 w 2626784"/>
                <a:gd name="connsiteY8" fmla="*/ 1171155 h 2468449"/>
                <a:gd name="connsiteX9" fmla="*/ 2449891 w 2626784"/>
                <a:gd name="connsiteY9" fmla="*/ 1661012 h 2468449"/>
                <a:gd name="connsiteX10" fmla="*/ 2573868 w 2626784"/>
                <a:gd name="connsiteY10" fmla="*/ 2083538 h 2468449"/>
                <a:gd name="connsiteX11" fmla="*/ 2024777 w 2626784"/>
                <a:gd name="connsiteY11" fmla="*/ 2158480 h 2468449"/>
                <a:gd name="connsiteX12" fmla="*/ 0 w 2626784"/>
                <a:gd name="connsiteY12" fmla="*/ 2341368 h 2468449"/>
                <a:gd name="connsiteX0" fmla="*/ 0 w 2777721"/>
                <a:gd name="connsiteY0" fmla="*/ 2341368 h 2468449"/>
                <a:gd name="connsiteX1" fmla="*/ 321734 w 2777721"/>
                <a:gd name="connsiteY1" fmla="*/ 1395991 h 2468449"/>
                <a:gd name="connsiteX2" fmla="*/ 1286934 w 2777721"/>
                <a:gd name="connsiteY2" fmla="*/ 364670 h 2468449"/>
                <a:gd name="connsiteX3" fmla="*/ 1930401 w 2777721"/>
                <a:gd name="connsiteY3" fmla="*/ 278727 h 2468449"/>
                <a:gd name="connsiteX4" fmla="*/ 2259391 w 2777721"/>
                <a:gd name="connsiteY4" fmla="*/ 22712 h 2468449"/>
                <a:gd name="connsiteX5" fmla="*/ 2553305 w 2777721"/>
                <a:gd name="connsiteY5" fmla="*/ 142455 h 2468449"/>
                <a:gd name="connsiteX6" fmla="*/ 2624063 w 2777721"/>
                <a:gd name="connsiteY6" fmla="*/ 463583 h 2468449"/>
                <a:gd name="connsiteX7" fmla="*/ 2536977 w 2777721"/>
                <a:gd name="connsiteY7" fmla="*/ 822812 h 2468449"/>
                <a:gd name="connsiteX8" fmla="*/ 2460777 w 2777721"/>
                <a:gd name="connsiteY8" fmla="*/ 1171155 h 2468449"/>
                <a:gd name="connsiteX9" fmla="*/ 2449891 w 2777721"/>
                <a:gd name="connsiteY9" fmla="*/ 1661012 h 2468449"/>
                <a:gd name="connsiteX10" fmla="*/ 2573868 w 2777721"/>
                <a:gd name="connsiteY10" fmla="*/ 2083538 h 2468449"/>
                <a:gd name="connsiteX11" fmla="*/ 2024777 w 2777721"/>
                <a:gd name="connsiteY11" fmla="*/ 2158480 h 2468449"/>
                <a:gd name="connsiteX12" fmla="*/ 0 w 2777721"/>
                <a:gd name="connsiteY12" fmla="*/ 2341368 h 2468449"/>
                <a:gd name="connsiteX0" fmla="*/ 0 w 2626784"/>
                <a:gd name="connsiteY0" fmla="*/ 2341368 h 2468449"/>
                <a:gd name="connsiteX1" fmla="*/ 321734 w 2626784"/>
                <a:gd name="connsiteY1" fmla="*/ 1395991 h 2468449"/>
                <a:gd name="connsiteX2" fmla="*/ 1286934 w 2626784"/>
                <a:gd name="connsiteY2" fmla="*/ 364670 h 2468449"/>
                <a:gd name="connsiteX3" fmla="*/ 1930401 w 2626784"/>
                <a:gd name="connsiteY3" fmla="*/ 278727 h 2468449"/>
                <a:gd name="connsiteX4" fmla="*/ 2259391 w 2626784"/>
                <a:gd name="connsiteY4" fmla="*/ 22712 h 2468449"/>
                <a:gd name="connsiteX5" fmla="*/ 2553305 w 2626784"/>
                <a:gd name="connsiteY5" fmla="*/ 142455 h 2468449"/>
                <a:gd name="connsiteX6" fmla="*/ 2624063 w 2626784"/>
                <a:gd name="connsiteY6" fmla="*/ 463583 h 2468449"/>
                <a:gd name="connsiteX7" fmla="*/ 2536977 w 2626784"/>
                <a:gd name="connsiteY7" fmla="*/ 822812 h 2468449"/>
                <a:gd name="connsiteX8" fmla="*/ 2460777 w 2626784"/>
                <a:gd name="connsiteY8" fmla="*/ 1171155 h 2468449"/>
                <a:gd name="connsiteX9" fmla="*/ 2449891 w 2626784"/>
                <a:gd name="connsiteY9" fmla="*/ 1661012 h 2468449"/>
                <a:gd name="connsiteX10" fmla="*/ 2416005 w 2626784"/>
                <a:gd name="connsiteY10" fmla="*/ 2075974 h 2468449"/>
                <a:gd name="connsiteX11" fmla="*/ 2024777 w 2626784"/>
                <a:gd name="connsiteY11" fmla="*/ 2158480 h 2468449"/>
                <a:gd name="connsiteX12" fmla="*/ 0 w 2626784"/>
                <a:gd name="connsiteY12" fmla="*/ 2341368 h 2468449"/>
                <a:gd name="connsiteX0" fmla="*/ 0 w 2626784"/>
                <a:gd name="connsiteY0" fmla="*/ 2341368 h 2468449"/>
                <a:gd name="connsiteX1" fmla="*/ 321734 w 2626784"/>
                <a:gd name="connsiteY1" fmla="*/ 1395991 h 2468449"/>
                <a:gd name="connsiteX2" fmla="*/ 1286934 w 2626784"/>
                <a:gd name="connsiteY2" fmla="*/ 364670 h 2468449"/>
                <a:gd name="connsiteX3" fmla="*/ 1930401 w 2626784"/>
                <a:gd name="connsiteY3" fmla="*/ 278727 h 2468449"/>
                <a:gd name="connsiteX4" fmla="*/ 2259391 w 2626784"/>
                <a:gd name="connsiteY4" fmla="*/ 22712 h 2468449"/>
                <a:gd name="connsiteX5" fmla="*/ 2553305 w 2626784"/>
                <a:gd name="connsiteY5" fmla="*/ 142455 h 2468449"/>
                <a:gd name="connsiteX6" fmla="*/ 2624063 w 2626784"/>
                <a:gd name="connsiteY6" fmla="*/ 463583 h 2468449"/>
                <a:gd name="connsiteX7" fmla="*/ 2536977 w 2626784"/>
                <a:gd name="connsiteY7" fmla="*/ 822812 h 2468449"/>
                <a:gd name="connsiteX8" fmla="*/ 2460777 w 2626784"/>
                <a:gd name="connsiteY8" fmla="*/ 1171155 h 2468449"/>
                <a:gd name="connsiteX9" fmla="*/ 2449891 w 2626784"/>
                <a:gd name="connsiteY9" fmla="*/ 1661012 h 2468449"/>
                <a:gd name="connsiteX10" fmla="*/ 2024777 w 2626784"/>
                <a:gd name="connsiteY10" fmla="*/ 2158480 h 2468449"/>
                <a:gd name="connsiteX11" fmla="*/ 0 w 2626784"/>
                <a:gd name="connsiteY11" fmla="*/ 2341368 h 2468449"/>
                <a:gd name="connsiteX0" fmla="*/ 121543 w 2473781"/>
                <a:gd name="connsiteY0" fmla="*/ 2034722 h 2202711"/>
                <a:gd name="connsiteX1" fmla="*/ 168731 w 2473781"/>
                <a:gd name="connsiteY1" fmla="*/ 1395991 h 2202711"/>
                <a:gd name="connsiteX2" fmla="*/ 1133931 w 2473781"/>
                <a:gd name="connsiteY2" fmla="*/ 364670 h 2202711"/>
                <a:gd name="connsiteX3" fmla="*/ 1777398 w 2473781"/>
                <a:gd name="connsiteY3" fmla="*/ 278727 h 2202711"/>
                <a:gd name="connsiteX4" fmla="*/ 2106388 w 2473781"/>
                <a:gd name="connsiteY4" fmla="*/ 22712 h 2202711"/>
                <a:gd name="connsiteX5" fmla="*/ 2400302 w 2473781"/>
                <a:gd name="connsiteY5" fmla="*/ 142455 h 2202711"/>
                <a:gd name="connsiteX6" fmla="*/ 2471060 w 2473781"/>
                <a:gd name="connsiteY6" fmla="*/ 463583 h 2202711"/>
                <a:gd name="connsiteX7" fmla="*/ 2383974 w 2473781"/>
                <a:gd name="connsiteY7" fmla="*/ 822812 h 2202711"/>
                <a:gd name="connsiteX8" fmla="*/ 2307774 w 2473781"/>
                <a:gd name="connsiteY8" fmla="*/ 1171155 h 2202711"/>
                <a:gd name="connsiteX9" fmla="*/ 2296888 w 2473781"/>
                <a:gd name="connsiteY9" fmla="*/ 1661012 h 2202711"/>
                <a:gd name="connsiteX10" fmla="*/ 1871774 w 2473781"/>
                <a:gd name="connsiteY10" fmla="*/ 2158480 h 2202711"/>
                <a:gd name="connsiteX11" fmla="*/ 121543 w 2473781"/>
                <a:gd name="connsiteY11" fmla="*/ 2034722 h 2202711"/>
                <a:gd name="connsiteX0" fmla="*/ 125118 w 2477356"/>
                <a:gd name="connsiteY0" fmla="*/ 2034722 h 2266310"/>
                <a:gd name="connsiteX1" fmla="*/ 172306 w 2477356"/>
                <a:gd name="connsiteY1" fmla="*/ 1395991 h 2266310"/>
                <a:gd name="connsiteX2" fmla="*/ 1137506 w 2477356"/>
                <a:gd name="connsiteY2" fmla="*/ 364670 h 2266310"/>
                <a:gd name="connsiteX3" fmla="*/ 1780973 w 2477356"/>
                <a:gd name="connsiteY3" fmla="*/ 278727 h 2266310"/>
                <a:gd name="connsiteX4" fmla="*/ 2109963 w 2477356"/>
                <a:gd name="connsiteY4" fmla="*/ 22712 h 2266310"/>
                <a:gd name="connsiteX5" fmla="*/ 2403877 w 2477356"/>
                <a:gd name="connsiteY5" fmla="*/ 142455 h 2266310"/>
                <a:gd name="connsiteX6" fmla="*/ 2474635 w 2477356"/>
                <a:gd name="connsiteY6" fmla="*/ 463583 h 2266310"/>
                <a:gd name="connsiteX7" fmla="*/ 2387549 w 2477356"/>
                <a:gd name="connsiteY7" fmla="*/ 822812 h 2266310"/>
                <a:gd name="connsiteX8" fmla="*/ 2311349 w 2477356"/>
                <a:gd name="connsiteY8" fmla="*/ 1171155 h 2266310"/>
                <a:gd name="connsiteX9" fmla="*/ 2300463 w 2477356"/>
                <a:gd name="connsiteY9" fmla="*/ 1661012 h 2266310"/>
                <a:gd name="connsiteX10" fmla="*/ 1875349 w 2477356"/>
                <a:gd name="connsiteY10" fmla="*/ 2158480 h 2266310"/>
                <a:gd name="connsiteX11" fmla="*/ 125118 w 2477356"/>
                <a:gd name="connsiteY11" fmla="*/ 2034722 h 2266310"/>
                <a:gd name="connsiteX0" fmla="*/ 160866 w 2465917"/>
                <a:gd name="connsiteY0" fmla="*/ 1997594 h 2229182"/>
                <a:gd name="connsiteX1" fmla="*/ 160867 w 2465917"/>
                <a:gd name="connsiteY1" fmla="*/ 1395991 h 2229182"/>
                <a:gd name="connsiteX2" fmla="*/ 1126067 w 2465917"/>
                <a:gd name="connsiteY2" fmla="*/ 364670 h 2229182"/>
                <a:gd name="connsiteX3" fmla="*/ 1769534 w 2465917"/>
                <a:gd name="connsiteY3" fmla="*/ 278727 h 2229182"/>
                <a:gd name="connsiteX4" fmla="*/ 2098524 w 2465917"/>
                <a:gd name="connsiteY4" fmla="*/ 22712 h 2229182"/>
                <a:gd name="connsiteX5" fmla="*/ 2392438 w 2465917"/>
                <a:gd name="connsiteY5" fmla="*/ 142455 h 2229182"/>
                <a:gd name="connsiteX6" fmla="*/ 2463196 w 2465917"/>
                <a:gd name="connsiteY6" fmla="*/ 463583 h 2229182"/>
                <a:gd name="connsiteX7" fmla="*/ 2376110 w 2465917"/>
                <a:gd name="connsiteY7" fmla="*/ 822812 h 2229182"/>
                <a:gd name="connsiteX8" fmla="*/ 2299910 w 2465917"/>
                <a:gd name="connsiteY8" fmla="*/ 1171155 h 2229182"/>
                <a:gd name="connsiteX9" fmla="*/ 2289024 w 2465917"/>
                <a:gd name="connsiteY9" fmla="*/ 1661012 h 2229182"/>
                <a:gd name="connsiteX10" fmla="*/ 1863910 w 2465917"/>
                <a:gd name="connsiteY10" fmla="*/ 2158480 h 2229182"/>
                <a:gd name="connsiteX11" fmla="*/ 160866 w 2465917"/>
                <a:gd name="connsiteY11" fmla="*/ 1997594 h 2229182"/>
                <a:gd name="connsiteX0" fmla="*/ 207482 w 2512533"/>
                <a:gd name="connsiteY0" fmla="*/ 1997594 h 2202712"/>
                <a:gd name="connsiteX1" fmla="*/ 207483 w 2512533"/>
                <a:gd name="connsiteY1" fmla="*/ 1395991 h 2202712"/>
                <a:gd name="connsiteX2" fmla="*/ 1172683 w 2512533"/>
                <a:gd name="connsiteY2" fmla="*/ 364670 h 2202712"/>
                <a:gd name="connsiteX3" fmla="*/ 1816150 w 2512533"/>
                <a:gd name="connsiteY3" fmla="*/ 278727 h 2202712"/>
                <a:gd name="connsiteX4" fmla="*/ 2145140 w 2512533"/>
                <a:gd name="connsiteY4" fmla="*/ 22712 h 2202712"/>
                <a:gd name="connsiteX5" fmla="*/ 2439054 w 2512533"/>
                <a:gd name="connsiteY5" fmla="*/ 142455 h 2202712"/>
                <a:gd name="connsiteX6" fmla="*/ 2509812 w 2512533"/>
                <a:gd name="connsiteY6" fmla="*/ 463583 h 2202712"/>
                <a:gd name="connsiteX7" fmla="*/ 2422726 w 2512533"/>
                <a:gd name="connsiteY7" fmla="*/ 822812 h 2202712"/>
                <a:gd name="connsiteX8" fmla="*/ 2346526 w 2512533"/>
                <a:gd name="connsiteY8" fmla="*/ 1171155 h 2202712"/>
                <a:gd name="connsiteX9" fmla="*/ 2335640 w 2512533"/>
                <a:gd name="connsiteY9" fmla="*/ 1661012 h 2202712"/>
                <a:gd name="connsiteX10" fmla="*/ 1910526 w 2512533"/>
                <a:gd name="connsiteY10" fmla="*/ 2158480 h 2202712"/>
                <a:gd name="connsiteX11" fmla="*/ 207482 w 2512533"/>
                <a:gd name="connsiteY11" fmla="*/ 1997594 h 2202712"/>
                <a:gd name="connsiteX0" fmla="*/ 207482 w 2512533"/>
                <a:gd name="connsiteY0" fmla="*/ 1997594 h 2202712"/>
                <a:gd name="connsiteX1" fmla="*/ 207483 w 2512533"/>
                <a:gd name="connsiteY1" fmla="*/ 1395991 h 2202712"/>
                <a:gd name="connsiteX2" fmla="*/ 1172683 w 2512533"/>
                <a:gd name="connsiteY2" fmla="*/ 364670 h 2202712"/>
                <a:gd name="connsiteX3" fmla="*/ 1816150 w 2512533"/>
                <a:gd name="connsiteY3" fmla="*/ 278727 h 2202712"/>
                <a:gd name="connsiteX4" fmla="*/ 2145140 w 2512533"/>
                <a:gd name="connsiteY4" fmla="*/ 22712 h 2202712"/>
                <a:gd name="connsiteX5" fmla="*/ 2439054 w 2512533"/>
                <a:gd name="connsiteY5" fmla="*/ 142455 h 2202712"/>
                <a:gd name="connsiteX6" fmla="*/ 2509812 w 2512533"/>
                <a:gd name="connsiteY6" fmla="*/ 463583 h 2202712"/>
                <a:gd name="connsiteX7" fmla="*/ 2422726 w 2512533"/>
                <a:gd name="connsiteY7" fmla="*/ 822812 h 2202712"/>
                <a:gd name="connsiteX8" fmla="*/ 2346526 w 2512533"/>
                <a:gd name="connsiteY8" fmla="*/ 1171155 h 2202712"/>
                <a:gd name="connsiteX9" fmla="*/ 2335640 w 2512533"/>
                <a:gd name="connsiteY9" fmla="*/ 1661012 h 2202712"/>
                <a:gd name="connsiteX10" fmla="*/ 1910526 w 2512533"/>
                <a:gd name="connsiteY10" fmla="*/ 2158480 h 2202712"/>
                <a:gd name="connsiteX11" fmla="*/ 207482 w 2512533"/>
                <a:gd name="connsiteY11" fmla="*/ 1997594 h 2202712"/>
                <a:gd name="connsiteX0" fmla="*/ 207482 w 2512533"/>
                <a:gd name="connsiteY0" fmla="*/ 1997594 h 2262934"/>
                <a:gd name="connsiteX1" fmla="*/ 207483 w 2512533"/>
                <a:gd name="connsiteY1" fmla="*/ 1395991 h 2262934"/>
                <a:gd name="connsiteX2" fmla="*/ 1172683 w 2512533"/>
                <a:gd name="connsiteY2" fmla="*/ 364670 h 2262934"/>
                <a:gd name="connsiteX3" fmla="*/ 1816150 w 2512533"/>
                <a:gd name="connsiteY3" fmla="*/ 278727 h 2262934"/>
                <a:gd name="connsiteX4" fmla="*/ 2145140 w 2512533"/>
                <a:gd name="connsiteY4" fmla="*/ 22712 h 2262934"/>
                <a:gd name="connsiteX5" fmla="*/ 2439054 w 2512533"/>
                <a:gd name="connsiteY5" fmla="*/ 142455 h 2262934"/>
                <a:gd name="connsiteX6" fmla="*/ 2509812 w 2512533"/>
                <a:gd name="connsiteY6" fmla="*/ 463583 h 2262934"/>
                <a:gd name="connsiteX7" fmla="*/ 2422726 w 2512533"/>
                <a:gd name="connsiteY7" fmla="*/ 822812 h 2262934"/>
                <a:gd name="connsiteX8" fmla="*/ 2346526 w 2512533"/>
                <a:gd name="connsiteY8" fmla="*/ 1171155 h 2262934"/>
                <a:gd name="connsiteX9" fmla="*/ 2335640 w 2512533"/>
                <a:gd name="connsiteY9" fmla="*/ 1661012 h 2262934"/>
                <a:gd name="connsiteX10" fmla="*/ 1910526 w 2512533"/>
                <a:gd name="connsiteY10" fmla="*/ 2158480 h 2262934"/>
                <a:gd name="connsiteX11" fmla="*/ 207482 w 2512533"/>
                <a:gd name="connsiteY11" fmla="*/ 1997594 h 2262934"/>
                <a:gd name="connsiteX0" fmla="*/ 207482 w 2512533"/>
                <a:gd name="connsiteY0" fmla="*/ 2025096 h 2290436"/>
                <a:gd name="connsiteX1" fmla="*/ 207483 w 2512533"/>
                <a:gd name="connsiteY1" fmla="*/ 1423493 h 2290436"/>
                <a:gd name="connsiteX2" fmla="*/ 1172683 w 2512533"/>
                <a:gd name="connsiteY2" fmla="*/ 392172 h 2290436"/>
                <a:gd name="connsiteX3" fmla="*/ 1785265 w 2512533"/>
                <a:gd name="connsiteY3" fmla="*/ 471240 h 2290436"/>
                <a:gd name="connsiteX4" fmla="*/ 2145140 w 2512533"/>
                <a:gd name="connsiteY4" fmla="*/ 50214 h 2290436"/>
                <a:gd name="connsiteX5" fmla="*/ 2439054 w 2512533"/>
                <a:gd name="connsiteY5" fmla="*/ 169957 h 2290436"/>
                <a:gd name="connsiteX6" fmla="*/ 2509812 w 2512533"/>
                <a:gd name="connsiteY6" fmla="*/ 491085 h 2290436"/>
                <a:gd name="connsiteX7" fmla="*/ 2422726 w 2512533"/>
                <a:gd name="connsiteY7" fmla="*/ 850314 h 2290436"/>
                <a:gd name="connsiteX8" fmla="*/ 2346526 w 2512533"/>
                <a:gd name="connsiteY8" fmla="*/ 1198657 h 2290436"/>
                <a:gd name="connsiteX9" fmla="*/ 2335640 w 2512533"/>
                <a:gd name="connsiteY9" fmla="*/ 1688514 h 2290436"/>
                <a:gd name="connsiteX10" fmla="*/ 1910526 w 2512533"/>
                <a:gd name="connsiteY10" fmla="*/ 2185982 h 2290436"/>
                <a:gd name="connsiteX11" fmla="*/ 207482 w 2512533"/>
                <a:gd name="connsiteY11" fmla="*/ 2025096 h 2290436"/>
                <a:gd name="connsiteX0" fmla="*/ 207482 w 2512533"/>
                <a:gd name="connsiteY0" fmla="*/ 2025096 h 2290436"/>
                <a:gd name="connsiteX1" fmla="*/ 207483 w 2512533"/>
                <a:gd name="connsiteY1" fmla="*/ 1423493 h 2290436"/>
                <a:gd name="connsiteX2" fmla="*/ 1172683 w 2512533"/>
                <a:gd name="connsiteY2" fmla="*/ 392172 h 2290436"/>
                <a:gd name="connsiteX3" fmla="*/ 1785265 w 2512533"/>
                <a:gd name="connsiteY3" fmla="*/ 471240 h 2290436"/>
                <a:gd name="connsiteX4" fmla="*/ 2145140 w 2512533"/>
                <a:gd name="connsiteY4" fmla="*/ 50214 h 2290436"/>
                <a:gd name="connsiteX5" fmla="*/ 2439054 w 2512533"/>
                <a:gd name="connsiteY5" fmla="*/ 169957 h 2290436"/>
                <a:gd name="connsiteX6" fmla="*/ 2509812 w 2512533"/>
                <a:gd name="connsiteY6" fmla="*/ 491085 h 2290436"/>
                <a:gd name="connsiteX7" fmla="*/ 2422726 w 2512533"/>
                <a:gd name="connsiteY7" fmla="*/ 850314 h 2290436"/>
                <a:gd name="connsiteX8" fmla="*/ 2346526 w 2512533"/>
                <a:gd name="connsiteY8" fmla="*/ 1198657 h 2290436"/>
                <a:gd name="connsiteX9" fmla="*/ 2335640 w 2512533"/>
                <a:gd name="connsiteY9" fmla="*/ 1688514 h 2290436"/>
                <a:gd name="connsiteX10" fmla="*/ 1910526 w 2512533"/>
                <a:gd name="connsiteY10" fmla="*/ 2185982 h 2290436"/>
                <a:gd name="connsiteX11" fmla="*/ 207482 w 2512533"/>
                <a:gd name="connsiteY11" fmla="*/ 2025096 h 2290436"/>
                <a:gd name="connsiteX0" fmla="*/ 207482 w 2512533"/>
                <a:gd name="connsiteY0" fmla="*/ 2025096 h 2290436"/>
                <a:gd name="connsiteX1" fmla="*/ 207483 w 2512533"/>
                <a:gd name="connsiteY1" fmla="*/ 1423493 h 2290436"/>
                <a:gd name="connsiteX2" fmla="*/ 592703 w 2512533"/>
                <a:gd name="connsiteY2" fmla="*/ 948398 h 2290436"/>
                <a:gd name="connsiteX3" fmla="*/ 1172683 w 2512533"/>
                <a:gd name="connsiteY3" fmla="*/ 392172 h 2290436"/>
                <a:gd name="connsiteX4" fmla="*/ 1785265 w 2512533"/>
                <a:gd name="connsiteY4" fmla="*/ 471240 h 2290436"/>
                <a:gd name="connsiteX5" fmla="*/ 2145140 w 2512533"/>
                <a:gd name="connsiteY5" fmla="*/ 50214 h 2290436"/>
                <a:gd name="connsiteX6" fmla="*/ 2439054 w 2512533"/>
                <a:gd name="connsiteY6" fmla="*/ 169957 h 2290436"/>
                <a:gd name="connsiteX7" fmla="*/ 2509812 w 2512533"/>
                <a:gd name="connsiteY7" fmla="*/ 491085 h 2290436"/>
                <a:gd name="connsiteX8" fmla="*/ 2422726 w 2512533"/>
                <a:gd name="connsiteY8" fmla="*/ 850314 h 2290436"/>
                <a:gd name="connsiteX9" fmla="*/ 2346526 w 2512533"/>
                <a:gd name="connsiteY9" fmla="*/ 1198657 h 2290436"/>
                <a:gd name="connsiteX10" fmla="*/ 2335640 w 2512533"/>
                <a:gd name="connsiteY10" fmla="*/ 1688514 h 2290436"/>
                <a:gd name="connsiteX11" fmla="*/ 1910526 w 2512533"/>
                <a:gd name="connsiteY11" fmla="*/ 2185982 h 2290436"/>
                <a:gd name="connsiteX12" fmla="*/ 207482 w 2512533"/>
                <a:gd name="connsiteY12" fmla="*/ 2025096 h 2290436"/>
                <a:gd name="connsiteX0" fmla="*/ 207482 w 2512533"/>
                <a:gd name="connsiteY0" fmla="*/ 2025096 h 2290436"/>
                <a:gd name="connsiteX1" fmla="*/ 207483 w 2512533"/>
                <a:gd name="connsiteY1" fmla="*/ 1423493 h 2290436"/>
                <a:gd name="connsiteX2" fmla="*/ 551522 w 2512533"/>
                <a:gd name="connsiteY2" fmla="*/ 915397 h 2290436"/>
                <a:gd name="connsiteX3" fmla="*/ 1172683 w 2512533"/>
                <a:gd name="connsiteY3" fmla="*/ 392172 h 2290436"/>
                <a:gd name="connsiteX4" fmla="*/ 1785265 w 2512533"/>
                <a:gd name="connsiteY4" fmla="*/ 471240 h 2290436"/>
                <a:gd name="connsiteX5" fmla="*/ 2145140 w 2512533"/>
                <a:gd name="connsiteY5" fmla="*/ 50214 h 2290436"/>
                <a:gd name="connsiteX6" fmla="*/ 2439054 w 2512533"/>
                <a:gd name="connsiteY6" fmla="*/ 169957 h 2290436"/>
                <a:gd name="connsiteX7" fmla="*/ 2509812 w 2512533"/>
                <a:gd name="connsiteY7" fmla="*/ 491085 h 2290436"/>
                <a:gd name="connsiteX8" fmla="*/ 2422726 w 2512533"/>
                <a:gd name="connsiteY8" fmla="*/ 850314 h 2290436"/>
                <a:gd name="connsiteX9" fmla="*/ 2346526 w 2512533"/>
                <a:gd name="connsiteY9" fmla="*/ 1198657 h 2290436"/>
                <a:gd name="connsiteX10" fmla="*/ 2335640 w 2512533"/>
                <a:gd name="connsiteY10" fmla="*/ 1688514 h 2290436"/>
                <a:gd name="connsiteX11" fmla="*/ 1910526 w 2512533"/>
                <a:gd name="connsiteY11" fmla="*/ 2185982 h 2290436"/>
                <a:gd name="connsiteX12" fmla="*/ 207482 w 2512533"/>
                <a:gd name="connsiteY12" fmla="*/ 2025096 h 2290436"/>
                <a:gd name="connsiteX0" fmla="*/ 283841 w 2588892"/>
                <a:gd name="connsiteY0" fmla="*/ 2025096 h 2290436"/>
                <a:gd name="connsiteX1" fmla="*/ 283841 w 2588892"/>
                <a:gd name="connsiteY1" fmla="*/ 1423493 h 2290436"/>
                <a:gd name="connsiteX2" fmla="*/ 627881 w 2588892"/>
                <a:gd name="connsiteY2" fmla="*/ 915397 h 2290436"/>
                <a:gd name="connsiteX3" fmla="*/ 1249042 w 2588892"/>
                <a:gd name="connsiteY3" fmla="*/ 392172 h 2290436"/>
                <a:gd name="connsiteX4" fmla="*/ 1861624 w 2588892"/>
                <a:gd name="connsiteY4" fmla="*/ 471240 h 2290436"/>
                <a:gd name="connsiteX5" fmla="*/ 2221499 w 2588892"/>
                <a:gd name="connsiteY5" fmla="*/ 50214 h 2290436"/>
                <a:gd name="connsiteX6" fmla="*/ 2515413 w 2588892"/>
                <a:gd name="connsiteY6" fmla="*/ 169957 h 2290436"/>
                <a:gd name="connsiteX7" fmla="*/ 2586171 w 2588892"/>
                <a:gd name="connsiteY7" fmla="*/ 491085 h 2290436"/>
                <a:gd name="connsiteX8" fmla="*/ 2499085 w 2588892"/>
                <a:gd name="connsiteY8" fmla="*/ 850314 h 2290436"/>
                <a:gd name="connsiteX9" fmla="*/ 2422885 w 2588892"/>
                <a:gd name="connsiteY9" fmla="*/ 1198657 h 2290436"/>
                <a:gd name="connsiteX10" fmla="*/ 2411999 w 2588892"/>
                <a:gd name="connsiteY10" fmla="*/ 1688514 h 2290436"/>
                <a:gd name="connsiteX11" fmla="*/ 1986885 w 2588892"/>
                <a:gd name="connsiteY11" fmla="*/ 2185982 h 2290436"/>
                <a:gd name="connsiteX12" fmla="*/ 283841 w 2588892"/>
                <a:gd name="connsiteY12" fmla="*/ 2025096 h 2290436"/>
                <a:gd name="connsiteX0" fmla="*/ 283841 w 2588892"/>
                <a:gd name="connsiteY0" fmla="*/ 2025096 h 2290436"/>
                <a:gd name="connsiteX1" fmla="*/ 283841 w 2588892"/>
                <a:gd name="connsiteY1" fmla="*/ 1423493 h 2290436"/>
                <a:gd name="connsiteX2" fmla="*/ 627881 w 2588892"/>
                <a:gd name="connsiteY2" fmla="*/ 915397 h 2290436"/>
                <a:gd name="connsiteX3" fmla="*/ 1249042 w 2588892"/>
                <a:gd name="connsiteY3" fmla="*/ 392172 h 2290436"/>
                <a:gd name="connsiteX4" fmla="*/ 1861624 w 2588892"/>
                <a:gd name="connsiteY4" fmla="*/ 471240 h 2290436"/>
                <a:gd name="connsiteX5" fmla="*/ 2221499 w 2588892"/>
                <a:gd name="connsiteY5" fmla="*/ 50214 h 2290436"/>
                <a:gd name="connsiteX6" fmla="*/ 2515413 w 2588892"/>
                <a:gd name="connsiteY6" fmla="*/ 169957 h 2290436"/>
                <a:gd name="connsiteX7" fmla="*/ 2586171 w 2588892"/>
                <a:gd name="connsiteY7" fmla="*/ 491085 h 2290436"/>
                <a:gd name="connsiteX8" fmla="*/ 2499085 w 2588892"/>
                <a:gd name="connsiteY8" fmla="*/ 850314 h 2290436"/>
                <a:gd name="connsiteX9" fmla="*/ 2422885 w 2588892"/>
                <a:gd name="connsiteY9" fmla="*/ 1198657 h 2290436"/>
                <a:gd name="connsiteX10" fmla="*/ 2411999 w 2588892"/>
                <a:gd name="connsiteY10" fmla="*/ 1688514 h 2290436"/>
                <a:gd name="connsiteX11" fmla="*/ 1986885 w 2588892"/>
                <a:gd name="connsiteY11" fmla="*/ 2185982 h 2290436"/>
                <a:gd name="connsiteX12" fmla="*/ 283841 w 2588892"/>
                <a:gd name="connsiteY12" fmla="*/ 2025096 h 2290436"/>
                <a:gd name="connsiteX0" fmla="*/ 283841 w 2636171"/>
                <a:gd name="connsiteY0" fmla="*/ 1896904 h 2162244"/>
                <a:gd name="connsiteX1" fmla="*/ 283841 w 2636171"/>
                <a:gd name="connsiteY1" fmla="*/ 1295301 h 2162244"/>
                <a:gd name="connsiteX2" fmla="*/ 627881 w 2636171"/>
                <a:gd name="connsiteY2" fmla="*/ 787205 h 2162244"/>
                <a:gd name="connsiteX3" fmla="*/ 1249042 w 2636171"/>
                <a:gd name="connsiteY3" fmla="*/ 263980 h 2162244"/>
                <a:gd name="connsiteX4" fmla="*/ 1861624 w 2636171"/>
                <a:gd name="connsiteY4" fmla="*/ 343048 h 2162244"/>
                <a:gd name="connsiteX5" fmla="*/ 2515413 w 2636171"/>
                <a:gd name="connsiteY5" fmla="*/ 41765 h 2162244"/>
                <a:gd name="connsiteX6" fmla="*/ 2586171 w 2636171"/>
                <a:gd name="connsiteY6" fmla="*/ 362893 h 2162244"/>
                <a:gd name="connsiteX7" fmla="*/ 2499085 w 2636171"/>
                <a:gd name="connsiteY7" fmla="*/ 722122 h 2162244"/>
                <a:gd name="connsiteX8" fmla="*/ 2422885 w 2636171"/>
                <a:gd name="connsiteY8" fmla="*/ 1070465 h 2162244"/>
                <a:gd name="connsiteX9" fmla="*/ 2411999 w 2636171"/>
                <a:gd name="connsiteY9" fmla="*/ 1560322 h 2162244"/>
                <a:gd name="connsiteX10" fmla="*/ 1986885 w 2636171"/>
                <a:gd name="connsiteY10" fmla="*/ 2057790 h 2162244"/>
                <a:gd name="connsiteX11" fmla="*/ 283841 w 2636171"/>
                <a:gd name="connsiteY11" fmla="*/ 1896904 h 2162244"/>
                <a:gd name="connsiteX0" fmla="*/ 283841 w 2607472"/>
                <a:gd name="connsiteY0" fmla="*/ 1896904 h 2162244"/>
                <a:gd name="connsiteX1" fmla="*/ 283841 w 2607472"/>
                <a:gd name="connsiteY1" fmla="*/ 1295301 h 2162244"/>
                <a:gd name="connsiteX2" fmla="*/ 627881 w 2607472"/>
                <a:gd name="connsiteY2" fmla="*/ 787205 h 2162244"/>
                <a:gd name="connsiteX3" fmla="*/ 1249042 w 2607472"/>
                <a:gd name="connsiteY3" fmla="*/ 263980 h 2162244"/>
                <a:gd name="connsiteX4" fmla="*/ 1861624 w 2607472"/>
                <a:gd name="connsiteY4" fmla="*/ 343048 h 2162244"/>
                <a:gd name="connsiteX5" fmla="*/ 2371276 w 2607472"/>
                <a:gd name="connsiteY5" fmla="*/ 172357 h 2162244"/>
                <a:gd name="connsiteX6" fmla="*/ 2586171 w 2607472"/>
                <a:gd name="connsiteY6" fmla="*/ 362893 h 2162244"/>
                <a:gd name="connsiteX7" fmla="*/ 2499085 w 2607472"/>
                <a:gd name="connsiteY7" fmla="*/ 722122 h 2162244"/>
                <a:gd name="connsiteX8" fmla="*/ 2422885 w 2607472"/>
                <a:gd name="connsiteY8" fmla="*/ 1070465 h 2162244"/>
                <a:gd name="connsiteX9" fmla="*/ 2411999 w 2607472"/>
                <a:gd name="connsiteY9" fmla="*/ 1560322 h 2162244"/>
                <a:gd name="connsiteX10" fmla="*/ 1986885 w 2607472"/>
                <a:gd name="connsiteY10" fmla="*/ 2057790 h 2162244"/>
                <a:gd name="connsiteX11" fmla="*/ 283841 w 2607472"/>
                <a:gd name="connsiteY11" fmla="*/ 1896904 h 2162244"/>
                <a:gd name="connsiteX0" fmla="*/ 283841 w 2607472"/>
                <a:gd name="connsiteY0" fmla="*/ 1766110 h 2031450"/>
                <a:gd name="connsiteX1" fmla="*/ 283841 w 2607472"/>
                <a:gd name="connsiteY1" fmla="*/ 1164507 h 2031450"/>
                <a:gd name="connsiteX2" fmla="*/ 627881 w 2607472"/>
                <a:gd name="connsiteY2" fmla="*/ 656411 h 2031450"/>
                <a:gd name="connsiteX3" fmla="*/ 1249042 w 2607472"/>
                <a:gd name="connsiteY3" fmla="*/ 133186 h 2031450"/>
                <a:gd name="connsiteX4" fmla="*/ 1861624 w 2607472"/>
                <a:gd name="connsiteY4" fmla="*/ 212254 h 2031450"/>
                <a:gd name="connsiteX5" fmla="*/ 2371276 w 2607472"/>
                <a:gd name="connsiteY5" fmla="*/ 41563 h 2031450"/>
                <a:gd name="connsiteX6" fmla="*/ 2586171 w 2607472"/>
                <a:gd name="connsiteY6" fmla="*/ 232099 h 2031450"/>
                <a:gd name="connsiteX7" fmla="*/ 2499085 w 2607472"/>
                <a:gd name="connsiteY7" fmla="*/ 591328 h 2031450"/>
                <a:gd name="connsiteX8" fmla="*/ 2422885 w 2607472"/>
                <a:gd name="connsiteY8" fmla="*/ 939671 h 2031450"/>
                <a:gd name="connsiteX9" fmla="*/ 2411999 w 2607472"/>
                <a:gd name="connsiteY9" fmla="*/ 1429528 h 2031450"/>
                <a:gd name="connsiteX10" fmla="*/ 1986885 w 2607472"/>
                <a:gd name="connsiteY10" fmla="*/ 1926996 h 2031450"/>
                <a:gd name="connsiteX11" fmla="*/ 283841 w 2607472"/>
                <a:gd name="connsiteY11" fmla="*/ 1766110 h 2031450"/>
                <a:gd name="connsiteX0" fmla="*/ 283841 w 2607472"/>
                <a:gd name="connsiteY0" fmla="*/ 1727854 h 1993194"/>
                <a:gd name="connsiteX1" fmla="*/ 283841 w 2607472"/>
                <a:gd name="connsiteY1" fmla="*/ 1126251 h 1993194"/>
                <a:gd name="connsiteX2" fmla="*/ 627881 w 2607472"/>
                <a:gd name="connsiteY2" fmla="*/ 618155 h 1993194"/>
                <a:gd name="connsiteX3" fmla="*/ 1290141 w 2607472"/>
                <a:gd name="connsiteY3" fmla="*/ 186490 h 1993194"/>
                <a:gd name="connsiteX4" fmla="*/ 1861624 w 2607472"/>
                <a:gd name="connsiteY4" fmla="*/ 173998 h 1993194"/>
                <a:gd name="connsiteX5" fmla="*/ 2371276 w 2607472"/>
                <a:gd name="connsiteY5" fmla="*/ 3307 h 1993194"/>
                <a:gd name="connsiteX6" fmla="*/ 2586171 w 2607472"/>
                <a:gd name="connsiteY6" fmla="*/ 193843 h 1993194"/>
                <a:gd name="connsiteX7" fmla="*/ 2499085 w 2607472"/>
                <a:gd name="connsiteY7" fmla="*/ 553072 h 1993194"/>
                <a:gd name="connsiteX8" fmla="*/ 2422885 w 2607472"/>
                <a:gd name="connsiteY8" fmla="*/ 901415 h 1993194"/>
                <a:gd name="connsiteX9" fmla="*/ 2411999 w 2607472"/>
                <a:gd name="connsiteY9" fmla="*/ 1391272 h 1993194"/>
                <a:gd name="connsiteX10" fmla="*/ 1986885 w 2607472"/>
                <a:gd name="connsiteY10" fmla="*/ 1888740 h 1993194"/>
                <a:gd name="connsiteX11" fmla="*/ 283841 w 2607472"/>
                <a:gd name="connsiteY11" fmla="*/ 1727854 h 1993194"/>
                <a:gd name="connsiteX0" fmla="*/ 283841 w 2607472"/>
                <a:gd name="connsiteY0" fmla="*/ 1727854 h 1993194"/>
                <a:gd name="connsiteX1" fmla="*/ 283841 w 2607472"/>
                <a:gd name="connsiteY1" fmla="*/ 1126251 h 1993194"/>
                <a:gd name="connsiteX2" fmla="*/ 627881 w 2607472"/>
                <a:gd name="connsiteY2" fmla="*/ 618155 h 1993194"/>
                <a:gd name="connsiteX3" fmla="*/ 1290141 w 2607472"/>
                <a:gd name="connsiteY3" fmla="*/ 186490 h 1993194"/>
                <a:gd name="connsiteX4" fmla="*/ 1861624 w 2607472"/>
                <a:gd name="connsiteY4" fmla="*/ 173998 h 1993194"/>
                <a:gd name="connsiteX5" fmla="*/ 2371276 w 2607472"/>
                <a:gd name="connsiteY5" fmla="*/ 3307 h 1993194"/>
                <a:gd name="connsiteX6" fmla="*/ 2586171 w 2607472"/>
                <a:gd name="connsiteY6" fmla="*/ 193843 h 1993194"/>
                <a:gd name="connsiteX7" fmla="*/ 2499085 w 2607472"/>
                <a:gd name="connsiteY7" fmla="*/ 553072 h 1993194"/>
                <a:gd name="connsiteX8" fmla="*/ 2422885 w 2607472"/>
                <a:gd name="connsiteY8" fmla="*/ 901415 h 1993194"/>
                <a:gd name="connsiteX9" fmla="*/ 2411999 w 2607472"/>
                <a:gd name="connsiteY9" fmla="*/ 1391272 h 1993194"/>
                <a:gd name="connsiteX10" fmla="*/ 1986885 w 2607472"/>
                <a:gd name="connsiteY10" fmla="*/ 1888740 h 1993194"/>
                <a:gd name="connsiteX11" fmla="*/ 283841 w 2607472"/>
                <a:gd name="connsiteY11" fmla="*/ 1727854 h 1993194"/>
                <a:gd name="connsiteX0" fmla="*/ 283841 w 2607472"/>
                <a:gd name="connsiteY0" fmla="*/ 1727854 h 1993194"/>
                <a:gd name="connsiteX1" fmla="*/ 283841 w 2607472"/>
                <a:gd name="connsiteY1" fmla="*/ 1126251 h 1993194"/>
                <a:gd name="connsiteX2" fmla="*/ 627881 w 2607472"/>
                <a:gd name="connsiteY2" fmla="*/ 618155 h 1993194"/>
                <a:gd name="connsiteX3" fmla="*/ 1290141 w 2607472"/>
                <a:gd name="connsiteY3" fmla="*/ 186490 h 1993194"/>
                <a:gd name="connsiteX4" fmla="*/ 1861624 w 2607472"/>
                <a:gd name="connsiteY4" fmla="*/ 173998 h 1993194"/>
                <a:gd name="connsiteX5" fmla="*/ 2371276 w 2607472"/>
                <a:gd name="connsiteY5" fmla="*/ 3307 h 1993194"/>
                <a:gd name="connsiteX6" fmla="*/ 2586171 w 2607472"/>
                <a:gd name="connsiteY6" fmla="*/ 193843 h 1993194"/>
                <a:gd name="connsiteX7" fmla="*/ 2499085 w 2607472"/>
                <a:gd name="connsiteY7" fmla="*/ 553072 h 1993194"/>
                <a:gd name="connsiteX8" fmla="*/ 2422885 w 2607472"/>
                <a:gd name="connsiteY8" fmla="*/ 901415 h 1993194"/>
                <a:gd name="connsiteX9" fmla="*/ 2411999 w 2607472"/>
                <a:gd name="connsiteY9" fmla="*/ 1391272 h 1993194"/>
                <a:gd name="connsiteX10" fmla="*/ 1986885 w 2607472"/>
                <a:gd name="connsiteY10" fmla="*/ 1888740 h 1993194"/>
                <a:gd name="connsiteX11" fmla="*/ 283841 w 2607472"/>
                <a:gd name="connsiteY11" fmla="*/ 1727854 h 1993194"/>
                <a:gd name="connsiteX0" fmla="*/ 303082 w 2626713"/>
                <a:gd name="connsiteY0" fmla="*/ 1727854 h 2034641"/>
                <a:gd name="connsiteX1" fmla="*/ 303082 w 2626713"/>
                <a:gd name="connsiteY1" fmla="*/ 1126251 h 2034641"/>
                <a:gd name="connsiteX2" fmla="*/ 647122 w 2626713"/>
                <a:gd name="connsiteY2" fmla="*/ 618155 h 2034641"/>
                <a:gd name="connsiteX3" fmla="*/ 1309382 w 2626713"/>
                <a:gd name="connsiteY3" fmla="*/ 186490 h 2034641"/>
                <a:gd name="connsiteX4" fmla="*/ 1880865 w 2626713"/>
                <a:gd name="connsiteY4" fmla="*/ 173998 h 2034641"/>
                <a:gd name="connsiteX5" fmla="*/ 2390517 w 2626713"/>
                <a:gd name="connsiteY5" fmla="*/ 3307 h 2034641"/>
                <a:gd name="connsiteX6" fmla="*/ 2605412 w 2626713"/>
                <a:gd name="connsiteY6" fmla="*/ 193843 h 2034641"/>
                <a:gd name="connsiteX7" fmla="*/ 2518326 w 2626713"/>
                <a:gd name="connsiteY7" fmla="*/ 553072 h 2034641"/>
                <a:gd name="connsiteX8" fmla="*/ 2442126 w 2626713"/>
                <a:gd name="connsiteY8" fmla="*/ 901415 h 2034641"/>
                <a:gd name="connsiteX9" fmla="*/ 2431240 w 2626713"/>
                <a:gd name="connsiteY9" fmla="*/ 1391272 h 2034641"/>
                <a:gd name="connsiteX10" fmla="*/ 2121568 w 2626713"/>
                <a:gd name="connsiteY10" fmla="*/ 1930187 h 2034641"/>
                <a:gd name="connsiteX11" fmla="*/ 303082 w 2626713"/>
                <a:gd name="connsiteY11" fmla="*/ 1727854 h 2034641"/>
                <a:gd name="connsiteX0" fmla="*/ 303081 w 2626712"/>
                <a:gd name="connsiteY0" fmla="*/ 1727854 h 1964442"/>
                <a:gd name="connsiteX1" fmla="*/ 303081 w 2626712"/>
                <a:gd name="connsiteY1" fmla="*/ 1126251 h 1964442"/>
                <a:gd name="connsiteX2" fmla="*/ 647121 w 2626712"/>
                <a:gd name="connsiteY2" fmla="*/ 618155 h 1964442"/>
                <a:gd name="connsiteX3" fmla="*/ 1309381 w 2626712"/>
                <a:gd name="connsiteY3" fmla="*/ 186490 h 1964442"/>
                <a:gd name="connsiteX4" fmla="*/ 1880864 w 2626712"/>
                <a:gd name="connsiteY4" fmla="*/ 173998 h 1964442"/>
                <a:gd name="connsiteX5" fmla="*/ 2390516 w 2626712"/>
                <a:gd name="connsiteY5" fmla="*/ 3307 h 1964442"/>
                <a:gd name="connsiteX6" fmla="*/ 2605411 w 2626712"/>
                <a:gd name="connsiteY6" fmla="*/ 193843 h 1964442"/>
                <a:gd name="connsiteX7" fmla="*/ 2518325 w 2626712"/>
                <a:gd name="connsiteY7" fmla="*/ 553072 h 1964442"/>
                <a:gd name="connsiteX8" fmla="*/ 2442125 w 2626712"/>
                <a:gd name="connsiteY8" fmla="*/ 901415 h 1964442"/>
                <a:gd name="connsiteX9" fmla="*/ 2518528 w 2626712"/>
                <a:gd name="connsiteY9" fmla="*/ 1522324 h 1964442"/>
                <a:gd name="connsiteX10" fmla="*/ 2121567 w 2626712"/>
                <a:gd name="connsiteY10" fmla="*/ 1930187 h 1964442"/>
                <a:gd name="connsiteX11" fmla="*/ 303081 w 2626712"/>
                <a:gd name="connsiteY11" fmla="*/ 1727854 h 1964442"/>
                <a:gd name="connsiteX0" fmla="*/ 303081 w 2626712"/>
                <a:gd name="connsiteY0" fmla="*/ 1727854 h 1964442"/>
                <a:gd name="connsiteX1" fmla="*/ 303081 w 2626712"/>
                <a:gd name="connsiteY1" fmla="*/ 1126251 h 1964442"/>
                <a:gd name="connsiteX2" fmla="*/ 647121 w 2626712"/>
                <a:gd name="connsiteY2" fmla="*/ 618155 h 1964442"/>
                <a:gd name="connsiteX3" fmla="*/ 1309381 w 2626712"/>
                <a:gd name="connsiteY3" fmla="*/ 186490 h 1964442"/>
                <a:gd name="connsiteX4" fmla="*/ 1880864 w 2626712"/>
                <a:gd name="connsiteY4" fmla="*/ 173998 h 1964442"/>
                <a:gd name="connsiteX5" fmla="*/ 2390516 w 2626712"/>
                <a:gd name="connsiteY5" fmla="*/ 3307 h 1964442"/>
                <a:gd name="connsiteX6" fmla="*/ 2605411 w 2626712"/>
                <a:gd name="connsiteY6" fmla="*/ 193843 h 1964442"/>
                <a:gd name="connsiteX7" fmla="*/ 2518325 w 2626712"/>
                <a:gd name="connsiteY7" fmla="*/ 553072 h 1964442"/>
                <a:gd name="connsiteX8" fmla="*/ 2442125 w 2626712"/>
                <a:gd name="connsiteY8" fmla="*/ 901415 h 1964442"/>
                <a:gd name="connsiteX9" fmla="*/ 2518528 w 2626712"/>
                <a:gd name="connsiteY9" fmla="*/ 1522324 h 1964442"/>
                <a:gd name="connsiteX10" fmla="*/ 2121567 w 2626712"/>
                <a:gd name="connsiteY10" fmla="*/ 1930187 h 1964442"/>
                <a:gd name="connsiteX11" fmla="*/ 303081 w 2626712"/>
                <a:gd name="connsiteY11" fmla="*/ 1727854 h 1964442"/>
                <a:gd name="connsiteX0" fmla="*/ 303081 w 2626712"/>
                <a:gd name="connsiteY0" fmla="*/ 1727854 h 1964442"/>
                <a:gd name="connsiteX1" fmla="*/ 303081 w 2626712"/>
                <a:gd name="connsiteY1" fmla="*/ 1126251 h 1964442"/>
                <a:gd name="connsiteX2" fmla="*/ 647121 w 2626712"/>
                <a:gd name="connsiteY2" fmla="*/ 618155 h 1964442"/>
                <a:gd name="connsiteX3" fmla="*/ 1309381 w 2626712"/>
                <a:gd name="connsiteY3" fmla="*/ 186490 h 1964442"/>
                <a:gd name="connsiteX4" fmla="*/ 1880864 w 2626712"/>
                <a:gd name="connsiteY4" fmla="*/ 173998 h 1964442"/>
                <a:gd name="connsiteX5" fmla="*/ 2390516 w 2626712"/>
                <a:gd name="connsiteY5" fmla="*/ 3307 h 1964442"/>
                <a:gd name="connsiteX6" fmla="*/ 2605411 w 2626712"/>
                <a:gd name="connsiteY6" fmla="*/ 193843 h 1964442"/>
                <a:gd name="connsiteX7" fmla="*/ 2518325 w 2626712"/>
                <a:gd name="connsiteY7" fmla="*/ 553072 h 1964442"/>
                <a:gd name="connsiteX8" fmla="*/ 2442125 w 2626712"/>
                <a:gd name="connsiteY8" fmla="*/ 901415 h 1964442"/>
                <a:gd name="connsiteX9" fmla="*/ 2518528 w 2626712"/>
                <a:gd name="connsiteY9" fmla="*/ 1522324 h 1964442"/>
                <a:gd name="connsiteX10" fmla="*/ 2121567 w 2626712"/>
                <a:gd name="connsiteY10" fmla="*/ 1930187 h 1964442"/>
                <a:gd name="connsiteX11" fmla="*/ 303081 w 2626712"/>
                <a:gd name="connsiteY11" fmla="*/ 1727854 h 1964442"/>
                <a:gd name="connsiteX0" fmla="*/ 303081 w 2629048"/>
                <a:gd name="connsiteY0" fmla="*/ 1674550 h 1911138"/>
                <a:gd name="connsiteX1" fmla="*/ 303081 w 2629048"/>
                <a:gd name="connsiteY1" fmla="*/ 1072947 h 1911138"/>
                <a:gd name="connsiteX2" fmla="*/ 647121 w 2629048"/>
                <a:gd name="connsiteY2" fmla="*/ 564851 h 1911138"/>
                <a:gd name="connsiteX3" fmla="*/ 1309381 w 2629048"/>
                <a:gd name="connsiteY3" fmla="*/ 133186 h 1911138"/>
                <a:gd name="connsiteX4" fmla="*/ 1880864 w 2629048"/>
                <a:gd name="connsiteY4" fmla="*/ 120694 h 1911138"/>
                <a:gd name="connsiteX5" fmla="*/ 2376503 w 2629048"/>
                <a:gd name="connsiteY5" fmla="*/ 34358 h 1911138"/>
                <a:gd name="connsiteX6" fmla="*/ 2605411 w 2629048"/>
                <a:gd name="connsiteY6" fmla="*/ 140539 h 1911138"/>
                <a:gd name="connsiteX7" fmla="*/ 2518325 w 2629048"/>
                <a:gd name="connsiteY7" fmla="*/ 499768 h 1911138"/>
                <a:gd name="connsiteX8" fmla="*/ 2442125 w 2629048"/>
                <a:gd name="connsiteY8" fmla="*/ 848111 h 1911138"/>
                <a:gd name="connsiteX9" fmla="*/ 2518528 w 2629048"/>
                <a:gd name="connsiteY9" fmla="*/ 1469020 h 1911138"/>
                <a:gd name="connsiteX10" fmla="*/ 2121567 w 2629048"/>
                <a:gd name="connsiteY10" fmla="*/ 1876883 h 1911138"/>
                <a:gd name="connsiteX11" fmla="*/ 303081 w 2629048"/>
                <a:gd name="connsiteY11" fmla="*/ 1674550 h 1911138"/>
                <a:gd name="connsiteX0" fmla="*/ 303081 w 2542473"/>
                <a:gd name="connsiteY0" fmla="*/ 1674550 h 1911138"/>
                <a:gd name="connsiteX1" fmla="*/ 303081 w 2542473"/>
                <a:gd name="connsiteY1" fmla="*/ 1072947 h 1911138"/>
                <a:gd name="connsiteX2" fmla="*/ 647121 w 2542473"/>
                <a:gd name="connsiteY2" fmla="*/ 564851 h 1911138"/>
                <a:gd name="connsiteX3" fmla="*/ 1309381 w 2542473"/>
                <a:gd name="connsiteY3" fmla="*/ 133186 h 1911138"/>
                <a:gd name="connsiteX4" fmla="*/ 1880864 w 2542473"/>
                <a:gd name="connsiteY4" fmla="*/ 120694 h 1911138"/>
                <a:gd name="connsiteX5" fmla="*/ 2376503 w 2542473"/>
                <a:gd name="connsiteY5" fmla="*/ 34358 h 1911138"/>
                <a:gd name="connsiteX6" fmla="*/ 2518836 w 2542473"/>
                <a:gd name="connsiteY6" fmla="*/ 134632 h 1911138"/>
                <a:gd name="connsiteX7" fmla="*/ 2518325 w 2542473"/>
                <a:gd name="connsiteY7" fmla="*/ 499768 h 1911138"/>
                <a:gd name="connsiteX8" fmla="*/ 2442125 w 2542473"/>
                <a:gd name="connsiteY8" fmla="*/ 848111 h 1911138"/>
                <a:gd name="connsiteX9" fmla="*/ 2518528 w 2542473"/>
                <a:gd name="connsiteY9" fmla="*/ 1469020 h 1911138"/>
                <a:gd name="connsiteX10" fmla="*/ 2121567 w 2542473"/>
                <a:gd name="connsiteY10" fmla="*/ 1876883 h 1911138"/>
                <a:gd name="connsiteX11" fmla="*/ 303081 w 2542473"/>
                <a:gd name="connsiteY11" fmla="*/ 1674550 h 1911138"/>
                <a:gd name="connsiteX0" fmla="*/ 303081 w 2559730"/>
                <a:gd name="connsiteY0" fmla="*/ 1674550 h 1911138"/>
                <a:gd name="connsiteX1" fmla="*/ 303081 w 2559730"/>
                <a:gd name="connsiteY1" fmla="*/ 1072947 h 1911138"/>
                <a:gd name="connsiteX2" fmla="*/ 647121 w 2559730"/>
                <a:gd name="connsiteY2" fmla="*/ 564851 h 1911138"/>
                <a:gd name="connsiteX3" fmla="*/ 1309381 w 2559730"/>
                <a:gd name="connsiteY3" fmla="*/ 133186 h 1911138"/>
                <a:gd name="connsiteX4" fmla="*/ 1880864 w 2559730"/>
                <a:gd name="connsiteY4" fmla="*/ 120694 h 1911138"/>
                <a:gd name="connsiteX5" fmla="*/ 2272963 w 2559730"/>
                <a:gd name="connsiteY5" fmla="*/ 82741 h 1911138"/>
                <a:gd name="connsiteX6" fmla="*/ 2518836 w 2559730"/>
                <a:gd name="connsiteY6" fmla="*/ 134632 h 1911138"/>
                <a:gd name="connsiteX7" fmla="*/ 2518325 w 2559730"/>
                <a:gd name="connsiteY7" fmla="*/ 499768 h 1911138"/>
                <a:gd name="connsiteX8" fmla="*/ 2442125 w 2559730"/>
                <a:gd name="connsiteY8" fmla="*/ 848111 h 1911138"/>
                <a:gd name="connsiteX9" fmla="*/ 2518528 w 2559730"/>
                <a:gd name="connsiteY9" fmla="*/ 1469020 h 1911138"/>
                <a:gd name="connsiteX10" fmla="*/ 2121567 w 2559730"/>
                <a:gd name="connsiteY10" fmla="*/ 1876883 h 1911138"/>
                <a:gd name="connsiteX11" fmla="*/ 303081 w 2559730"/>
                <a:gd name="connsiteY11" fmla="*/ 1674550 h 1911138"/>
                <a:gd name="connsiteX0" fmla="*/ 303081 w 2620104"/>
                <a:gd name="connsiteY0" fmla="*/ 1674550 h 1911138"/>
                <a:gd name="connsiteX1" fmla="*/ 303081 w 2620104"/>
                <a:gd name="connsiteY1" fmla="*/ 1072947 h 1911138"/>
                <a:gd name="connsiteX2" fmla="*/ 647121 w 2620104"/>
                <a:gd name="connsiteY2" fmla="*/ 564851 h 1911138"/>
                <a:gd name="connsiteX3" fmla="*/ 1309381 w 2620104"/>
                <a:gd name="connsiteY3" fmla="*/ 133186 h 1911138"/>
                <a:gd name="connsiteX4" fmla="*/ 1880864 w 2620104"/>
                <a:gd name="connsiteY4" fmla="*/ 120694 h 1911138"/>
                <a:gd name="connsiteX5" fmla="*/ 2272963 w 2620104"/>
                <a:gd name="connsiteY5" fmla="*/ 82741 h 1911138"/>
                <a:gd name="connsiteX6" fmla="*/ 2579210 w 2620104"/>
                <a:gd name="connsiteY6" fmla="*/ 217608 h 1911138"/>
                <a:gd name="connsiteX7" fmla="*/ 2518325 w 2620104"/>
                <a:gd name="connsiteY7" fmla="*/ 499768 h 1911138"/>
                <a:gd name="connsiteX8" fmla="*/ 2442125 w 2620104"/>
                <a:gd name="connsiteY8" fmla="*/ 848111 h 1911138"/>
                <a:gd name="connsiteX9" fmla="*/ 2518528 w 2620104"/>
                <a:gd name="connsiteY9" fmla="*/ 1469020 h 1911138"/>
                <a:gd name="connsiteX10" fmla="*/ 2121567 w 2620104"/>
                <a:gd name="connsiteY10" fmla="*/ 1876883 h 1911138"/>
                <a:gd name="connsiteX11" fmla="*/ 303081 w 2620104"/>
                <a:gd name="connsiteY11" fmla="*/ 1674550 h 1911138"/>
                <a:gd name="connsiteX0" fmla="*/ 370539 w 2687562"/>
                <a:gd name="connsiteY0" fmla="*/ 1674550 h 1911138"/>
                <a:gd name="connsiteX1" fmla="*/ 105385 w 2687562"/>
                <a:gd name="connsiteY1" fmla="*/ 950780 h 1911138"/>
                <a:gd name="connsiteX2" fmla="*/ 714579 w 2687562"/>
                <a:gd name="connsiteY2" fmla="*/ 564851 h 1911138"/>
                <a:gd name="connsiteX3" fmla="*/ 1376839 w 2687562"/>
                <a:gd name="connsiteY3" fmla="*/ 133186 h 1911138"/>
                <a:gd name="connsiteX4" fmla="*/ 1948322 w 2687562"/>
                <a:gd name="connsiteY4" fmla="*/ 120694 h 1911138"/>
                <a:gd name="connsiteX5" fmla="*/ 2340421 w 2687562"/>
                <a:gd name="connsiteY5" fmla="*/ 82741 h 1911138"/>
                <a:gd name="connsiteX6" fmla="*/ 2646668 w 2687562"/>
                <a:gd name="connsiteY6" fmla="*/ 217608 h 1911138"/>
                <a:gd name="connsiteX7" fmla="*/ 2585783 w 2687562"/>
                <a:gd name="connsiteY7" fmla="*/ 499768 h 1911138"/>
                <a:gd name="connsiteX8" fmla="*/ 2509583 w 2687562"/>
                <a:gd name="connsiteY8" fmla="*/ 848111 h 1911138"/>
                <a:gd name="connsiteX9" fmla="*/ 2585986 w 2687562"/>
                <a:gd name="connsiteY9" fmla="*/ 1469020 h 1911138"/>
                <a:gd name="connsiteX10" fmla="*/ 2189025 w 2687562"/>
                <a:gd name="connsiteY10" fmla="*/ 1876883 h 1911138"/>
                <a:gd name="connsiteX11" fmla="*/ 370539 w 2687562"/>
                <a:gd name="connsiteY11" fmla="*/ 1674550 h 1911138"/>
                <a:gd name="connsiteX0" fmla="*/ 347273 w 2664296"/>
                <a:gd name="connsiteY0" fmla="*/ 1674550 h 1911138"/>
                <a:gd name="connsiteX1" fmla="*/ 82119 w 2664296"/>
                <a:gd name="connsiteY1" fmla="*/ 950780 h 1911138"/>
                <a:gd name="connsiteX2" fmla="*/ 585958 w 2664296"/>
                <a:gd name="connsiteY2" fmla="*/ 533986 h 1911138"/>
                <a:gd name="connsiteX3" fmla="*/ 1353573 w 2664296"/>
                <a:gd name="connsiteY3" fmla="*/ 133186 h 1911138"/>
                <a:gd name="connsiteX4" fmla="*/ 1925056 w 2664296"/>
                <a:gd name="connsiteY4" fmla="*/ 120694 h 1911138"/>
                <a:gd name="connsiteX5" fmla="*/ 2317155 w 2664296"/>
                <a:gd name="connsiteY5" fmla="*/ 82741 h 1911138"/>
                <a:gd name="connsiteX6" fmla="*/ 2623402 w 2664296"/>
                <a:gd name="connsiteY6" fmla="*/ 217608 h 1911138"/>
                <a:gd name="connsiteX7" fmla="*/ 2562517 w 2664296"/>
                <a:gd name="connsiteY7" fmla="*/ 499768 h 1911138"/>
                <a:gd name="connsiteX8" fmla="*/ 2486317 w 2664296"/>
                <a:gd name="connsiteY8" fmla="*/ 848111 h 1911138"/>
                <a:gd name="connsiteX9" fmla="*/ 2562720 w 2664296"/>
                <a:gd name="connsiteY9" fmla="*/ 1469020 h 1911138"/>
                <a:gd name="connsiteX10" fmla="*/ 2165759 w 2664296"/>
                <a:gd name="connsiteY10" fmla="*/ 1876883 h 1911138"/>
                <a:gd name="connsiteX11" fmla="*/ 347273 w 2664296"/>
                <a:gd name="connsiteY11" fmla="*/ 1674550 h 1911138"/>
                <a:gd name="connsiteX0" fmla="*/ 347273 w 2664296"/>
                <a:gd name="connsiteY0" fmla="*/ 1609184 h 1845772"/>
                <a:gd name="connsiteX1" fmla="*/ 82119 w 2664296"/>
                <a:gd name="connsiteY1" fmla="*/ 885414 h 1845772"/>
                <a:gd name="connsiteX2" fmla="*/ 585958 w 2664296"/>
                <a:gd name="connsiteY2" fmla="*/ 468620 h 1845772"/>
                <a:gd name="connsiteX3" fmla="*/ 1322907 w 2664296"/>
                <a:gd name="connsiteY3" fmla="*/ 133186 h 1845772"/>
                <a:gd name="connsiteX4" fmla="*/ 1925056 w 2664296"/>
                <a:gd name="connsiteY4" fmla="*/ 55328 h 1845772"/>
                <a:gd name="connsiteX5" fmla="*/ 2317155 w 2664296"/>
                <a:gd name="connsiteY5" fmla="*/ 17375 h 1845772"/>
                <a:gd name="connsiteX6" fmla="*/ 2623402 w 2664296"/>
                <a:gd name="connsiteY6" fmla="*/ 152242 h 1845772"/>
                <a:gd name="connsiteX7" fmla="*/ 2562517 w 2664296"/>
                <a:gd name="connsiteY7" fmla="*/ 434402 h 1845772"/>
                <a:gd name="connsiteX8" fmla="*/ 2486317 w 2664296"/>
                <a:gd name="connsiteY8" fmla="*/ 782745 h 1845772"/>
                <a:gd name="connsiteX9" fmla="*/ 2562720 w 2664296"/>
                <a:gd name="connsiteY9" fmla="*/ 1403654 h 1845772"/>
                <a:gd name="connsiteX10" fmla="*/ 2165759 w 2664296"/>
                <a:gd name="connsiteY10" fmla="*/ 1811517 h 1845772"/>
                <a:gd name="connsiteX11" fmla="*/ 347273 w 2664296"/>
                <a:gd name="connsiteY11" fmla="*/ 1609184 h 1845772"/>
                <a:gd name="connsiteX0" fmla="*/ 340051 w 2657074"/>
                <a:gd name="connsiteY0" fmla="*/ 1609184 h 1928099"/>
                <a:gd name="connsiteX1" fmla="*/ 74897 w 2657074"/>
                <a:gd name="connsiteY1" fmla="*/ 885414 h 1928099"/>
                <a:gd name="connsiteX2" fmla="*/ 578736 w 2657074"/>
                <a:gd name="connsiteY2" fmla="*/ 468620 h 1928099"/>
                <a:gd name="connsiteX3" fmla="*/ 1315685 w 2657074"/>
                <a:gd name="connsiteY3" fmla="*/ 133186 h 1928099"/>
                <a:gd name="connsiteX4" fmla="*/ 1917834 w 2657074"/>
                <a:gd name="connsiteY4" fmla="*/ 55328 h 1928099"/>
                <a:gd name="connsiteX5" fmla="*/ 2309933 w 2657074"/>
                <a:gd name="connsiteY5" fmla="*/ 17375 h 1928099"/>
                <a:gd name="connsiteX6" fmla="*/ 2616180 w 2657074"/>
                <a:gd name="connsiteY6" fmla="*/ 152242 h 1928099"/>
                <a:gd name="connsiteX7" fmla="*/ 2555295 w 2657074"/>
                <a:gd name="connsiteY7" fmla="*/ 434402 h 1928099"/>
                <a:gd name="connsiteX8" fmla="*/ 2479095 w 2657074"/>
                <a:gd name="connsiteY8" fmla="*/ 782745 h 1928099"/>
                <a:gd name="connsiteX9" fmla="*/ 2555498 w 2657074"/>
                <a:gd name="connsiteY9" fmla="*/ 1403654 h 1928099"/>
                <a:gd name="connsiteX10" fmla="*/ 2115205 w 2657074"/>
                <a:gd name="connsiteY10" fmla="*/ 1893844 h 1928099"/>
                <a:gd name="connsiteX11" fmla="*/ 340051 w 2657074"/>
                <a:gd name="connsiteY11" fmla="*/ 1609184 h 1928099"/>
                <a:gd name="connsiteX0" fmla="*/ 404583 w 2602028"/>
                <a:gd name="connsiteY0" fmla="*/ 1538256 h 1916278"/>
                <a:gd name="connsiteX1" fmla="*/ 19851 w 2602028"/>
                <a:gd name="connsiteY1" fmla="*/ 885414 h 1916278"/>
                <a:gd name="connsiteX2" fmla="*/ 523690 w 2602028"/>
                <a:gd name="connsiteY2" fmla="*/ 468620 h 1916278"/>
                <a:gd name="connsiteX3" fmla="*/ 1260639 w 2602028"/>
                <a:gd name="connsiteY3" fmla="*/ 133186 h 1916278"/>
                <a:gd name="connsiteX4" fmla="*/ 1862788 w 2602028"/>
                <a:gd name="connsiteY4" fmla="*/ 55328 h 1916278"/>
                <a:gd name="connsiteX5" fmla="*/ 2254887 w 2602028"/>
                <a:gd name="connsiteY5" fmla="*/ 17375 h 1916278"/>
                <a:gd name="connsiteX6" fmla="*/ 2561134 w 2602028"/>
                <a:gd name="connsiteY6" fmla="*/ 152242 h 1916278"/>
                <a:gd name="connsiteX7" fmla="*/ 2500249 w 2602028"/>
                <a:gd name="connsiteY7" fmla="*/ 434402 h 1916278"/>
                <a:gd name="connsiteX8" fmla="*/ 2424049 w 2602028"/>
                <a:gd name="connsiteY8" fmla="*/ 782745 h 1916278"/>
                <a:gd name="connsiteX9" fmla="*/ 2500452 w 2602028"/>
                <a:gd name="connsiteY9" fmla="*/ 1403654 h 1916278"/>
                <a:gd name="connsiteX10" fmla="*/ 2060159 w 2602028"/>
                <a:gd name="connsiteY10" fmla="*/ 1893844 h 1916278"/>
                <a:gd name="connsiteX11" fmla="*/ 404583 w 2602028"/>
                <a:gd name="connsiteY11" fmla="*/ 1538256 h 1916278"/>
                <a:gd name="connsiteX0" fmla="*/ 321460 w 2518905"/>
                <a:gd name="connsiteY0" fmla="*/ 1538256 h 1916278"/>
                <a:gd name="connsiteX1" fmla="*/ 48274 w 2518905"/>
                <a:gd name="connsiteY1" fmla="*/ 850264 h 1916278"/>
                <a:gd name="connsiteX2" fmla="*/ 440567 w 2518905"/>
                <a:gd name="connsiteY2" fmla="*/ 468620 h 1916278"/>
                <a:gd name="connsiteX3" fmla="*/ 1177516 w 2518905"/>
                <a:gd name="connsiteY3" fmla="*/ 133186 h 1916278"/>
                <a:gd name="connsiteX4" fmla="*/ 1779665 w 2518905"/>
                <a:gd name="connsiteY4" fmla="*/ 55328 h 1916278"/>
                <a:gd name="connsiteX5" fmla="*/ 2171764 w 2518905"/>
                <a:gd name="connsiteY5" fmla="*/ 17375 h 1916278"/>
                <a:gd name="connsiteX6" fmla="*/ 2478011 w 2518905"/>
                <a:gd name="connsiteY6" fmla="*/ 152242 h 1916278"/>
                <a:gd name="connsiteX7" fmla="*/ 2417126 w 2518905"/>
                <a:gd name="connsiteY7" fmla="*/ 434402 h 1916278"/>
                <a:gd name="connsiteX8" fmla="*/ 2340926 w 2518905"/>
                <a:gd name="connsiteY8" fmla="*/ 782745 h 1916278"/>
                <a:gd name="connsiteX9" fmla="*/ 2417329 w 2518905"/>
                <a:gd name="connsiteY9" fmla="*/ 1403654 h 1916278"/>
                <a:gd name="connsiteX10" fmla="*/ 1977036 w 2518905"/>
                <a:gd name="connsiteY10" fmla="*/ 1893844 h 1916278"/>
                <a:gd name="connsiteX11" fmla="*/ 321460 w 2518905"/>
                <a:gd name="connsiteY11" fmla="*/ 1538256 h 1916278"/>
                <a:gd name="connsiteX0" fmla="*/ 376798 w 2574243"/>
                <a:gd name="connsiteY0" fmla="*/ 1538256 h 1916278"/>
                <a:gd name="connsiteX1" fmla="*/ 103612 w 2574243"/>
                <a:gd name="connsiteY1" fmla="*/ 850264 h 1916278"/>
                <a:gd name="connsiteX2" fmla="*/ 495905 w 2574243"/>
                <a:gd name="connsiteY2" fmla="*/ 468620 h 1916278"/>
                <a:gd name="connsiteX3" fmla="*/ 1232854 w 2574243"/>
                <a:gd name="connsiteY3" fmla="*/ 133186 h 1916278"/>
                <a:gd name="connsiteX4" fmla="*/ 1835003 w 2574243"/>
                <a:gd name="connsiteY4" fmla="*/ 55328 h 1916278"/>
                <a:gd name="connsiteX5" fmla="*/ 2227102 w 2574243"/>
                <a:gd name="connsiteY5" fmla="*/ 17375 h 1916278"/>
                <a:gd name="connsiteX6" fmla="*/ 2533349 w 2574243"/>
                <a:gd name="connsiteY6" fmla="*/ 152242 h 1916278"/>
                <a:gd name="connsiteX7" fmla="*/ 2472464 w 2574243"/>
                <a:gd name="connsiteY7" fmla="*/ 434402 h 1916278"/>
                <a:gd name="connsiteX8" fmla="*/ 2396264 w 2574243"/>
                <a:gd name="connsiteY8" fmla="*/ 782745 h 1916278"/>
                <a:gd name="connsiteX9" fmla="*/ 2472667 w 2574243"/>
                <a:gd name="connsiteY9" fmla="*/ 1403654 h 1916278"/>
                <a:gd name="connsiteX10" fmla="*/ 2032374 w 2574243"/>
                <a:gd name="connsiteY10" fmla="*/ 1893844 h 1916278"/>
                <a:gd name="connsiteX11" fmla="*/ 376798 w 2574243"/>
                <a:gd name="connsiteY11" fmla="*/ 1538256 h 1916278"/>
                <a:gd name="connsiteX0" fmla="*/ 376798 w 2574243"/>
                <a:gd name="connsiteY0" fmla="*/ 1538256 h 1916278"/>
                <a:gd name="connsiteX1" fmla="*/ 103612 w 2574243"/>
                <a:gd name="connsiteY1" fmla="*/ 850264 h 1916278"/>
                <a:gd name="connsiteX2" fmla="*/ 495905 w 2574243"/>
                <a:gd name="connsiteY2" fmla="*/ 468620 h 1916278"/>
                <a:gd name="connsiteX3" fmla="*/ 1232854 w 2574243"/>
                <a:gd name="connsiteY3" fmla="*/ 133186 h 1916278"/>
                <a:gd name="connsiteX4" fmla="*/ 1835003 w 2574243"/>
                <a:gd name="connsiteY4" fmla="*/ 55328 h 1916278"/>
                <a:gd name="connsiteX5" fmla="*/ 2227102 w 2574243"/>
                <a:gd name="connsiteY5" fmla="*/ 17375 h 1916278"/>
                <a:gd name="connsiteX6" fmla="*/ 2533349 w 2574243"/>
                <a:gd name="connsiteY6" fmla="*/ 152242 h 1916278"/>
                <a:gd name="connsiteX7" fmla="*/ 2472464 w 2574243"/>
                <a:gd name="connsiteY7" fmla="*/ 434402 h 1916278"/>
                <a:gd name="connsiteX8" fmla="*/ 2396264 w 2574243"/>
                <a:gd name="connsiteY8" fmla="*/ 782745 h 1916278"/>
                <a:gd name="connsiteX9" fmla="*/ 2472667 w 2574243"/>
                <a:gd name="connsiteY9" fmla="*/ 1403654 h 1916278"/>
                <a:gd name="connsiteX10" fmla="*/ 2032374 w 2574243"/>
                <a:gd name="connsiteY10" fmla="*/ 1893844 h 1916278"/>
                <a:gd name="connsiteX11" fmla="*/ 376798 w 2574243"/>
                <a:gd name="connsiteY11" fmla="*/ 1538256 h 1916278"/>
                <a:gd name="connsiteX0" fmla="*/ 365233 w 2562678"/>
                <a:gd name="connsiteY0" fmla="*/ 1538256 h 1916278"/>
                <a:gd name="connsiteX1" fmla="*/ 92047 w 2562678"/>
                <a:gd name="connsiteY1" fmla="*/ 850264 h 1916278"/>
                <a:gd name="connsiteX2" fmla="*/ 484340 w 2562678"/>
                <a:gd name="connsiteY2" fmla="*/ 468620 h 1916278"/>
                <a:gd name="connsiteX3" fmla="*/ 1221289 w 2562678"/>
                <a:gd name="connsiteY3" fmla="*/ 133186 h 1916278"/>
                <a:gd name="connsiteX4" fmla="*/ 1823438 w 2562678"/>
                <a:gd name="connsiteY4" fmla="*/ 55328 h 1916278"/>
                <a:gd name="connsiteX5" fmla="*/ 2215537 w 2562678"/>
                <a:gd name="connsiteY5" fmla="*/ 17375 h 1916278"/>
                <a:gd name="connsiteX6" fmla="*/ 2521784 w 2562678"/>
                <a:gd name="connsiteY6" fmla="*/ 152242 h 1916278"/>
                <a:gd name="connsiteX7" fmla="*/ 2460899 w 2562678"/>
                <a:gd name="connsiteY7" fmla="*/ 434402 h 1916278"/>
                <a:gd name="connsiteX8" fmla="*/ 2384699 w 2562678"/>
                <a:gd name="connsiteY8" fmla="*/ 782745 h 1916278"/>
                <a:gd name="connsiteX9" fmla="*/ 2461102 w 2562678"/>
                <a:gd name="connsiteY9" fmla="*/ 1403654 h 1916278"/>
                <a:gd name="connsiteX10" fmla="*/ 2020809 w 2562678"/>
                <a:gd name="connsiteY10" fmla="*/ 1893844 h 1916278"/>
                <a:gd name="connsiteX11" fmla="*/ 365233 w 2562678"/>
                <a:gd name="connsiteY11" fmla="*/ 1538256 h 1916278"/>
                <a:gd name="connsiteX0" fmla="*/ 365233 w 2562678"/>
                <a:gd name="connsiteY0" fmla="*/ 1537033 h 1915055"/>
                <a:gd name="connsiteX1" fmla="*/ 92047 w 2562678"/>
                <a:gd name="connsiteY1" fmla="*/ 849041 h 1915055"/>
                <a:gd name="connsiteX2" fmla="*/ 484340 w 2562678"/>
                <a:gd name="connsiteY2" fmla="*/ 467397 h 1915055"/>
                <a:gd name="connsiteX3" fmla="*/ 1221289 w 2562678"/>
                <a:gd name="connsiteY3" fmla="*/ 131963 h 1915055"/>
                <a:gd name="connsiteX4" fmla="*/ 1823438 w 2562678"/>
                <a:gd name="connsiteY4" fmla="*/ 54105 h 1915055"/>
                <a:gd name="connsiteX5" fmla="*/ 2215537 w 2562678"/>
                <a:gd name="connsiteY5" fmla="*/ 16152 h 1915055"/>
                <a:gd name="connsiteX6" fmla="*/ 2521784 w 2562678"/>
                <a:gd name="connsiteY6" fmla="*/ 151019 h 1915055"/>
                <a:gd name="connsiteX7" fmla="*/ 2460899 w 2562678"/>
                <a:gd name="connsiteY7" fmla="*/ 433179 h 1915055"/>
                <a:gd name="connsiteX8" fmla="*/ 2384699 w 2562678"/>
                <a:gd name="connsiteY8" fmla="*/ 781522 h 1915055"/>
                <a:gd name="connsiteX9" fmla="*/ 2461102 w 2562678"/>
                <a:gd name="connsiteY9" fmla="*/ 1402431 h 1915055"/>
                <a:gd name="connsiteX10" fmla="*/ 2020809 w 2562678"/>
                <a:gd name="connsiteY10" fmla="*/ 1892621 h 1915055"/>
                <a:gd name="connsiteX11" fmla="*/ 365233 w 2562678"/>
                <a:gd name="connsiteY11" fmla="*/ 1537033 h 1915055"/>
                <a:gd name="connsiteX0" fmla="*/ 365233 w 2562678"/>
                <a:gd name="connsiteY0" fmla="*/ 1537033 h 1915055"/>
                <a:gd name="connsiteX1" fmla="*/ 92047 w 2562678"/>
                <a:gd name="connsiteY1" fmla="*/ 849041 h 1915055"/>
                <a:gd name="connsiteX2" fmla="*/ 484340 w 2562678"/>
                <a:gd name="connsiteY2" fmla="*/ 467397 h 1915055"/>
                <a:gd name="connsiteX3" fmla="*/ 1221289 w 2562678"/>
                <a:gd name="connsiteY3" fmla="*/ 131963 h 1915055"/>
                <a:gd name="connsiteX4" fmla="*/ 1823438 w 2562678"/>
                <a:gd name="connsiteY4" fmla="*/ 54105 h 1915055"/>
                <a:gd name="connsiteX5" fmla="*/ 2215537 w 2562678"/>
                <a:gd name="connsiteY5" fmla="*/ 16152 h 1915055"/>
                <a:gd name="connsiteX6" fmla="*/ 2521784 w 2562678"/>
                <a:gd name="connsiteY6" fmla="*/ 151019 h 1915055"/>
                <a:gd name="connsiteX7" fmla="*/ 2460899 w 2562678"/>
                <a:gd name="connsiteY7" fmla="*/ 433179 h 1915055"/>
                <a:gd name="connsiteX8" fmla="*/ 2384699 w 2562678"/>
                <a:gd name="connsiteY8" fmla="*/ 781522 h 1915055"/>
                <a:gd name="connsiteX9" fmla="*/ 2461102 w 2562678"/>
                <a:gd name="connsiteY9" fmla="*/ 1402431 h 1915055"/>
                <a:gd name="connsiteX10" fmla="*/ 2020809 w 2562678"/>
                <a:gd name="connsiteY10" fmla="*/ 1892621 h 1915055"/>
                <a:gd name="connsiteX11" fmla="*/ 365233 w 2562678"/>
                <a:gd name="connsiteY11" fmla="*/ 1537033 h 1915055"/>
                <a:gd name="connsiteX0" fmla="*/ 308510 w 2505955"/>
                <a:gd name="connsiteY0" fmla="*/ 1537033 h 1915055"/>
                <a:gd name="connsiteX1" fmla="*/ 113027 w 2505955"/>
                <a:gd name="connsiteY1" fmla="*/ 876161 h 1915055"/>
                <a:gd name="connsiteX2" fmla="*/ 427617 w 2505955"/>
                <a:gd name="connsiteY2" fmla="*/ 467397 h 1915055"/>
                <a:gd name="connsiteX3" fmla="*/ 1164566 w 2505955"/>
                <a:gd name="connsiteY3" fmla="*/ 131963 h 1915055"/>
                <a:gd name="connsiteX4" fmla="*/ 1766715 w 2505955"/>
                <a:gd name="connsiteY4" fmla="*/ 54105 h 1915055"/>
                <a:gd name="connsiteX5" fmla="*/ 2158814 w 2505955"/>
                <a:gd name="connsiteY5" fmla="*/ 16152 h 1915055"/>
                <a:gd name="connsiteX6" fmla="*/ 2465061 w 2505955"/>
                <a:gd name="connsiteY6" fmla="*/ 151019 h 1915055"/>
                <a:gd name="connsiteX7" fmla="*/ 2404176 w 2505955"/>
                <a:gd name="connsiteY7" fmla="*/ 433179 h 1915055"/>
                <a:gd name="connsiteX8" fmla="*/ 2327976 w 2505955"/>
                <a:gd name="connsiteY8" fmla="*/ 781522 h 1915055"/>
                <a:gd name="connsiteX9" fmla="*/ 2404379 w 2505955"/>
                <a:gd name="connsiteY9" fmla="*/ 1402431 h 1915055"/>
                <a:gd name="connsiteX10" fmla="*/ 1964086 w 2505955"/>
                <a:gd name="connsiteY10" fmla="*/ 1892621 h 1915055"/>
                <a:gd name="connsiteX11" fmla="*/ 308510 w 2505955"/>
                <a:gd name="connsiteY11" fmla="*/ 1537033 h 1915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05955" h="1915055">
                  <a:moveTo>
                    <a:pt x="308510" y="1537033"/>
                  </a:moveTo>
                  <a:cubicBezTo>
                    <a:pt x="0" y="1367623"/>
                    <a:pt x="20980" y="1146527"/>
                    <a:pt x="113027" y="876161"/>
                  </a:cubicBezTo>
                  <a:cubicBezTo>
                    <a:pt x="210756" y="637869"/>
                    <a:pt x="252361" y="591430"/>
                    <a:pt x="427617" y="467397"/>
                  </a:cubicBezTo>
                  <a:cubicBezTo>
                    <a:pt x="602873" y="343364"/>
                    <a:pt x="948705" y="203976"/>
                    <a:pt x="1164566" y="131963"/>
                  </a:cubicBezTo>
                  <a:cubicBezTo>
                    <a:pt x="1587951" y="48890"/>
                    <a:pt x="1553436" y="32397"/>
                    <a:pt x="1766715" y="54105"/>
                  </a:cubicBezTo>
                  <a:cubicBezTo>
                    <a:pt x="1927802" y="50327"/>
                    <a:pt x="2042423" y="0"/>
                    <a:pt x="2158814" y="16152"/>
                  </a:cubicBezTo>
                  <a:cubicBezTo>
                    <a:pt x="2275205" y="32304"/>
                    <a:pt x="2424167" y="81514"/>
                    <a:pt x="2465061" y="151019"/>
                  </a:cubicBezTo>
                  <a:cubicBezTo>
                    <a:pt x="2505955" y="220524"/>
                    <a:pt x="2427024" y="328095"/>
                    <a:pt x="2404176" y="433179"/>
                  </a:cubicBezTo>
                  <a:cubicBezTo>
                    <a:pt x="2381329" y="538263"/>
                    <a:pt x="2327942" y="619980"/>
                    <a:pt x="2327976" y="781522"/>
                  </a:cubicBezTo>
                  <a:cubicBezTo>
                    <a:pt x="2328010" y="943064"/>
                    <a:pt x="2389326" y="1228222"/>
                    <a:pt x="2404379" y="1402431"/>
                  </a:cubicBezTo>
                  <a:cubicBezTo>
                    <a:pt x="2415116" y="1592554"/>
                    <a:pt x="2313397" y="1870187"/>
                    <a:pt x="1964086" y="1892621"/>
                  </a:cubicBezTo>
                  <a:cubicBezTo>
                    <a:pt x="1614775" y="1915055"/>
                    <a:pt x="617020" y="1706443"/>
                    <a:pt x="308510" y="1537033"/>
                  </a:cubicBezTo>
                  <a:close/>
                </a:path>
              </a:pathLst>
            </a:custGeom>
            <a:solidFill>
              <a:srgbClr val="8BFF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 rot="20876489">
              <a:off x="3374941" y="1655708"/>
              <a:ext cx="1195380" cy="1326975"/>
            </a:xfrm>
            <a:custGeom>
              <a:avLst/>
              <a:gdLst>
                <a:gd name="connsiteX0" fmla="*/ 399143 w 3639458"/>
                <a:gd name="connsiteY0" fmla="*/ 2254250 h 2461079"/>
                <a:gd name="connsiteX1" fmla="*/ 850901 w 3639458"/>
                <a:gd name="connsiteY1" fmla="*/ 1056821 h 2461079"/>
                <a:gd name="connsiteX2" fmla="*/ 1400629 w 3639458"/>
                <a:gd name="connsiteY2" fmla="*/ 468993 h 2461079"/>
                <a:gd name="connsiteX3" fmla="*/ 1879601 w 3639458"/>
                <a:gd name="connsiteY3" fmla="*/ 115207 h 2461079"/>
                <a:gd name="connsiteX4" fmla="*/ 2276929 w 3639458"/>
                <a:gd name="connsiteY4" fmla="*/ 907 h 2461079"/>
                <a:gd name="connsiteX5" fmla="*/ 2570843 w 3639458"/>
                <a:gd name="connsiteY5" fmla="*/ 120650 h 2461079"/>
                <a:gd name="connsiteX6" fmla="*/ 2641601 w 3639458"/>
                <a:gd name="connsiteY6" fmla="*/ 441778 h 2461079"/>
                <a:gd name="connsiteX7" fmla="*/ 2554515 w 3639458"/>
                <a:gd name="connsiteY7" fmla="*/ 801007 h 2461079"/>
                <a:gd name="connsiteX8" fmla="*/ 2478315 w 3639458"/>
                <a:gd name="connsiteY8" fmla="*/ 1149350 h 2461079"/>
                <a:gd name="connsiteX9" fmla="*/ 2467429 w 3639458"/>
                <a:gd name="connsiteY9" fmla="*/ 1639207 h 2461079"/>
                <a:gd name="connsiteX10" fmla="*/ 2766786 w 3639458"/>
                <a:gd name="connsiteY10" fmla="*/ 2107293 h 2461079"/>
                <a:gd name="connsiteX11" fmla="*/ 3245758 w 3639458"/>
                <a:gd name="connsiteY11" fmla="*/ 2297793 h 2461079"/>
                <a:gd name="connsiteX12" fmla="*/ 399143 w 3639458"/>
                <a:gd name="connsiteY12" fmla="*/ 2254250 h 2461079"/>
                <a:gd name="connsiteX0" fmla="*/ 0 w 3240315"/>
                <a:gd name="connsiteY0" fmla="*/ 2254250 h 2461079"/>
                <a:gd name="connsiteX1" fmla="*/ 451758 w 3240315"/>
                <a:gd name="connsiteY1" fmla="*/ 1056821 h 2461079"/>
                <a:gd name="connsiteX2" fmla="*/ 1001486 w 3240315"/>
                <a:gd name="connsiteY2" fmla="*/ 468993 h 2461079"/>
                <a:gd name="connsiteX3" fmla="*/ 1480458 w 3240315"/>
                <a:gd name="connsiteY3" fmla="*/ 115207 h 2461079"/>
                <a:gd name="connsiteX4" fmla="*/ 1877786 w 3240315"/>
                <a:gd name="connsiteY4" fmla="*/ 907 h 2461079"/>
                <a:gd name="connsiteX5" fmla="*/ 2171700 w 3240315"/>
                <a:gd name="connsiteY5" fmla="*/ 120650 h 2461079"/>
                <a:gd name="connsiteX6" fmla="*/ 2242458 w 3240315"/>
                <a:gd name="connsiteY6" fmla="*/ 441778 h 2461079"/>
                <a:gd name="connsiteX7" fmla="*/ 2155372 w 3240315"/>
                <a:gd name="connsiteY7" fmla="*/ 801007 h 2461079"/>
                <a:gd name="connsiteX8" fmla="*/ 2079172 w 3240315"/>
                <a:gd name="connsiteY8" fmla="*/ 1149350 h 2461079"/>
                <a:gd name="connsiteX9" fmla="*/ 2068286 w 3240315"/>
                <a:gd name="connsiteY9" fmla="*/ 1639207 h 2461079"/>
                <a:gd name="connsiteX10" fmla="*/ 2367643 w 3240315"/>
                <a:gd name="connsiteY10" fmla="*/ 2107293 h 2461079"/>
                <a:gd name="connsiteX11" fmla="*/ 2846615 w 3240315"/>
                <a:gd name="connsiteY11" fmla="*/ 2297793 h 2461079"/>
                <a:gd name="connsiteX12" fmla="*/ 0 w 3240315"/>
                <a:gd name="connsiteY12" fmla="*/ 2254250 h 2461079"/>
                <a:gd name="connsiteX0" fmla="*/ 0 w 3240315"/>
                <a:gd name="connsiteY0" fmla="*/ 2254250 h 2323193"/>
                <a:gd name="connsiteX1" fmla="*/ 451758 w 3240315"/>
                <a:gd name="connsiteY1" fmla="*/ 1056821 h 2323193"/>
                <a:gd name="connsiteX2" fmla="*/ 1001486 w 3240315"/>
                <a:gd name="connsiteY2" fmla="*/ 468993 h 2323193"/>
                <a:gd name="connsiteX3" fmla="*/ 1480458 w 3240315"/>
                <a:gd name="connsiteY3" fmla="*/ 115207 h 2323193"/>
                <a:gd name="connsiteX4" fmla="*/ 1877786 w 3240315"/>
                <a:gd name="connsiteY4" fmla="*/ 907 h 2323193"/>
                <a:gd name="connsiteX5" fmla="*/ 2171700 w 3240315"/>
                <a:gd name="connsiteY5" fmla="*/ 120650 h 2323193"/>
                <a:gd name="connsiteX6" fmla="*/ 2242458 w 3240315"/>
                <a:gd name="connsiteY6" fmla="*/ 441778 h 2323193"/>
                <a:gd name="connsiteX7" fmla="*/ 2155372 w 3240315"/>
                <a:gd name="connsiteY7" fmla="*/ 801007 h 2323193"/>
                <a:gd name="connsiteX8" fmla="*/ 2079172 w 3240315"/>
                <a:gd name="connsiteY8" fmla="*/ 1149350 h 2323193"/>
                <a:gd name="connsiteX9" fmla="*/ 2068286 w 3240315"/>
                <a:gd name="connsiteY9" fmla="*/ 1639207 h 2323193"/>
                <a:gd name="connsiteX10" fmla="*/ 2367643 w 3240315"/>
                <a:gd name="connsiteY10" fmla="*/ 2107293 h 2323193"/>
                <a:gd name="connsiteX11" fmla="*/ 2846615 w 3240315"/>
                <a:gd name="connsiteY11" fmla="*/ 2297793 h 2323193"/>
                <a:gd name="connsiteX12" fmla="*/ 0 w 3240315"/>
                <a:gd name="connsiteY12" fmla="*/ 2254250 h 2323193"/>
                <a:gd name="connsiteX0" fmla="*/ 0 w 2846615"/>
                <a:gd name="connsiteY0" fmla="*/ 2254250 h 2323193"/>
                <a:gd name="connsiteX1" fmla="*/ 451758 w 2846615"/>
                <a:gd name="connsiteY1" fmla="*/ 1056821 h 2323193"/>
                <a:gd name="connsiteX2" fmla="*/ 1001486 w 2846615"/>
                <a:gd name="connsiteY2" fmla="*/ 468993 h 2323193"/>
                <a:gd name="connsiteX3" fmla="*/ 1480458 w 2846615"/>
                <a:gd name="connsiteY3" fmla="*/ 115207 h 2323193"/>
                <a:gd name="connsiteX4" fmla="*/ 1877786 w 2846615"/>
                <a:gd name="connsiteY4" fmla="*/ 907 h 2323193"/>
                <a:gd name="connsiteX5" fmla="*/ 2171700 w 2846615"/>
                <a:gd name="connsiteY5" fmla="*/ 120650 h 2323193"/>
                <a:gd name="connsiteX6" fmla="*/ 2242458 w 2846615"/>
                <a:gd name="connsiteY6" fmla="*/ 441778 h 2323193"/>
                <a:gd name="connsiteX7" fmla="*/ 2155372 w 2846615"/>
                <a:gd name="connsiteY7" fmla="*/ 801007 h 2323193"/>
                <a:gd name="connsiteX8" fmla="*/ 2079172 w 2846615"/>
                <a:gd name="connsiteY8" fmla="*/ 1149350 h 2323193"/>
                <a:gd name="connsiteX9" fmla="*/ 2068286 w 2846615"/>
                <a:gd name="connsiteY9" fmla="*/ 1639207 h 2323193"/>
                <a:gd name="connsiteX10" fmla="*/ 2367643 w 2846615"/>
                <a:gd name="connsiteY10" fmla="*/ 2107293 h 2323193"/>
                <a:gd name="connsiteX11" fmla="*/ 2846615 w 2846615"/>
                <a:gd name="connsiteY11" fmla="*/ 2297793 h 2323193"/>
                <a:gd name="connsiteX12" fmla="*/ 0 w 2846615"/>
                <a:gd name="connsiteY12" fmla="*/ 2254250 h 2323193"/>
                <a:gd name="connsiteX0" fmla="*/ 0 w 2846615"/>
                <a:gd name="connsiteY0" fmla="*/ 2254250 h 2297793"/>
                <a:gd name="connsiteX1" fmla="*/ 451758 w 2846615"/>
                <a:gd name="connsiteY1" fmla="*/ 1056821 h 2297793"/>
                <a:gd name="connsiteX2" fmla="*/ 1001486 w 2846615"/>
                <a:gd name="connsiteY2" fmla="*/ 468993 h 2297793"/>
                <a:gd name="connsiteX3" fmla="*/ 1480458 w 2846615"/>
                <a:gd name="connsiteY3" fmla="*/ 115207 h 2297793"/>
                <a:gd name="connsiteX4" fmla="*/ 1877786 w 2846615"/>
                <a:gd name="connsiteY4" fmla="*/ 907 h 2297793"/>
                <a:gd name="connsiteX5" fmla="*/ 2171700 w 2846615"/>
                <a:gd name="connsiteY5" fmla="*/ 120650 h 2297793"/>
                <a:gd name="connsiteX6" fmla="*/ 2242458 w 2846615"/>
                <a:gd name="connsiteY6" fmla="*/ 441778 h 2297793"/>
                <a:gd name="connsiteX7" fmla="*/ 2155372 w 2846615"/>
                <a:gd name="connsiteY7" fmla="*/ 801007 h 2297793"/>
                <a:gd name="connsiteX8" fmla="*/ 2079172 w 2846615"/>
                <a:gd name="connsiteY8" fmla="*/ 1149350 h 2297793"/>
                <a:gd name="connsiteX9" fmla="*/ 2068286 w 2846615"/>
                <a:gd name="connsiteY9" fmla="*/ 1639207 h 2297793"/>
                <a:gd name="connsiteX10" fmla="*/ 2367643 w 2846615"/>
                <a:gd name="connsiteY10" fmla="*/ 2107293 h 2297793"/>
                <a:gd name="connsiteX11" fmla="*/ 2846615 w 2846615"/>
                <a:gd name="connsiteY11" fmla="*/ 2297793 h 2297793"/>
                <a:gd name="connsiteX12" fmla="*/ 0 w 2846615"/>
                <a:gd name="connsiteY12" fmla="*/ 2254250 h 2297793"/>
                <a:gd name="connsiteX0" fmla="*/ 0 w 2906486"/>
                <a:gd name="connsiteY0" fmla="*/ 2319564 h 2319564"/>
                <a:gd name="connsiteX1" fmla="*/ 511629 w 2906486"/>
                <a:gd name="connsiteY1" fmla="*/ 1056821 h 2319564"/>
                <a:gd name="connsiteX2" fmla="*/ 1061357 w 2906486"/>
                <a:gd name="connsiteY2" fmla="*/ 468993 h 2319564"/>
                <a:gd name="connsiteX3" fmla="*/ 1540329 w 2906486"/>
                <a:gd name="connsiteY3" fmla="*/ 115207 h 2319564"/>
                <a:gd name="connsiteX4" fmla="*/ 1937657 w 2906486"/>
                <a:gd name="connsiteY4" fmla="*/ 907 h 2319564"/>
                <a:gd name="connsiteX5" fmla="*/ 2231571 w 2906486"/>
                <a:gd name="connsiteY5" fmla="*/ 120650 h 2319564"/>
                <a:gd name="connsiteX6" fmla="*/ 2302329 w 2906486"/>
                <a:gd name="connsiteY6" fmla="*/ 441778 h 2319564"/>
                <a:gd name="connsiteX7" fmla="*/ 2215243 w 2906486"/>
                <a:gd name="connsiteY7" fmla="*/ 801007 h 2319564"/>
                <a:gd name="connsiteX8" fmla="*/ 2139043 w 2906486"/>
                <a:gd name="connsiteY8" fmla="*/ 1149350 h 2319564"/>
                <a:gd name="connsiteX9" fmla="*/ 2128157 w 2906486"/>
                <a:gd name="connsiteY9" fmla="*/ 1639207 h 2319564"/>
                <a:gd name="connsiteX10" fmla="*/ 2427514 w 2906486"/>
                <a:gd name="connsiteY10" fmla="*/ 2107293 h 2319564"/>
                <a:gd name="connsiteX11" fmla="*/ 2906486 w 2906486"/>
                <a:gd name="connsiteY11" fmla="*/ 2297793 h 2319564"/>
                <a:gd name="connsiteX12" fmla="*/ 0 w 2906486"/>
                <a:gd name="connsiteY12" fmla="*/ 2319564 h 2319564"/>
                <a:gd name="connsiteX0" fmla="*/ 0 w 2895600"/>
                <a:gd name="connsiteY0" fmla="*/ 2319564 h 2319564"/>
                <a:gd name="connsiteX1" fmla="*/ 511629 w 2895600"/>
                <a:gd name="connsiteY1" fmla="*/ 1056821 h 2319564"/>
                <a:gd name="connsiteX2" fmla="*/ 1061357 w 2895600"/>
                <a:gd name="connsiteY2" fmla="*/ 468993 h 2319564"/>
                <a:gd name="connsiteX3" fmla="*/ 1540329 w 2895600"/>
                <a:gd name="connsiteY3" fmla="*/ 115207 h 2319564"/>
                <a:gd name="connsiteX4" fmla="*/ 1937657 w 2895600"/>
                <a:gd name="connsiteY4" fmla="*/ 907 h 2319564"/>
                <a:gd name="connsiteX5" fmla="*/ 2231571 w 2895600"/>
                <a:gd name="connsiteY5" fmla="*/ 120650 h 2319564"/>
                <a:gd name="connsiteX6" fmla="*/ 2302329 w 2895600"/>
                <a:gd name="connsiteY6" fmla="*/ 441778 h 2319564"/>
                <a:gd name="connsiteX7" fmla="*/ 2215243 w 2895600"/>
                <a:gd name="connsiteY7" fmla="*/ 801007 h 2319564"/>
                <a:gd name="connsiteX8" fmla="*/ 2139043 w 2895600"/>
                <a:gd name="connsiteY8" fmla="*/ 1149350 h 2319564"/>
                <a:gd name="connsiteX9" fmla="*/ 2128157 w 2895600"/>
                <a:gd name="connsiteY9" fmla="*/ 1639207 h 2319564"/>
                <a:gd name="connsiteX10" fmla="*/ 2427514 w 2895600"/>
                <a:gd name="connsiteY10" fmla="*/ 2107293 h 2319564"/>
                <a:gd name="connsiteX11" fmla="*/ 2895600 w 2895600"/>
                <a:gd name="connsiteY11" fmla="*/ 2319563 h 2319564"/>
                <a:gd name="connsiteX12" fmla="*/ 0 w 2895600"/>
                <a:gd name="connsiteY12" fmla="*/ 2319564 h 2319564"/>
                <a:gd name="connsiteX0" fmla="*/ 0 w 2895600"/>
                <a:gd name="connsiteY0" fmla="*/ 2319564 h 2319564"/>
                <a:gd name="connsiteX1" fmla="*/ 457200 w 2895600"/>
                <a:gd name="connsiteY1" fmla="*/ 1176563 h 2319564"/>
                <a:gd name="connsiteX2" fmla="*/ 1061357 w 2895600"/>
                <a:gd name="connsiteY2" fmla="*/ 468993 h 2319564"/>
                <a:gd name="connsiteX3" fmla="*/ 1540329 w 2895600"/>
                <a:gd name="connsiteY3" fmla="*/ 115207 h 2319564"/>
                <a:gd name="connsiteX4" fmla="*/ 1937657 w 2895600"/>
                <a:gd name="connsiteY4" fmla="*/ 907 h 2319564"/>
                <a:gd name="connsiteX5" fmla="*/ 2231571 w 2895600"/>
                <a:gd name="connsiteY5" fmla="*/ 120650 h 2319564"/>
                <a:gd name="connsiteX6" fmla="*/ 2302329 w 2895600"/>
                <a:gd name="connsiteY6" fmla="*/ 441778 h 2319564"/>
                <a:gd name="connsiteX7" fmla="*/ 2215243 w 2895600"/>
                <a:gd name="connsiteY7" fmla="*/ 801007 h 2319564"/>
                <a:gd name="connsiteX8" fmla="*/ 2139043 w 2895600"/>
                <a:gd name="connsiteY8" fmla="*/ 1149350 h 2319564"/>
                <a:gd name="connsiteX9" fmla="*/ 2128157 w 2895600"/>
                <a:gd name="connsiteY9" fmla="*/ 1639207 h 2319564"/>
                <a:gd name="connsiteX10" fmla="*/ 2427514 w 2895600"/>
                <a:gd name="connsiteY10" fmla="*/ 2107293 h 2319564"/>
                <a:gd name="connsiteX11" fmla="*/ 2895600 w 2895600"/>
                <a:gd name="connsiteY11" fmla="*/ 2319563 h 2319564"/>
                <a:gd name="connsiteX12" fmla="*/ 0 w 2895600"/>
                <a:gd name="connsiteY12" fmla="*/ 2319564 h 2319564"/>
                <a:gd name="connsiteX0" fmla="*/ 0 w 2895600"/>
                <a:gd name="connsiteY0" fmla="*/ 2319564 h 2319564"/>
                <a:gd name="connsiteX1" fmla="*/ 457200 w 2895600"/>
                <a:gd name="connsiteY1" fmla="*/ 1176563 h 2319564"/>
                <a:gd name="connsiteX2" fmla="*/ 1061357 w 2895600"/>
                <a:gd name="connsiteY2" fmla="*/ 468993 h 2319564"/>
                <a:gd name="connsiteX3" fmla="*/ 1540329 w 2895600"/>
                <a:gd name="connsiteY3" fmla="*/ 115207 h 2319564"/>
                <a:gd name="connsiteX4" fmla="*/ 1937657 w 2895600"/>
                <a:gd name="connsiteY4" fmla="*/ 907 h 2319564"/>
                <a:gd name="connsiteX5" fmla="*/ 2231571 w 2895600"/>
                <a:gd name="connsiteY5" fmla="*/ 120650 h 2319564"/>
                <a:gd name="connsiteX6" fmla="*/ 2302329 w 2895600"/>
                <a:gd name="connsiteY6" fmla="*/ 441778 h 2319564"/>
                <a:gd name="connsiteX7" fmla="*/ 2215243 w 2895600"/>
                <a:gd name="connsiteY7" fmla="*/ 801007 h 2319564"/>
                <a:gd name="connsiteX8" fmla="*/ 2139043 w 2895600"/>
                <a:gd name="connsiteY8" fmla="*/ 1149350 h 2319564"/>
                <a:gd name="connsiteX9" fmla="*/ 2128157 w 2895600"/>
                <a:gd name="connsiteY9" fmla="*/ 1639207 h 2319564"/>
                <a:gd name="connsiteX10" fmla="*/ 2286000 w 2895600"/>
                <a:gd name="connsiteY10" fmla="*/ 2090963 h 2319564"/>
                <a:gd name="connsiteX11" fmla="*/ 2895600 w 2895600"/>
                <a:gd name="connsiteY11" fmla="*/ 2319563 h 2319564"/>
                <a:gd name="connsiteX12" fmla="*/ 0 w 2895600"/>
                <a:gd name="connsiteY12" fmla="*/ 2319564 h 2319564"/>
                <a:gd name="connsiteX0" fmla="*/ 0 w 2895600"/>
                <a:gd name="connsiteY0" fmla="*/ 2319564 h 2319564"/>
                <a:gd name="connsiteX1" fmla="*/ 457200 w 2895600"/>
                <a:gd name="connsiteY1" fmla="*/ 1176563 h 2319564"/>
                <a:gd name="connsiteX2" fmla="*/ 1061357 w 2895600"/>
                <a:gd name="connsiteY2" fmla="*/ 468993 h 2319564"/>
                <a:gd name="connsiteX3" fmla="*/ 1540329 w 2895600"/>
                <a:gd name="connsiteY3" fmla="*/ 115207 h 2319564"/>
                <a:gd name="connsiteX4" fmla="*/ 1937657 w 2895600"/>
                <a:gd name="connsiteY4" fmla="*/ 907 h 2319564"/>
                <a:gd name="connsiteX5" fmla="*/ 2231571 w 2895600"/>
                <a:gd name="connsiteY5" fmla="*/ 120650 h 2319564"/>
                <a:gd name="connsiteX6" fmla="*/ 2302329 w 2895600"/>
                <a:gd name="connsiteY6" fmla="*/ 441778 h 2319564"/>
                <a:gd name="connsiteX7" fmla="*/ 2215243 w 2895600"/>
                <a:gd name="connsiteY7" fmla="*/ 801007 h 2319564"/>
                <a:gd name="connsiteX8" fmla="*/ 2139043 w 2895600"/>
                <a:gd name="connsiteY8" fmla="*/ 1149350 h 2319564"/>
                <a:gd name="connsiteX9" fmla="*/ 2128157 w 2895600"/>
                <a:gd name="connsiteY9" fmla="*/ 1639207 h 2319564"/>
                <a:gd name="connsiteX10" fmla="*/ 2286000 w 2895600"/>
                <a:gd name="connsiteY10" fmla="*/ 2090963 h 2319564"/>
                <a:gd name="connsiteX11" fmla="*/ 2895600 w 2895600"/>
                <a:gd name="connsiteY11" fmla="*/ 2319563 h 2319564"/>
                <a:gd name="connsiteX12" fmla="*/ 0 w 2895600"/>
                <a:gd name="connsiteY12" fmla="*/ 2319564 h 2319564"/>
                <a:gd name="connsiteX0" fmla="*/ 0 w 2895600"/>
                <a:gd name="connsiteY0" fmla="*/ 2319564 h 2319564"/>
                <a:gd name="connsiteX1" fmla="*/ 457200 w 2895600"/>
                <a:gd name="connsiteY1" fmla="*/ 1176563 h 2319564"/>
                <a:gd name="connsiteX2" fmla="*/ 1061357 w 2895600"/>
                <a:gd name="connsiteY2" fmla="*/ 468993 h 2319564"/>
                <a:gd name="connsiteX3" fmla="*/ 1540329 w 2895600"/>
                <a:gd name="connsiteY3" fmla="*/ 115207 h 2319564"/>
                <a:gd name="connsiteX4" fmla="*/ 1937657 w 2895600"/>
                <a:gd name="connsiteY4" fmla="*/ 907 h 2319564"/>
                <a:gd name="connsiteX5" fmla="*/ 2231571 w 2895600"/>
                <a:gd name="connsiteY5" fmla="*/ 120650 h 2319564"/>
                <a:gd name="connsiteX6" fmla="*/ 2302329 w 2895600"/>
                <a:gd name="connsiteY6" fmla="*/ 441778 h 2319564"/>
                <a:gd name="connsiteX7" fmla="*/ 2215243 w 2895600"/>
                <a:gd name="connsiteY7" fmla="*/ 801007 h 2319564"/>
                <a:gd name="connsiteX8" fmla="*/ 2139043 w 2895600"/>
                <a:gd name="connsiteY8" fmla="*/ 1149350 h 2319564"/>
                <a:gd name="connsiteX9" fmla="*/ 2128157 w 2895600"/>
                <a:gd name="connsiteY9" fmla="*/ 1639207 h 2319564"/>
                <a:gd name="connsiteX10" fmla="*/ 2286000 w 2895600"/>
                <a:gd name="connsiteY10" fmla="*/ 2090963 h 2319564"/>
                <a:gd name="connsiteX11" fmla="*/ 2895600 w 2895600"/>
                <a:gd name="connsiteY11" fmla="*/ 2319563 h 2319564"/>
                <a:gd name="connsiteX12" fmla="*/ 0 w 2895600"/>
                <a:gd name="connsiteY12" fmla="*/ 2319564 h 2319564"/>
                <a:gd name="connsiteX0" fmla="*/ 0 w 2895600"/>
                <a:gd name="connsiteY0" fmla="*/ 2319564 h 2319564"/>
                <a:gd name="connsiteX1" fmla="*/ 457200 w 2895600"/>
                <a:gd name="connsiteY1" fmla="*/ 1176563 h 2319564"/>
                <a:gd name="connsiteX2" fmla="*/ 1061357 w 2895600"/>
                <a:gd name="connsiteY2" fmla="*/ 468993 h 2319564"/>
                <a:gd name="connsiteX3" fmla="*/ 1540329 w 2895600"/>
                <a:gd name="connsiteY3" fmla="*/ 115207 h 2319564"/>
                <a:gd name="connsiteX4" fmla="*/ 1937657 w 2895600"/>
                <a:gd name="connsiteY4" fmla="*/ 907 h 2319564"/>
                <a:gd name="connsiteX5" fmla="*/ 2231571 w 2895600"/>
                <a:gd name="connsiteY5" fmla="*/ 120650 h 2319564"/>
                <a:gd name="connsiteX6" fmla="*/ 2302329 w 2895600"/>
                <a:gd name="connsiteY6" fmla="*/ 441778 h 2319564"/>
                <a:gd name="connsiteX7" fmla="*/ 2215243 w 2895600"/>
                <a:gd name="connsiteY7" fmla="*/ 801007 h 2319564"/>
                <a:gd name="connsiteX8" fmla="*/ 2139043 w 2895600"/>
                <a:gd name="connsiteY8" fmla="*/ 1149350 h 2319564"/>
                <a:gd name="connsiteX9" fmla="*/ 2128157 w 2895600"/>
                <a:gd name="connsiteY9" fmla="*/ 1639207 h 2319564"/>
                <a:gd name="connsiteX10" fmla="*/ 2286000 w 2895600"/>
                <a:gd name="connsiteY10" fmla="*/ 2090963 h 2319564"/>
                <a:gd name="connsiteX11" fmla="*/ 2895600 w 2895600"/>
                <a:gd name="connsiteY11" fmla="*/ 2319563 h 2319564"/>
                <a:gd name="connsiteX12" fmla="*/ 0 w 2895600"/>
                <a:gd name="connsiteY12" fmla="*/ 2319564 h 2319564"/>
                <a:gd name="connsiteX0" fmla="*/ 0 w 2895600"/>
                <a:gd name="connsiteY0" fmla="*/ 2319564 h 2319564"/>
                <a:gd name="connsiteX1" fmla="*/ 457200 w 2895600"/>
                <a:gd name="connsiteY1" fmla="*/ 1176563 h 2319564"/>
                <a:gd name="connsiteX2" fmla="*/ 1061357 w 2895600"/>
                <a:gd name="connsiteY2" fmla="*/ 468993 h 2319564"/>
                <a:gd name="connsiteX3" fmla="*/ 1540329 w 2895600"/>
                <a:gd name="connsiteY3" fmla="*/ 115207 h 2319564"/>
                <a:gd name="connsiteX4" fmla="*/ 1937657 w 2895600"/>
                <a:gd name="connsiteY4" fmla="*/ 907 h 2319564"/>
                <a:gd name="connsiteX5" fmla="*/ 2231571 w 2895600"/>
                <a:gd name="connsiteY5" fmla="*/ 120650 h 2319564"/>
                <a:gd name="connsiteX6" fmla="*/ 2302329 w 2895600"/>
                <a:gd name="connsiteY6" fmla="*/ 441778 h 2319564"/>
                <a:gd name="connsiteX7" fmla="*/ 2215243 w 2895600"/>
                <a:gd name="connsiteY7" fmla="*/ 801007 h 2319564"/>
                <a:gd name="connsiteX8" fmla="*/ 2139043 w 2895600"/>
                <a:gd name="connsiteY8" fmla="*/ 1149350 h 2319564"/>
                <a:gd name="connsiteX9" fmla="*/ 2128157 w 2895600"/>
                <a:gd name="connsiteY9" fmla="*/ 1639207 h 2319564"/>
                <a:gd name="connsiteX10" fmla="*/ 2286000 w 2895600"/>
                <a:gd name="connsiteY10" fmla="*/ 2090963 h 2319564"/>
                <a:gd name="connsiteX11" fmla="*/ 2895600 w 2895600"/>
                <a:gd name="connsiteY11" fmla="*/ 2319563 h 2319564"/>
                <a:gd name="connsiteX12" fmla="*/ 0 w 2895600"/>
                <a:gd name="connsiteY12" fmla="*/ 2319564 h 2319564"/>
                <a:gd name="connsiteX0" fmla="*/ 0 w 2895600"/>
                <a:gd name="connsiteY0" fmla="*/ 2319564 h 2319564"/>
                <a:gd name="connsiteX1" fmla="*/ 457200 w 2895600"/>
                <a:gd name="connsiteY1" fmla="*/ 1176563 h 2319564"/>
                <a:gd name="connsiteX2" fmla="*/ 1061357 w 2895600"/>
                <a:gd name="connsiteY2" fmla="*/ 468993 h 2319564"/>
                <a:gd name="connsiteX3" fmla="*/ 1540329 w 2895600"/>
                <a:gd name="connsiteY3" fmla="*/ 115207 h 2319564"/>
                <a:gd name="connsiteX4" fmla="*/ 1937657 w 2895600"/>
                <a:gd name="connsiteY4" fmla="*/ 907 h 2319564"/>
                <a:gd name="connsiteX5" fmla="*/ 2231571 w 2895600"/>
                <a:gd name="connsiteY5" fmla="*/ 120650 h 2319564"/>
                <a:gd name="connsiteX6" fmla="*/ 2302329 w 2895600"/>
                <a:gd name="connsiteY6" fmla="*/ 441778 h 2319564"/>
                <a:gd name="connsiteX7" fmla="*/ 2215243 w 2895600"/>
                <a:gd name="connsiteY7" fmla="*/ 801007 h 2319564"/>
                <a:gd name="connsiteX8" fmla="*/ 2139043 w 2895600"/>
                <a:gd name="connsiteY8" fmla="*/ 1149350 h 2319564"/>
                <a:gd name="connsiteX9" fmla="*/ 2128157 w 2895600"/>
                <a:gd name="connsiteY9" fmla="*/ 1639207 h 2319564"/>
                <a:gd name="connsiteX10" fmla="*/ 2286000 w 2895600"/>
                <a:gd name="connsiteY10" fmla="*/ 2090963 h 2319564"/>
                <a:gd name="connsiteX11" fmla="*/ 2895600 w 2895600"/>
                <a:gd name="connsiteY11" fmla="*/ 2319563 h 2319564"/>
                <a:gd name="connsiteX12" fmla="*/ 0 w 2895600"/>
                <a:gd name="connsiteY12" fmla="*/ 2319564 h 2319564"/>
                <a:gd name="connsiteX0" fmla="*/ 0 w 2895600"/>
                <a:gd name="connsiteY0" fmla="*/ 2319564 h 2319564"/>
                <a:gd name="connsiteX1" fmla="*/ 304800 w 2895600"/>
                <a:gd name="connsiteY1" fmla="*/ 1328963 h 2319564"/>
                <a:gd name="connsiteX2" fmla="*/ 1061357 w 2895600"/>
                <a:gd name="connsiteY2" fmla="*/ 468993 h 2319564"/>
                <a:gd name="connsiteX3" fmla="*/ 1540329 w 2895600"/>
                <a:gd name="connsiteY3" fmla="*/ 115207 h 2319564"/>
                <a:gd name="connsiteX4" fmla="*/ 1937657 w 2895600"/>
                <a:gd name="connsiteY4" fmla="*/ 907 h 2319564"/>
                <a:gd name="connsiteX5" fmla="*/ 2231571 w 2895600"/>
                <a:gd name="connsiteY5" fmla="*/ 120650 h 2319564"/>
                <a:gd name="connsiteX6" fmla="*/ 2302329 w 2895600"/>
                <a:gd name="connsiteY6" fmla="*/ 441778 h 2319564"/>
                <a:gd name="connsiteX7" fmla="*/ 2215243 w 2895600"/>
                <a:gd name="connsiteY7" fmla="*/ 801007 h 2319564"/>
                <a:gd name="connsiteX8" fmla="*/ 2139043 w 2895600"/>
                <a:gd name="connsiteY8" fmla="*/ 1149350 h 2319564"/>
                <a:gd name="connsiteX9" fmla="*/ 2128157 w 2895600"/>
                <a:gd name="connsiteY9" fmla="*/ 1639207 h 2319564"/>
                <a:gd name="connsiteX10" fmla="*/ 2286000 w 2895600"/>
                <a:gd name="connsiteY10" fmla="*/ 2090963 h 2319564"/>
                <a:gd name="connsiteX11" fmla="*/ 2895600 w 2895600"/>
                <a:gd name="connsiteY11" fmla="*/ 2319563 h 2319564"/>
                <a:gd name="connsiteX12" fmla="*/ 0 w 2895600"/>
                <a:gd name="connsiteY12" fmla="*/ 2319564 h 2319564"/>
                <a:gd name="connsiteX0" fmla="*/ 0 w 2895600"/>
                <a:gd name="connsiteY0" fmla="*/ 2320472 h 2320472"/>
                <a:gd name="connsiteX1" fmla="*/ 304800 w 2895600"/>
                <a:gd name="connsiteY1" fmla="*/ 1329871 h 2320472"/>
                <a:gd name="connsiteX2" fmla="*/ 1061357 w 2895600"/>
                <a:gd name="connsiteY2" fmla="*/ 469901 h 2320472"/>
                <a:gd name="connsiteX3" fmla="*/ 1600200 w 2895600"/>
                <a:gd name="connsiteY3" fmla="*/ 110671 h 2320472"/>
                <a:gd name="connsiteX4" fmla="*/ 1937657 w 2895600"/>
                <a:gd name="connsiteY4" fmla="*/ 1815 h 2320472"/>
                <a:gd name="connsiteX5" fmla="*/ 2231571 w 2895600"/>
                <a:gd name="connsiteY5" fmla="*/ 121558 h 2320472"/>
                <a:gd name="connsiteX6" fmla="*/ 2302329 w 2895600"/>
                <a:gd name="connsiteY6" fmla="*/ 442686 h 2320472"/>
                <a:gd name="connsiteX7" fmla="*/ 2215243 w 2895600"/>
                <a:gd name="connsiteY7" fmla="*/ 801915 h 2320472"/>
                <a:gd name="connsiteX8" fmla="*/ 2139043 w 2895600"/>
                <a:gd name="connsiteY8" fmla="*/ 1150258 h 2320472"/>
                <a:gd name="connsiteX9" fmla="*/ 2128157 w 2895600"/>
                <a:gd name="connsiteY9" fmla="*/ 1640115 h 2320472"/>
                <a:gd name="connsiteX10" fmla="*/ 2286000 w 2895600"/>
                <a:gd name="connsiteY10" fmla="*/ 2091871 h 2320472"/>
                <a:gd name="connsiteX11" fmla="*/ 2895600 w 2895600"/>
                <a:gd name="connsiteY11" fmla="*/ 2320471 h 2320472"/>
                <a:gd name="connsiteX12" fmla="*/ 0 w 2895600"/>
                <a:gd name="connsiteY12" fmla="*/ 2320472 h 2320472"/>
                <a:gd name="connsiteX0" fmla="*/ 0 w 2895600"/>
                <a:gd name="connsiteY0" fmla="*/ 2320472 h 2320472"/>
                <a:gd name="connsiteX1" fmla="*/ 304800 w 2895600"/>
                <a:gd name="connsiteY1" fmla="*/ 1329871 h 2320472"/>
                <a:gd name="connsiteX2" fmla="*/ 769861 w 2895600"/>
                <a:gd name="connsiteY2" fmla="*/ 302670 h 2320472"/>
                <a:gd name="connsiteX3" fmla="*/ 1600200 w 2895600"/>
                <a:gd name="connsiteY3" fmla="*/ 110671 h 2320472"/>
                <a:gd name="connsiteX4" fmla="*/ 1937657 w 2895600"/>
                <a:gd name="connsiteY4" fmla="*/ 1815 h 2320472"/>
                <a:gd name="connsiteX5" fmla="*/ 2231571 w 2895600"/>
                <a:gd name="connsiteY5" fmla="*/ 121558 h 2320472"/>
                <a:gd name="connsiteX6" fmla="*/ 2302329 w 2895600"/>
                <a:gd name="connsiteY6" fmla="*/ 442686 h 2320472"/>
                <a:gd name="connsiteX7" fmla="*/ 2215243 w 2895600"/>
                <a:gd name="connsiteY7" fmla="*/ 801915 h 2320472"/>
                <a:gd name="connsiteX8" fmla="*/ 2139043 w 2895600"/>
                <a:gd name="connsiteY8" fmla="*/ 1150258 h 2320472"/>
                <a:gd name="connsiteX9" fmla="*/ 2128157 w 2895600"/>
                <a:gd name="connsiteY9" fmla="*/ 1640115 h 2320472"/>
                <a:gd name="connsiteX10" fmla="*/ 2286000 w 2895600"/>
                <a:gd name="connsiteY10" fmla="*/ 2091871 h 2320472"/>
                <a:gd name="connsiteX11" fmla="*/ 2895600 w 2895600"/>
                <a:gd name="connsiteY11" fmla="*/ 2320471 h 2320472"/>
                <a:gd name="connsiteX12" fmla="*/ 0 w 2895600"/>
                <a:gd name="connsiteY12" fmla="*/ 2320472 h 2320472"/>
                <a:gd name="connsiteX0" fmla="*/ 162781 w 3058381"/>
                <a:gd name="connsiteY0" fmla="*/ 2320472 h 2320472"/>
                <a:gd name="connsiteX1" fmla="*/ 128309 w 3058381"/>
                <a:gd name="connsiteY1" fmla="*/ 1311570 h 2320472"/>
                <a:gd name="connsiteX2" fmla="*/ 932642 w 3058381"/>
                <a:gd name="connsiteY2" fmla="*/ 302670 h 2320472"/>
                <a:gd name="connsiteX3" fmla="*/ 1762981 w 3058381"/>
                <a:gd name="connsiteY3" fmla="*/ 110671 h 2320472"/>
                <a:gd name="connsiteX4" fmla="*/ 2100438 w 3058381"/>
                <a:gd name="connsiteY4" fmla="*/ 1815 h 2320472"/>
                <a:gd name="connsiteX5" fmla="*/ 2394352 w 3058381"/>
                <a:gd name="connsiteY5" fmla="*/ 121558 h 2320472"/>
                <a:gd name="connsiteX6" fmla="*/ 2465110 w 3058381"/>
                <a:gd name="connsiteY6" fmla="*/ 442686 h 2320472"/>
                <a:gd name="connsiteX7" fmla="*/ 2378024 w 3058381"/>
                <a:gd name="connsiteY7" fmla="*/ 801915 h 2320472"/>
                <a:gd name="connsiteX8" fmla="*/ 2301824 w 3058381"/>
                <a:gd name="connsiteY8" fmla="*/ 1150258 h 2320472"/>
                <a:gd name="connsiteX9" fmla="*/ 2290938 w 3058381"/>
                <a:gd name="connsiteY9" fmla="*/ 1640115 h 2320472"/>
                <a:gd name="connsiteX10" fmla="*/ 2448781 w 3058381"/>
                <a:gd name="connsiteY10" fmla="*/ 2091871 h 2320472"/>
                <a:gd name="connsiteX11" fmla="*/ 3058381 w 3058381"/>
                <a:gd name="connsiteY11" fmla="*/ 2320471 h 2320472"/>
                <a:gd name="connsiteX12" fmla="*/ 162781 w 3058381"/>
                <a:gd name="connsiteY12" fmla="*/ 2320472 h 2320472"/>
                <a:gd name="connsiteX0" fmla="*/ 0 w 3251803"/>
                <a:gd name="connsiteY0" fmla="*/ 2320471 h 2320471"/>
                <a:gd name="connsiteX1" fmla="*/ 321731 w 3251803"/>
                <a:gd name="connsiteY1" fmla="*/ 1311570 h 2320471"/>
                <a:gd name="connsiteX2" fmla="*/ 1126064 w 3251803"/>
                <a:gd name="connsiteY2" fmla="*/ 302670 h 2320471"/>
                <a:gd name="connsiteX3" fmla="*/ 1956403 w 3251803"/>
                <a:gd name="connsiteY3" fmla="*/ 110671 h 2320471"/>
                <a:gd name="connsiteX4" fmla="*/ 2293860 w 3251803"/>
                <a:gd name="connsiteY4" fmla="*/ 1815 h 2320471"/>
                <a:gd name="connsiteX5" fmla="*/ 2587774 w 3251803"/>
                <a:gd name="connsiteY5" fmla="*/ 121558 h 2320471"/>
                <a:gd name="connsiteX6" fmla="*/ 2658532 w 3251803"/>
                <a:gd name="connsiteY6" fmla="*/ 442686 h 2320471"/>
                <a:gd name="connsiteX7" fmla="*/ 2571446 w 3251803"/>
                <a:gd name="connsiteY7" fmla="*/ 801915 h 2320471"/>
                <a:gd name="connsiteX8" fmla="*/ 2495246 w 3251803"/>
                <a:gd name="connsiteY8" fmla="*/ 1150258 h 2320471"/>
                <a:gd name="connsiteX9" fmla="*/ 2484360 w 3251803"/>
                <a:gd name="connsiteY9" fmla="*/ 1640115 h 2320471"/>
                <a:gd name="connsiteX10" fmla="*/ 2642203 w 3251803"/>
                <a:gd name="connsiteY10" fmla="*/ 2091871 h 2320471"/>
                <a:gd name="connsiteX11" fmla="*/ 3251803 w 3251803"/>
                <a:gd name="connsiteY11" fmla="*/ 2320471 h 2320471"/>
                <a:gd name="connsiteX12" fmla="*/ 0 w 3251803"/>
                <a:gd name="connsiteY12" fmla="*/ 2320471 h 2320471"/>
                <a:gd name="connsiteX0" fmla="*/ 0 w 3251803"/>
                <a:gd name="connsiteY0" fmla="*/ 2348841 h 2348841"/>
                <a:gd name="connsiteX1" fmla="*/ 321731 w 3251803"/>
                <a:gd name="connsiteY1" fmla="*/ 1339940 h 2348841"/>
                <a:gd name="connsiteX2" fmla="*/ 1126064 w 3251803"/>
                <a:gd name="connsiteY2" fmla="*/ 331040 h 2348841"/>
                <a:gd name="connsiteX3" fmla="*/ 1608666 w 3251803"/>
                <a:gd name="connsiteY3" fmla="*/ 331040 h 2348841"/>
                <a:gd name="connsiteX4" fmla="*/ 2293860 w 3251803"/>
                <a:gd name="connsiteY4" fmla="*/ 30185 h 2348841"/>
                <a:gd name="connsiteX5" fmla="*/ 2587774 w 3251803"/>
                <a:gd name="connsiteY5" fmla="*/ 149928 h 2348841"/>
                <a:gd name="connsiteX6" fmla="*/ 2658532 w 3251803"/>
                <a:gd name="connsiteY6" fmla="*/ 471056 h 2348841"/>
                <a:gd name="connsiteX7" fmla="*/ 2571446 w 3251803"/>
                <a:gd name="connsiteY7" fmla="*/ 830285 h 2348841"/>
                <a:gd name="connsiteX8" fmla="*/ 2495246 w 3251803"/>
                <a:gd name="connsiteY8" fmla="*/ 1178628 h 2348841"/>
                <a:gd name="connsiteX9" fmla="*/ 2484360 w 3251803"/>
                <a:gd name="connsiteY9" fmla="*/ 1668485 h 2348841"/>
                <a:gd name="connsiteX10" fmla="*/ 2642203 w 3251803"/>
                <a:gd name="connsiteY10" fmla="*/ 2120241 h 2348841"/>
                <a:gd name="connsiteX11" fmla="*/ 3251803 w 3251803"/>
                <a:gd name="connsiteY11" fmla="*/ 2348841 h 2348841"/>
                <a:gd name="connsiteX12" fmla="*/ 0 w 3251803"/>
                <a:gd name="connsiteY12" fmla="*/ 2348841 h 2348841"/>
                <a:gd name="connsiteX0" fmla="*/ 0 w 3251803"/>
                <a:gd name="connsiteY0" fmla="*/ 2399286 h 2399286"/>
                <a:gd name="connsiteX1" fmla="*/ 321731 w 3251803"/>
                <a:gd name="connsiteY1" fmla="*/ 1390385 h 2399286"/>
                <a:gd name="connsiteX2" fmla="*/ 1126064 w 3251803"/>
                <a:gd name="connsiteY2" fmla="*/ 381485 h 2399286"/>
                <a:gd name="connsiteX3" fmla="*/ 1608666 w 3251803"/>
                <a:gd name="connsiteY3" fmla="*/ 684156 h 2399286"/>
                <a:gd name="connsiteX4" fmla="*/ 2293860 w 3251803"/>
                <a:gd name="connsiteY4" fmla="*/ 80630 h 2399286"/>
                <a:gd name="connsiteX5" fmla="*/ 2587774 w 3251803"/>
                <a:gd name="connsiteY5" fmla="*/ 200373 h 2399286"/>
                <a:gd name="connsiteX6" fmla="*/ 2658532 w 3251803"/>
                <a:gd name="connsiteY6" fmla="*/ 521501 h 2399286"/>
                <a:gd name="connsiteX7" fmla="*/ 2571446 w 3251803"/>
                <a:gd name="connsiteY7" fmla="*/ 880730 h 2399286"/>
                <a:gd name="connsiteX8" fmla="*/ 2495246 w 3251803"/>
                <a:gd name="connsiteY8" fmla="*/ 1229073 h 2399286"/>
                <a:gd name="connsiteX9" fmla="*/ 2484360 w 3251803"/>
                <a:gd name="connsiteY9" fmla="*/ 1718930 h 2399286"/>
                <a:gd name="connsiteX10" fmla="*/ 2642203 w 3251803"/>
                <a:gd name="connsiteY10" fmla="*/ 2170686 h 2399286"/>
                <a:gd name="connsiteX11" fmla="*/ 3251803 w 3251803"/>
                <a:gd name="connsiteY11" fmla="*/ 2399286 h 2399286"/>
                <a:gd name="connsiteX12" fmla="*/ 0 w 3251803"/>
                <a:gd name="connsiteY12" fmla="*/ 2399286 h 2399286"/>
                <a:gd name="connsiteX0" fmla="*/ 0 w 3251803"/>
                <a:gd name="connsiteY0" fmla="*/ 2399286 h 2399286"/>
                <a:gd name="connsiteX1" fmla="*/ 321731 w 3251803"/>
                <a:gd name="connsiteY1" fmla="*/ 1390385 h 2399286"/>
                <a:gd name="connsiteX2" fmla="*/ 1126066 w 3251803"/>
                <a:gd name="connsiteY2" fmla="*/ 280596 h 2399286"/>
                <a:gd name="connsiteX3" fmla="*/ 1608666 w 3251803"/>
                <a:gd name="connsiteY3" fmla="*/ 684156 h 2399286"/>
                <a:gd name="connsiteX4" fmla="*/ 2293860 w 3251803"/>
                <a:gd name="connsiteY4" fmla="*/ 80630 h 2399286"/>
                <a:gd name="connsiteX5" fmla="*/ 2587774 w 3251803"/>
                <a:gd name="connsiteY5" fmla="*/ 200373 h 2399286"/>
                <a:gd name="connsiteX6" fmla="*/ 2658532 w 3251803"/>
                <a:gd name="connsiteY6" fmla="*/ 521501 h 2399286"/>
                <a:gd name="connsiteX7" fmla="*/ 2571446 w 3251803"/>
                <a:gd name="connsiteY7" fmla="*/ 880730 h 2399286"/>
                <a:gd name="connsiteX8" fmla="*/ 2495246 w 3251803"/>
                <a:gd name="connsiteY8" fmla="*/ 1229073 h 2399286"/>
                <a:gd name="connsiteX9" fmla="*/ 2484360 w 3251803"/>
                <a:gd name="connsiteY9" fmla="*/ 1718930 h 2399286"/>
                <a:gd name="connsiteX10" fmla="*/ 2642203 w 3251803"/>
                <a:gd name="connsiteY10" fmla="*/ 2170686 h 2399286"/>
                <a:gd name="connsiteX11" fmla="*/ 3251803 w 3251803"/>
                <a:gd name="connsiteY11" fmla="*/ 2399286 h 2399286"/>
                <a:gd name="connsiteX12" fmla="*/ 0 w 3251803"/>
                <a:gd name="connsiteY12" fmla="*/ 2399286 h 2399286"/>
                <a:gd name="connsiteX0" fmla="*/ 0 w 3251803"/>
                <a:gd name="connsiteY0" fmla="*/ 2399286 h 2399286"/>
                <a:gd name="connsiteX1" fmla="*/ 321731 w 3251803"/>
                <a:gd name="connsiteY1" fmla="*/ 1390385 h 2399286"/>
                <a:gd name="connsiteX2" fmla="*/ 1126066 w 3251803"/>
                <a:gd name="connsiteY2" fmla="*/ 280596 h 2399286"/>
                <a:gd name="connsiteX3" fmla="*/ 1608666 w 3251803"/>
                <a:gd name="connsiteY3" fmla="*/ 684156 h 2399286"/>
                <a:gd name="connsiteX4" fmla="*/ 2293860 w 3251803"/>
                <a:gd name="connsiteY4" fmla="*/ 80630 h 2399286"/>
                <a:gd name="connsiteX5" fmla="*/ 2587774 w 3251803"/>
                <a:gd name="connsiteY5" fmla="*/ 200373 h 2399286"/>
                <a:gd name="connsiteX6" fmla="*/ 2658532 w 3251803"/>
                <a:gd name="connsiteY6" fmla="*/ 521501 h 2399286"/>
                <a:gd name="connsiteX7" fmla="*/ 2571446 w 3251803"/>
                <a:gd name="connsiteY7" fmla="*/ 880730 h 2399286"/>
                <a:gd name="connsiteX8" fmla="*/ 2495246 w 3251803"/>
                <a:gd name="connsiteY8" fmla="*/ 1229073 h 2399286"/>
                <a:gd name="connsiteX9" fmla="*/ 2484360 w 3251803"/>
                <a:gd name="connsiteY9" fmla="*/ 1718930 h 2399286"/>
                <a:gd name="connsiteX10" fmla="*/ 2642203 w 3251803"/>
                <a:gd name="connsiteY10" fmla="*/ 2170686 h 2399286"/>
                <a:gd name="connsiteX11" fmla="*/ 3251803 w 3251803"/>
                <a:gd name="connsiteY11" fmla="*/ 2399286 h 2399286"/>
                <a:gd name="connsiteX12" fmla="*/ 0 w 3251803"/>
                <a:gd name="connsiteY12" fmla="*/ 2399286 h 2399286"/>
                <a:gd name="connsiteX0" fmla="*/ 0 w 3251803"/>
                <a:gd name="connsiteY0" fmla="*/ 2399286 h 2399286"/>
                <a:gd name="connsiteX1" fmla="*/ 321731 w 3251803"/>
                <a:gd name="connsiteY1" fmla="*/ 1390385 h 2399286"/>
                <a:gd name="connsiteX2" fmla="*/ 1126066 w 3251803"/>
                <a:gd name="connsiteY2" fmla="*/ 280596 h 2399286"/>
                <a:gd name="connsiteX3" fmla="*/ 1299802 w 3251803"/>
                <a:gd name="connsiteY3" fmla="*/ 257190 h 2399286"/>
                <a:gd name="connsiteX4" fmla="*/ 1608666 w 3251803"/>
                <a:gd name="connsiteY4" fmla="*/ 684156 h 2399286"/>
                <a:gd name="connsiteX5" fmla="*/ 2293860 w 3251803"/>
                <a:gd name="connsiteY5" fmla="*/ 80630 h 2399286"/>
                <a:gd name="connsiteX6" fmla="*/ 2587774 w 3251803"/>
                <a:gd name="connsiteY6" fmla="*/ 200373 h 2399286"/>
                <a:gd name="connsiteX7" fmla="*/ 2658532 w 3251803"/>
                <a:gd name="connsiteY7" fmla="*/ 521501 h 2399286"/>
                <a:gd name="connsiteX8" fmla="*/ 2571446 w 3251803"/>
                <a:gd name="connsiteY8" fmla="*/ 880730 h 2399286"/>
                <a:gd name="connsiteX9" fmla="*/ 2495246 w 3251803"/>
                <a:gd name="connsiteY9" fmla="*/ 1229073 h 2399286"/>
                <a:gd name="connsiteX10" fmla="*/ 2484360 w 3251803"/>
                <a:gd name="connsiteY10" fmla="*/ 1718930 h 2399286"/>
                <a:gd name="connsiteX11" fmla="*/ 2642203 w 3251803"/>
                <a:gd name="connsiteY11" fmla="*/ 2170686 h 2399286"/>
                <a:gd name="connsiteX12" fmla="*/ 3251803 w 3251803"/>
                <a:gd name="connsiteY12" fmla="*/ 2399286 h 2399286"/>
                <a:gd name="connsiteX13" fmla="*/ 0 w 3251803"/>
                <a:gd name="connsiteY13" fmla="*/ 2399286 h 2399286"/>
                <a:gd name="connsiteX0" fmla="*/ 0 w 3251803"/>
                <a:gd name="connsiteY0" fmla="*/ 2399286 h 2399286"/>
                <a:gd name="connsiteX1" fmla="*/ 321731 w 3251803"/>
                <a:gd name="connsiteY1" fmla="*/ 1390385 h 2399286"/>
                <a:gd name="connsiteX2" fmla="*/ 1126066 w 3251803"/>
                <a:gd name="connsiteY2" fmla="*/ 280596 h 2399286"/>
                <a:gd name="connsiteX3" fmla="*/ 1608666 w 3251803"/>
                <a:gd name="connsiteY3" fmla="*/ 280596 h 2399286"/>
                <a:gd name="connsiteX4" fmla="*/ 1608666 w 3251803"/>
                <a:gd name="connsiteY4" fmla="*/ 684156 h 2399286"/>
                <a:gd name="connsiteX5" fmla="*/ 2293860 w 3251803"/>
                <a:gd name="connsiteY5" fmla="*/ 80630 h 2399286"/>
                <a:gd name="connsiteX6" fmla="*/ 2587774 w 3251803"/>
                <a:gd name="connsiteY6" fmla="*/ 200373 h 2399286"/>
                <a:gd name="connsiteX7" fmla="*/ 2658532 w 3251803"/>
                <a:gd name="connsiteY7" fmla="*/ 521501 h 2399286"/>
                <a:gd name="connsiteX8" fmla="*/ 2571446 w 3251803"/>
                <a:gd name="connsiteY8" fmla="*/ 880730 h 2399286"/>
                <a:gd name="connsiteX9" fmla="*/ 2495246 w 3251803"/>
                <a:gd name="connsiteY9" fmla="*/ 1229073 h 2399286"/>
                <a:gd name="connsiteX10" fmla="*/ 2484360 w 3251803"/>
                <a:gd name="connsiteY10" fmla="*/ 1718930 h 2399286"/>
                <a:gd name="connsiteX11" fmla="*/ 2642203 w 3251803"/>
                <a:gd name="connsiteY11" fmla="*/ 2170686 h 2399286"/>
                <a:gd name="connsiteX12" fmla="*/ 3251803 w 3251803"/>
                <a:gd name="connsiteY12" fmla="*/ 2399286 h 2399286"/>
                <a:gd name="connsiteX13" fmla="*/ 0 w 3251803"/>
                <a:gd name="connsiteY13" fmla="*/ 2399286 h 2399286"/>
                <a:gd name="connsiteX0" fmla="*/ 0 w 3251803"/>
                <a:gd name="connsiteY0" fmla="*/ 2399286 h 2399286"/>
                <a:gd name="connsiteX1" fmla="*/ 321731 w 3251803"/>
                <a:gd name="connsiteY1" fmla="*/ 1390385 h 2399286"/>
                <a:gd name="connsiteX2" fmla="*/ 1126066 w 3251803"/>
                <a:gd name="connsiteY2" fmla="*/ 280596 h 2399286"/>
                <a:gd name="connsiteX3" fmla="*/ 1608666 w 3251803"/>
                <a:gd name="connsiteY3" fmla="*/ 280596 h 2399286"/>
                <a:gd name="connsiteX4" fmla="*/ 1608666 w 3251803"/>
                <a:gd name="connsiteY4" fmla="*/ 460584 h 2399286"/>
                <a:gd name="connsiteX5" fmla="*/ 1608666 w 3251803"/>
                <a:gd name="connsiteY5" fmla="*/ 684156 h 2399286"/>
                <a:gd name="connsiteX6" fmla="*/ 2293860 w 3251803"/>
                <a:gd name="connsiteY6" fmla="*/ 80630 h 2399286"/>
                <a:gd name="connsiteX7" fmla="*/ 2587774 w 3251803"/>
                <a:gd name="connsiteY7" fmla="*/ 200373 h 2399286"/>
                <a:gd name="connsiteX8" fmla="*/ 2658532 w 3251803"/>
                <a:gd name="connsiteY8" fmla="*/ 521501 h 2399286"/>
                <a:gd name="connsiteX9" fmla="*/ 2571446 w 3251803"/>
                <a:gd name="connsiteY9" fmla="*/ 880730 h 2399286"/>
                <a:gd name="connsiteX10" fmla="*/ 2495246 w 3251803"/>
                <a:gd name="connsiteY10" fmla="*/ 1229073 h 2399286"/>
                <a:gd name="connsiteX11" fmla="*/ 2484360 w 3251803"/>
                <a:gd name="connsiteY11" fmla="*/ 1718930 h 2399286"/>
                <a:gd name="connsiteX12" fmla="*/ 2642203 w 3251803"/>
                <a:gd name="connsiteY12" fmla="*/ 2170686 h 2399286"/>
                <a:gd name="connsiteX13" fmla="*/ 3251803 w 3251803"/>
                <a:gd name="connsiteY13" fmla="*/ 2399286 h 2399286"/>
                <a:gd name="connsiteX14" fmla="*/ 0 w 3251803"/>
                <a:gd name="connsiteY14" fmla="*/ 2399286 h 2399286"/>
                <a:gd name="connsiteX0" fmla="*/ 0 w 3251803"/>
                <a:gd name="connsiteY0" fmla="*/ 2399286 h 2399286"/>
                <a:gd name="connsiteX1" fmla="*/ 321731 w 3251803"/>
                <a:gd name="connsiteY1" fmla="*/ 1390385 h 2399286"/>
                <a:gd name="connsiteX2" fmla="*/ 1126066 w 3251803"/>
                <a:gd name="connsiteY2" fmla="*/ 280596 h 2399286"/>
                <a:gd name="connsiteX3" fmla="*/ 1608666 w 3251803"/>
                <a:gd name="connsiteY3" fmla="*/ 179706 h 2399286"/>
                <a:gd name="connsiteX4" fmla="*/ 1608666 w 3251803"/>
                <a:gd name="connsiteY4" fmla="*/ 460584 h 2399286"/>
                <a:gd name="connsiteX5" fmla="*/ 1608666 w 3251803"/>
                <a:gd name="connsiteY5" fmla="*/ 684156 h 2399286"/>
                <a:gd name="connsiteX6" fmla="*/ 2293860 w 3251803"/>
                <a:gd name="connsiteY6" fmla="*/ 80630 h 2399286"/>
                <a:gd name="connsiteX7" fmla="*/ 2587774 w 3251803"/>
                <a:gd name="connsiteY7" fmla="*/ 200373 h 2399286"/>
                <a:gd name="connsiteX8" fmla="*/ 2658532 w 3251803"/>
                <a:gd name="connsiteY8" fmla="*/ 521501 h 2399286"/>
                <a:gd name="connsiteX9" fmla="*/ 2571446 w 3251803"/>
                <a:gd name="connsiteY9" fmla="*/ 880730 h 2399286"/>
                <a:gd name="connsiteX10" fmla="*/ 2495246 w 3251803"/>
                <a:gd name="connsiteY10" fmla="*/ 1229073 h 2399286"/>
                <a:gd name="connsiteX11" fmla="*/ 2484360 w 3251803"/>
                <a:gd name="connsiteY11" fmla="*/ 1718930 h 2399286"/>
                <a:gd name="connsiteX12" fmla="*/ 2642203 w 3251803"/>
                <a:gd name="connsiteY12" fmla="*/ 2170686 h 2399286"/>
                <a:gd name="connsiteX13" fmla="*/ 3251803 w 3251803"/>
                <a:gd name="connsiteY13" fmla="*/ 2399286 h 2399286"/>
                <a:gd name="connsiteX14" fmla="*/ 0 w 3251803"/>
                <a:gd name="connsiteY14" fmla="*/ 2399286 h 2399286"/>
                <a:gd name="connsiteX0" fmla="*/ 0 w 3251803"/>
                <a:gd name="connsiteY0" fmla="*/ 2399286 h 2399286"/>
                <a:gd name="connsiteX1" fmla="*/ 321731 w 3251803"/>
                <a:gd name="connsiteY1" fmla="*/ 1390385 h 2399286"/>
                <a:gd name="connsiteX2" fmla="*/ 1126066 w 3251803"/>
                <a:gd name="connsiteY2" fmla="*/ 280596 h 2399286"/>
                <a:gd name="connsiteX3" fmla="*/ 1608666 w 3251803"/>
                <a:gd name="connsiteY3" fmla="*/ 179706 h 2399286"/>
                <a:gd name="connsiteX4" fmla="*/ 1447800 w 3251803"/>
                <a:gd name="connsiteY4" fmla="*/ 583266 h 2399286"/>
                <a:gd name="connsiteX5" fmla="*/ 1608666 w 3251803"/>
                <a:gd name="connsiteY5" fmla="*/ 684156 h 2399286"/>
                <a:gd name="connsiteX6" fmla="*/ 2293860 w 3251803"/>
                <a:gd name="connsiteY6" fmla="*/ 80630 h 2399286"/>
                <a:gd name="connsiteX7" fmla="*/ 2587774 w 3251803"/>
                <a:gd name="connsiteY7" fmla="*/ 200373 h 2399286"/>
                <a:gd name="connsiteX8" fmla="*/ 2658532 w 3251803"/>
                <a:gd name="connsiteY8" fmla="*/ 521501 h 2399286"/>
                <a:gd name="connsiteX9" fmla="*/ 2571446 w 3251803"/>
                <a:gd name="connsiteY9" fmla="*/ 880730 h 2399286"/>
                <a:gd name="connsiteX10" fmla="*/ 2495246 w 3251803"/>
                <a:gd name="connsiteY10" fmla="*/ 1229073 h 2399286"/>
                <a:gd name="connsiteX11" fmla="*/ 2484360 w 3251803"/>
                <a:gd name="connsiteY11" fmla="*/ 1718930 h 2399286"/>
                <a:gd name="connsiteX12" fmla="*/ 2642203 w 3251803"/>
                <a:gd name="connsiteY12" fmla="*/ 2170686 h 2399286"/>
                <a:gd name="connsiteX13" fmla="*/ 3251803 w 3251803"/>
                <a:gd name="connsiteY13" fmla="*/ 2399286 h 2399286"/>
                <a:gd name="connsiteX14" fmla="*/ 0 w 3251803"/>
                <a:gd name="connsiteY14" fmla="*/ 2399286 h 2399286"/>
                <a:gd name="connsiteX0" fmla="*/ 26811 w 3278614"/>
                <a:gd name="connsiteY0" fmla="*/ 2399286 h 2399286"/>
                <a:gd name="connsiteX1" fmla="*/ 187678 w 3278614"/>
                <a:gd name="connsiteY1" fmla="*/ 1390387 h 2399286"/>
                <a:gd name="connsiteX2" fmla="*/ 1152877 w 3278614"/>
                <a:gd name="connsiteY2" fmla="*/ 280596 h 2399286"/>
                <a:gd name="connsiteX3" fmla="*/ 1635477 w 3278614"/>
                <a:gd name="connsiteY3" fmla="*/ 179706 h 2399286"/>
                <a:gd name="connsiteX4" fmla="*/ 1474611 w 3278614"/>
                <a:gd name="connsiteY4" fmla="*/ 583266 h 2399286"/>
                <a:gd name="connsiteX5" fmla="*/ 1635477 w 3278614"/>
                <a:gd name="connsiteY5" fmla="*/ 684156 h 2399286"/>
                <a:gd name="connsiteX6" fmla="*/ 2320671 w 3278614"/>
                <a:gd name="connsiteY6" fmla="*/ 80630 h 2399286"/>
                <a:gd name="connsiteX7" fmla="*/ 2614585 w 3278614"/>
                <a:gd name="connsiteY7" fmla="*/ 200373 h 2399286"/>
                <a:gd name="connsiteX8" fmla="*/ 2685343 w 3278614"/>
                <a:gd name="connsiteY8" fmla="*/ 521501 h 2399286"/>
                <a:gd name="connsiteX9" fmla="*/ 2598257 w 3278614"/>
                <a:gd name="connsiteY9" fmla="*/ 880730 h 2399286"/>
                <a:gd name="connsiteX10" fmla="*/ 2522057 w 3278614"/>
                <a:gd name="connsiteY10" fmla="*/ 1229073 h 2399286"/>
                <a:gd name="connsiteX11" fmla="*/ 2511171 w 3278614"/>
                <a:gd name="connsiteY11" fmla="*/ 1718930 h 2399286"/>
                <a:gd name="connsiteX12" fmla="*/ 2669014 w 3278614"/>
                <a:gd name="connsiteY12" fmla="*/ 2170686 h 2399286"/>
                <a:gd name="connsiteX13" fmla="*/ 3278614 w 3278614"/>
                <a:gd name="connsiteY13" fmla="*/ 2399286 h 2399286"/>
                <a:gd name="connsiteX14" fmla="*/ 26811 w 3278614"/>
                <a:gd name="connsiteY14" fmla="*/ 2399286 h 2399286"/>
                <a:gd name="connsiteX0" fmla="*/ 26811 w 3278614"/>
                <a:gd name="connsiteY0" fmla="*/ 2320470 h 2320470"/>
                <a:gd name="connsiteX1" fmla="*/ 187678 w 3278614"/>
                <a:gd name="connsiteY1" fmla="*/ 1311571 h 2320470"/>
                <a:gd name="connsiteX2" fmla="*/ 1152877 w 3278614"/>
                <a:gd name="connsiteY2" fmla="*/ 201780 h 2320470"/>
                <a:gd name="connsiteX3" fmla="*/ 1635477 w 3278614"/>
                <a:gd name="connsiteY3" fmla="*/ 100890 h 2320470"/>
                <a:gd name="connsiteX4" fmla="*/ 1474611 w 3278614"/>
                <a:gd name="connsiteY4" fmla="*/ 504450 h 2320470"/>
                <a:gd name="connsiteX5" fmla="*/ 1635477 w 3278614"/>
                <a:gd name="connsiteY5" fmla="*/ 605340 h 2320470"/>
                <a:gd name="connsiteX6" fmla="*/ 2439811 w 3278614"/>
                <a:gd name="connsiteY6" fmla="*/ 100890 h 2320470"/>
                <a:gd name="connsiteX7" fmla="*/ 2614585 w 3278614"/>
                <a:gd name="connsiteY7" fmla="*/ 121557 h 2320470"/>
                <a:gd name="connsiteX8" fmla="*/ 2685343 w 3278614"/>
                <a:gd name="connsiteY8" fmla="*/ 442685 h 2320470"/>
                <a:gd name="connsiteX9" fmla="*/ 2598257 w 3278614"/>
                <a:gd name="connsiteY9" fmla="*/ 801914 h 2320470"/>
                <a:gd name="connsiteX10" fmla="*/ 2522057 w 3278614"/>
                <a:gd name="connsiteY10" fmla="*/ 1150257 h 2320470"/>
                <a:gd name="connsiteX11" fmla="*/ 2511171 w 3278614"/>
                <a:gd name="connsiteY11" fmla="*/ 1640114 h 2320470"/>
                <a:gd name="connsiteX12" fmla="*/ 2669014 w 3278614"/>
                <a:gd name="connsiteY12" fmla="*/ 2091870 h 2320470"/>
                <a:gd name="connsiteX13" fmla="*/ 3278614 w 3278614"/>
                <a:gd name="connsiteY13" fmla="*/ 2320470 h 2320470"/>
                <a:gd name="connsiteX14" fmla="*/ 26811 w 3278614"/>
                <a:gd name="connsiteY14" fmla="*/ 2320470 h 2320470"/>
                <a:gd name="connsiteX0" fmla="*/ 26811 w 3278614"/>
                <a:gd name="connsiteY0" fmla="*/ 2320470 h 2320470"/>
                <a:gd name="connsiteX1" fmla="*/ 187678 w 3278614"/>
                <a:gd name="connsiteY1" fmla="*/ 1311571 h 2320470"/>
                <a:gd name="connsiteX2" fmla="*/ 1152877 w 3278614"/>
                <a:gd name="connsiteY2" fmla="*/ 201780 h 2320470"/>
                <a:gd name="connsiteX3" fmla="*/ 1635477 w 3278614"/>
                <a:gd name="connsiteY3" fmla="*/ 100890 h 2320470"/>
                <a:gd name="connsiteX4" fmla="*/ 1474611 w 3278614"/>
                <a:gd name="connsiteY4" fmla="*/ 504450 h 2320470"/>
                <a:gd name="connsiteX5" fmla="*/ 1635477 w 3278614"/>
                <a:gd name="connsiteY5" fmla="*/ 605340 h 2320470"/>
                <a:gd name="connsiteX6" fmla="*/ 2118077 w 3278614"/>
                <a:gd name="connsiteY6" fmla="*/ 201780 h 2320470"/>
                <a:gd name="connsiteX7" fmla="*/ 2614585 w 3278614"/>
                <a:gd name="connsiteY7" fmla="*/ 121557 h 2320470"/>
                <a:gd name="connsiteX8" fmla="*/ 2685343 w 3278614"/>
                <a:gd name="connsiteY8" fmla="*/ 442685 h 2320470"/>
                <a:gd name="connsiteX9" fmla="*/ 2598257 w 3278614"/>
                <a:gd name="connsiteY9" fmla="*/ 801914 h 2320470"/>
                <a:gd name="connsiteX10" fmla="*/ 2522057 w 3278614"/>
                <a:gd name="connsiteY10" fmla="*/ 1150257 h 2320470"/>
                <a:gd name="connsiteX11" fmla="*/ 2511171 w 3278614"/>
                <a:gd name="connsiteY11" fmla="*/ 1640114 h 2320470"/>
                <a:gd name="connsiteX12" fmla="*/ 2669014 w 3278614"/>
                <a:gd name="connsiteY12" fmla="*/ 2091870 h 2320470"/>
                <a:gd name="connsiteX13" fmla="*/ 3278614 w 3278614"/>
                <a:gd name="connsiteY13" fmla="*/ 2320470 h 2320470"/>
                <a:gd name="connsiteX14" fmla="*/ 26811 w 3278614"/>
                <a:gd name="connsiteY14" fmla="*/ 2320470 h 2320470"/>
                <a:gd name="connsiteX0" fmla="*/ 26811 w 3278614"/>
                <a:gd name="connsiteY0" fmla="*/ 2320470 h 2320470"/>
                <a:gd name="connsiteX1" fmla="*/ 187678 w 3278614"/>
                <a:gd name="connsiteY1" fmla="*/ 1311571 h 2320470"/>
                <a:gd name="connsiteX2" fmla="*/ 1152877 w 3278614"/>
                <a:gd name="connsiteY2" fmla="*/ 201780 h 2320470"/>
                <a:gd name="connsiteX3" fmla="*/ 1635477 w 3278614"/>
                <a:gd name="connsiteY3" fmla="*/ 100890 h 2320470"/>
                <a:gd name="connsiteX4" fmla="*/ 1474611 w 3278614"/>
                <a:gd name="connsiteY4" fmla="*/ 504450 h 2320470"/>
                <a:gd name="connsiteX5" fmla="*/ 1635477 w 3278614"/>
                <a:gd name="connsiteY5" fmla="*/ 605340 h 2320470"/>
                <a:gd name="connsiteX6" fmla="*/ 2118077 w 3278614"/>
                <a:gd name="connsiteY6" fmla="*/ 201780 h 2320470"/>
                <a:gd name="connsiteX7" fmla="*/ 2600677 w 3278614"/>
                <a:gd name="connsiteY7" fmla="*/ 302670 h 2320470"/>
                <a:gd name="connsiteX8" fmla="*/ 2685343 w 3278614"/>
                <a:gd name="connsiteY8" fmla="*/ 442685 h 2320470"/>
                <a:gd name="connsiteX9" fmla="*/ 2598257 w 3278614"/>
                <a:gd name="connsiteY9" fmla="*/ 801914 h 2320470"/>
                <a:gd name="connsiteX10" fmla="*/ 2522057 w 3278614"/>
                <a:gd name="connsiteY10" fmla="*/ 1150257 h 2320470"/>
                <a:gd name="connsiteX11" fmla="*/ 2511171 w 3278614"/>
                <a:gd name="connsiteY11" fmla="*/ 1640114 h 2320470"/>
                <a:gd name="connsiteX12" fmla="*/ 2669014 w 3278614"/>
                <a:gd name="connsiteY12" fmla="*/ 2091870 h 2320470"/>
                <a:gd name="connsiteX13" fmla="*/ 3278614 w 3278614"/>
                <a:gd name="connsiteY13" fmla="*/ 2320470 h 2320470"/>
                <a:gd name="connsiteX14" fmla="*/ 26811 w 3278614"/>
                <a:gd name="connsiteY14" fmla="*/ 2320470 h 2320470"/>
                <a:gd name="connsiteX0" fmla="*/ 26811 w 3278614"/>
                <a:gd name="connsiteY0" fmla="*/ 2320470 h 2320470"/>
                <a:gd name="connsiteX1" fmla="*/ 187678 w 3278614"/>
                <a:gd name="connsiteY1" fmla="*/ 1311571 h 2320470"/>
                <a:gd name="connsiteX2" fmla="*/ 1152877 w 3278614"/>
                <a:gd name="connsiteY2" fmla="*/ 201780 h 2320470"/>
                <a:gd name="connsiteX3" fmla="*/ 1635477 w 3278614"/>
                <a:gd name="connsiteY3" fmla="*/ 100890 h 2320470"/>
                <a:gd name="connsiteX4" fmla="*/ 1474611 w 3278614"/>
                <a:gd name="connsiteY4" fmla="*/ 504450 h 2320470"/>
                <a:gd name="connsiteX5" fmla="*/ 1851683 w 3278614"/>
                <a:gd name="connsiteY5" fmla="*/ 594848 h 2320470"/>
                <a:gd name="connsiteX6" fmla="*/ 2118077 w 3278614"/>
                <a:gd name="connsiteY6" fmla="*/ 201780 h 2320470"/>
                <a:gd name="connsiteX7" fmla="*/ 2600677 w 3278614"/>
                <a:gd name="connsiteY7" fmla="*/ 302670 h 2320470"/>
                <a:gd name="connsiteX8" fmla="*/ 2685343 w 3278614"/>
                <a:gd name="connsiteY8" fmla="*/ 442685 h 2320470"/>
                <a:gd name="connsiteX9" fmla="*/ 2598257 w 3278614"/>
                <a:gd name="connsiteY9" fmla="*/ 801914 h 2320470"/>
                <a:gd name="connsiteX10" fmla="*/ 2522057 w 3278614"/>
                <a:gd name="connsiteY10" fmla="*/ 1150257 h 2320470"/>
                <a:gd name="connsiteX11" fmla="*/ 2511171 w 3278614"/>
                <a:gd name="connsiteY11" fmla="*/ 1640114 h 2320470"/>
                <a:gd name="connsiteX12" fmla="*/ 2669014 w 3278614"/>
                <a:gd name="connsiteY12" fmla="*/ 2091870 h 2320470"/>
                <a:gd name="connsiteX13" fmla="*/ 3278614 w 3278614"/>
                <a:gd name="connsiteY13" fmla="*/ 2320470 h 2320470"/>
                <a:gd name="connsiteX14" fmla="*/ 26811 w 3278614"/>
                <a:gd name="connsiteY14" fmla="*/ 2320470 h 2320470"/>
                <a:gd name="connsiteX0" fmla="*/ 26811 w 3278614"/>
                <a:gd name="connsiteY0" fmla="*/ 2320470 h 2320470"/>
                <a:gd name="connsiteX1" fmla="*/ 187678 w 3278614"/>
                <a:gd name="connsiteY1" fmla="*/ 1311571 h 2320470"/>
                <a:gd name="connsiteX2" fmla="*/ 1152877 w 3278614"/>
                <a:gd name="connsiteY2" fmla="*/ 201780 h 2320470"/>
                <a:gd name="connsiteX3" fmla="*/ 1635477 w 3278614"/>
                <a:gd name="connsiteY3" fmla="*/ 100890 h 2320470"/>
                <a:gd name="connsiteX4" fmla="*/ 1474611 w 3278614"/>
                <a:gd name="connsiteY4" fmla="*/ 504450 h 2320470"/>
                <a:gd name="connsiteX5" fmla="*/ 1867125 w 3278614"/>
                <a:gd name="connsiteY5" fmla="*/ 556107 h 2320470"/>
                <a:gd name="connsiteX6" fmla="*/ 2118077 w 3278614"/>
                <a:gd name="connsiteY6" fmla="*/ 201780 h 2320470"/>
                <a:gd name="connsiteX7" fmla="*/ 2600677 w 3278614"/>
                <a:gd name="connsiteY7" fmla="*/ 302670 h 2320470"/>
                <a:gd name="connsiteX8" fmla="*/ 2685343 w 3278614"/>
                <a:gd name="connsiteY8" fmla="*/ 442685 h 2320470"/>
                <a:gd name="connsiteX9" fmla="*/ 2598257 w 3278614"/>
                <a:gd name="connsiteY9" fmla="*/ 801914 h 2320470"/>
                <a:gd name="connsiteX10" fmla="*/ 2522057 w 3278614"/>
                <a:gd name="connsiteY10" fmla="*/ 1150257 h 2320470"/>
                <a:gd name="connsiteX11" fmla="*/ 2511171 w 3278614"/>
                <a:gd name="connsiteY11" fmla="*/ 1640114 h 2320470"/>
                <a:gd name="connsiteX12" fmla="*/ 2669014 w 3278614"/>
                <a:gd name="connsiteY12" fmla="*/ 2091870 h 2320470"/>
                <a:gd name="connsiteX13" fmla="*/ 3278614 w 3278614"/>
                <a:gd name="connsiteY13" fmla="*/ 2320470 h 2320470"/>
                <a:gd name="connsiteX14" fmla="*/ 26811 w 3278614"/>
                <a:gd name="connsiteY14" fmla="*/ 2320470 h 2320470"/>
                <a:gd name="connsiteX0" fmla="*/ 26811 w 3278614"/>
                <a:gd name="connsiteY0" fmla="*/ 2320470 h 2320470"/>
                <a:gd name="connsiteX1" fmla="*/ 187678 w 3278614"/>
                <a:gd name="connsiteY1" fmla="*/ 1311571 h 2320470"/>
                <a:gd name="connsiteX2" fmla="*/ 1152877 w 3278614"/>
                <a:gd name="connsiteY2" fmla="*/ 201780 h 2320470"/>
                <a:gd name="connsiteX3" fmla="*/ 1635477 w 3278614"/>
                <a:gd name="connsiteY3" fmla="*/ 100890 h 2320470"/>
                <a:gd name="connsiteX4" fmla="*/ 1474611 w 3278614"/>
                <a:gd name="connsiteY4" fmla="*/ 504450 h 2320470"/>
                <a:gd name="connsiteX5" fmla="*/ 1867125 w 3278614"/>
                <a:gd name="connsiteY5" fmla="*/ 556107 h 2320470"/>
                <a:gd name="connsiteX6" fmla="*/ 2241624 w 3278614"/>
                <a:gd name="connsiteY6" fmla="*/ 250207 h 2320470"/>
                <a:gd name="connsiteX7" fmla="*/ 2600677 w 3278614"/>
                <a:gd name="connsiteY7" fmla="*/ 302670 h 2320470"/>
                <a:gd name="connsiteX8" fmla="*/ 2685343 w 3278614"/>
                <a:gd name="connsiteY8" fmla="*/ 442685 h 2320470"/>
                <a:gd name="connsiteX9" fmla="*/ 2598257 w 3278614"/>
                <a:gd name="connsiteY9" fmla="*/ 801914 h 2320470"/>
                <a:gd name="connsiteX10" fmla="*/ 2522057 w 3278614"/>
                <a:gd name="connsiteY10" fmla="*/ 1150257 h 2320470"/>
                <a:gd name="connsiteX11" fmla="*/ 2511171 w 3278614"/>
                <a:gd name="connsiteY11" fmla="*/ 1640114 h 2320470"/>
                <a:gd name="connsiteX12" fmla="*/ 2669014 w 3278614"/>
                <a:gd name="connsiteY12" fmla="*/ 2091870 h 2320470"/>
                <a:gd name="connsiteX13" fmla="*/ 3278614 w 3278614"/>
                <a:gd name="connsiteY13" fmla="*/ 2320470 h 2320470"/>
                <a:gd name="connsiteX14" fmla="*/ 26811 w 3278614"/>
                <a:gd name="connsiteY14" fmla="*/ 2320470 h 2320470"/>
                <a:gd name="connsiteX0" fmla="*/ 348544 w 3600347"/>
                <a:gd name="connsiteY0" fmla="*/ 2387730 h 2387730"/>
                <a:gd name="connsiteX1" fmla="*/ 187677 w 3600347"/>
                <a:gd name="connsiteY1" fmla="*/ 1782391 h 2387730"/>
                <a:gd name="connsiteX2" fmla="*/ 1474610 w 3600347"/>
                <a:gd name="connsiteY2" fmla="*/ 269040 h 2387730"/>
                <a:gd name="connsiteX3" fmla="*/ 1957210 w 3600347"/>
                <a:gd name="connsiteY3" fmla="*/ 168150 h 2387730"/>
                <a:gd name="connsiteX4" fmla="*/ 1796344 w 3600347"/>
                <a:gd name="connsiteY4" fmla="*/ 571710 h 2387730"/>
                <a:gd name="connsiteX5" fmla="*/ 2188858 w 3600347"/>
                <a:gd name="connsiteY5" fmla="*/ 623367 h 2387730"/>
                <a:gd name="connsiteX6" fmla="*/ 2563357 w 3600347"/>
                <a:gd name="connsiteY6" fmla="*/ 317467 h 2387730"/>
                <a:gd name="connsiteX7" fmla="*/ 2922410 w 3600347"/>
                <a:gd name="connsiteY7" fmla="*/ 369930 h 2387730"/>
                <a:gd name="connsiteX8" fmla="*/ 3007076 w 3600347"/>
                <a:gd name="connsiteY8" fmla="*/ 509945 h 2387730"/>
                <a:gd name="connsiteX9" fmla="*/ 2919990 w 3600347"/>
                <a:gd name="connsiteY9" fmla="*/ 869174 h 2387730"/>
                <a:gd name="connsiteX10" fmla="*/ 2843790 w 3600347"/>
                <a:gd name="connsiteY10" fmla="*/ 1217517 h 2387730"/>
                <a:gd name="connsiteX11" fmla="*/ 2832904 w 3600347"/>
                <a:gd name="connsiteY11" fmla="*/ 1707374 h 2387730"/>
                <a:gd name="connsiteX12" fmla="*/ 2990747 w 3600347"/>
                <a:gd name="connsiteY12" fmla="*/ 2159130 h 2387730"/>
                <a:gd name="connsiteX13" fmla="*/ 3600347 w 3600347"/>
                <a:gd name="connsiteY13" fmla="*/ 2387730 h 2387730"/>
                <a:gd name="connsiteX14" fmla="*/ 348544 w 3600347"/>
                <a:gd name="connsiteY14" fmla="*/ 2387730 h 2387730"/>
                <a:gd name="connsiteX0" fmla="*/ 80433 w 3653969"/>
                <a:gd name="connsiteY0" fmla="*/ 2387731 h 2387731"/>
                <a:gd name="connsiteX1" fmla="*/ 241299 w 3653969"/>
                <a:gd name="connsiteY1" fmla="*/ 1782391 h 2387731"/>
                <a:gd name="connsiteX2" fmla="*/ 1528232 w 3653969"/>
                <a:gd name="connsiteY2" fmla="*/ 269040 h 2387731"/>
                <a:gd name="connsiteX3" fmla="*/ 2010832 w 3653969"/>
                <a:gd name="connsiteY3" fmla="*/ 168150 h 2387731"/>
                <a:gd name="connsiteX4" fmla="*/ 1849966 w 3653969"/>
                <a:gd name="connsiteY4" fmla="*/ 571710 h 2387731"/>
                <a:gd name="connsiteX5" fmla="*/ 2242480 w 3653969"/>
                <a:gd name="connsiteY5" fmla="*/ 623367 h 2387731"/>
                <a:gd name="connsiteX6" fmla="*/ 2616979 w 3653969"/>
                <a:gd name="connsiteY6" fmla="*/ 317467 h 2387731"/>
                <a:gd name="connsiteX7" fmla="*/ 2976032 w 3653969"/>
                <a:gd name="connsiteY7" fmla="*/ 369930 h 2387731"/>
                <a:gd name="connsiteX8" fmla="*/ 3060698 w 3653969"/>
                <a:gd name="connsiteY8" fmla="*/ 509945 h 2387731"/>
                <a:gd name="connsiteX9" fmla="*/ 2973612 w 3653969"/>
                <a:gd name="connsiteY9" fmla="*/ 869174 h 2387731"/>
                <a:gd name="connsiteX10" fmla="*/ 2897412 w 3653969"/>
                <a:gd name="connsiteY10" fmla="*/ 1217517 h 2387731"/>
                <a:gd name="connsiteX11" fmla="*/ 2886526 w 3653969"/>
                <a:gd name="connsiteY11" fmla="*/ 1707374 h 2387731"/>
                <a:gd name="connsiteX12" fmla="*/ 3044369 w 3653969"/>
                <a:gd name="connsiteY12" fmla="*/ 2159130 h 2387731"/>
                <a:gd name="connsiteX13" fmla="*/ 3653969 w 3653969"/>
                <a:gd name="connsiteY13" fmla="*/ 2387730 h 2387731"/>
                <a:gd name="connsiteX14" fmla="*/ 80433 w 3653969"/>
                <a:gd name="connsiteY14" fmla="*/ 2387731 h 2387731"/>
                <a:gd name="connsiteX0" fmla="*/ 80433 w 3653969"/>
                <a:gd name="connsiteY0" fmla="*/ 2387731 h 2387731"/>
                <a:gd name="connsiteX1" fmla="*/ 241299 w 3653969"/>
                <a:gd name="connsiteY1" fmla="*/ 1782391 h 2387731"/>
                <a:gd name="connsiteX2" fmla="*/ 1528232 w 3653969"/>
                <a:gd name="connsiteY2" fmla="*/ 269040 h 2387731"/>
                <a:gd name="connsiteX3" fmla="*/ 2010832 w 3653969"/>
                <a:gd name="connsiteY3" fmla="*/ 168150 h 2387731"/>
                <a:gd name="connsiteX4" fmla="*/ 1849966 w 3653969"/>
                <a:gd name="connsiteY4" fmla="*/ 571710 h 2387731"/>
                <a:gd name="connsiteX5" fmla="*/ 2242480 w 3653969"/>
                <a:gd name="connsiteY5" fmla="*/ 623367 h 2387731"/>
                <a:gd name="connsiteX6" fmla="*/ 2616979 w 3653969"/>
                <a:gd name="connsiteY6" fmla="*/ 317467 h 2387731"/>
                <a:gd name="connsiteX7" fmla="*/ 2976032 w 3653969"/>
                <a:gd name="connsiteY7" fmla="*/ 369930 h 2387731"/>
                <a:gd name="connsiteX8" fmla="*/ 3060698 w 3653969"/>
                <a:gd name="connsiteY8" fmla="*/ 509945 h 2387731"/>
                <a:gd name="connsiteX9" fmla="*/ 2973612 w 3653969"/>
                <a:gd name="connsiteY9" fmla="*/ 869174 h 2387731"/>
                <a:gd name="connsiteX10" fmla="*/ 2897412 w 3653969"/>
                <a:gd name="connsiteY10" fmla="*/ 1217517 h 2387731"/>
                <a:gd name="connsiteX11" fmla="*/ 2886526 w 3653969"/>
                <a:gd name="connsiteY11" fmla="*/ 1707374 h 2387731"/>
                <a:gd name="connsiteX12" fmla="*/ 3044369 w 3653969"/>
                <a:gd name="connsiteY12" fmla="*/ 2159130 h 2387731"/>
                <a:gd name="connsiteX13" fmla="*/ 3653969 w 3653969"/>
                <a:gd name="connsiteY13" fmla="*/ 2387730 h 2387731"/>
                <a:gd name="connsiteX14" fmla="*/ 80433 w 3653969"/>
                <a:gd name="connsiteY14" fmla="*/ 2387731 h 2387731"/>
                <a:gd name="connsiteX0" fmla="*/ 80433 w 3653969"/>
                <a:gd name="connsiteY0" fmla="*/ 2387731 h 2387731"/>
                <a:gd name="connsiteX1" fmla="*/ 241299 w 3653969"/>
                <a:gd name="connsiteY1" fmla="*/ 1782391 h 2387731"/>
                <a:gd name="connsiteX2" fmla="*/ 1528232 w 3653969"/>
                <a:gd name="connsiteY2" fmla="*/ 269040 h 2387731"/>
                <a:gd name="connsiteX3" fmla="*/ 2010832 w 3653969"/>
                <a:gd name="connsiteY3" fmla="*/ 168150 h 2387731"/>
                <a:gd name="connsiteX4" fmla="*/ 1849966 w 3653969"/>
                <a:gd name="connsiteY4" fmla="*/ 571710 h 2387731"/>
                <a:gd name="connsiteX5" fmla="*/ 2242480 w 3653969"/>
                <a:gd name="connsiteY5" fmla="*/ 623367 h 2387731"/>
                <a:gd name="connsiteX6" fmla="*/ 2616979 w 3653969"/>
                <a:gd name="connsiteY6" fmla="*/ 317467 h 2387731"/>
                <a:gd name="connsiteX7" fmla="*/ 2976032 w 3653969"/>
                <a:gd name="connsiteY7" fmla="*/ 369930 h 2387731"/>
                <a:gd name="connsiteX8" fmla="*/ 3060698 w 3653969"/>
                <a:gd name="connsiteY8" fmla="*/ 509945 h 2387731"/>
                <a:gd name="connsiteX9" fmla="*/ 2973612 w 3653969"/>
                <a:gd name="connsiteY9" fmla="*/ 869174 h 2387731"/>
                <a:gd name="connsiteX10" fmla="*/ 2897412 w 3653969"/>
                <a:gd name="connsiteY10" fmla="*/ 1217517 h 2387731"/>
                <a:gd name="connsiteX11" fmla="*/ 2886526 w 3653969"/>
                <a:gd name="connsiteY11" fmla="*/ 1707374 h 2387731"/>
                <a:gd name="connsiteX12" fmla="*/ 3044369 w 3653969"/>
                <a:gd name="connsiteY12" fmla="*/ 2159130 h 2387731"/>
                <a:gd name="connsiteX13" fmla="*/ 3653969 w 3653969"/>
                <a:gd name="connsiteY13" fmla="*/ 2387730 h 2387731"/>
                <a:gd name="connsiteX14" fmla="*/ 80433 w 3653969"/>
                <a:gd name="connsiteY14" fmla="*/ 2387731 h 2387731"/>
                <a:gd name="connsiteX0" fmla="*/ 80433 w 3653969"/>
                <a:gd name="connsiteY0" fmla="*/ 2387731 h 2387731"/>
                <a:gd name="connsiteX1" fmla="*/ 241299 w 3653969"/>
                <a:gd name="connsiteY1" fmla="*/ 1782391 h 2387731"/>
                <a:gd name="connsiteX2" fmla="*/ 1528232 w 3653969"/>
                <a:gd name="connsiteY2" fmla="*/ 269040 h 2387731"/>
                <a:gd name="connsiteX3" fmla="*/ 2010832 w 3653969"/>
                <a:gd name="connsiteY3" fmla="*/ 168150 h 2387731"/>
                <a:gd name="connsiteX4" fmla="*/ 1849966 w 3653969"/>
                <a:gd name="connsiteY4" fmla="*/ 571710 h 2387731"/>
                <a:gd name="connsiteX5" fmla="*/ 2242480 w 3653969"/>
                <a:gd name="connsiteY5" fmla="*/ 623367 h 2387731"/>
                <a:gd name="connsiteX6" fmla="*/ 2616979 w 3653969"/>
                <a:gd name="connsiteY6" fmla="*/ 317467 h 2387731"/>
                <a:gd name="connsiteX7" fmla="*/ 2976032 w 3653969"/>
                <a:gd name="connsiteY7" fmla="*/ 369930 h 2387731"/>
                <a:gd name="connsiteX8" fmla="*/ 3060698 w 3653969"/>
                <a:gd name="connsiteY8" fmla="*/ 509945 h 2387731"/>
                <a:gd name="connsiteX9" fmla="*/ 2973612 w 3653969"/>
                <a:gd name="connsiteY9" fmla="*/ 869174 h 2387731"/>
                <a:gd name="connsiteX10" fmla="*/ 2897412 w 3653969"/>
                <a:gd name="connsiteY10" fmla="*/ 1217517 h 2387731"/>
                <a:gd name="connsiteX11" fmla="*/ 2886526 w 3653969"/>
                <a:gd name="connsiteY11" fmla="*/ 1707374 h 2387731"/>
                <a:gd name="connsiteX12" fmla="*/ 3044369 w 3653969"/>
                <a:gd name="connsiteY12" fmla="*/ 2159130 h 2387731"/>
                <a:gd name="connsiteX13" fmla="*/ 3653969 w 3653969"/>
                <a:gd name="connsiteY13" fmla="*/ 2387730 h 2387731"/>
                <a:gd name="connsiteX14" fmla="*/ 80433 w 3653969"/>
                <a:gd name="connsiteY14" fmla="*/ 2387731 h 2387731"/>
                <a:gd name="connsiteX0" fmla="*/ 36478 w 3770880"/>
                <a:gd name="connsiteY0" fmla="*/ 2387730 h 2387730"/>
                <a:gd name="connsiteX1" fmla="*/ 358210 w 3770880"/>
                <a:gd name="connsiteY1" fmla="*/ 1782391 h 2387730"/>
                <a:gd name="connsiteX2" fmla="*/ 1645143 w 3770880"/>
                <a:gd name="connsiteY2" fmla="*/ 269040 h 2387730"/>
                <a:gd name="connsiteX3" fmla="*/ 2127743 w 3770880"/>
                <a:gd name="connsiteY3" fmla="*/ 168150 h 2387730"/>
                <a:gd name="connsiteX4" fmla="*/ 1966877 w 3770880"/>
                <a:gd name="connsiteY4" fmla="*/ 571710 h 2387730"/>
                <a:gd name="connsiteX5" fmla="*/ 2359391 w 3770880"/>
                <a:gd name="connsiteY5" fmla="*/ 623367 h 2387730"/>
                <a:gd name="connsiteX6" fmla="*/ 2733890 w 3770880"/>
                <a:gd name="connsiteY6" fmla="*/ 317467 h 2387730"/>
                <a:gd name="connsiteX7" fmla="*/ 3092943 w 3770880"/>
                <a:gd name="connsiteY7" fmla="*/ 369930 h 2387730"/>
                <a:gd name="connsiteX8" fmla="*/ 3177609 w 3770880"/>
                <a:gd name="connsiteY8" fmla="*/ 509945 h 2387730"/>
                <a:gd name="connsiteX9" fmla="*/ 3090523 w 3770880"/>
                <a:gd name="connsiteY9" fmla="*/ 869174 h 2387730"/>
                <a:gd name="connsiteX10" fmla="*/ 3014323 w 3770880"/>
                <a:gd name="connsiteY10" fmla="*/ 1217517 h 2387730"/>
                <a:gd name="connsiteX11" fmla="*/ 3003437 w 3770880"/>
                <a:gd name="connsiteY11" fmla="*/ 1707374 h 2387730"/>
                <a:gd name="connsiteX12" fmla="*/ 3161280 w 3770880"/>
                <a:gd name="connsiteY12" fmla="*/ 2159130 h 2387730"/>
                <a:gd name="connsiteX13" fmla="*/ 3770880 w 3770880"/>
                <a:gd name="connsiteY13" fmla="*/ 2387730 h 2387730"/>
                <a:gd name="connsiteX14" fmla="*/ 36478 w 3770880"/>
                <a:gd name="connsiteY14" fmla="*/ 2387730 h 2387730"/>
                <a:gd name="connsiteX0" fmla="*/ 0 w 3734402"/>
                <a:gd name="connsiteY0" fmla="*/ 2387730 h 2387730"/>
                <a:gd name="connsiteX1" fmla="*/ 321732 w 3734402"/>
                <a:gd name="connsiteY1" fmla="*/ 1782391 h 2387730"/>
                <a:gd name="connsiteX2" fmla="*/ 1608665 w 3734402"/>
                <a:gd name="connsiteY2" fmla="*/ 269040 h 2387730"/>
                <a:gd name="connsiteX3" fmla="*/ 2091265 w 3734402"/>
                <a:gd name="connsiteY3" fmla="*/ 168150 h 2387730"/>
                <a:gd name="connsiteX4" fmla="*/ 1930399 w 3734402"/>
                <a:gd name="connsiteY4" fmla="*/ 571710 h 2387730"/>
                <a:gd name="connsiteX5" fmla="*/ 2322913 w 3734402"/>
                <a:gd name="connsiteY5" fmla="*/ 623367 h 2387730"/>
                <a:gd name="connsiteX6" fmla="*/ 2697412 w 3734402"/>
                <a:gd name="connsiteY6" fmla="*/ 317467 h 2387730"/>
                <a:gd name="connsiteX7" fmla="*/ 3056465 w 3734402"/>
                <a:gd name="connsiteY7" fmla="*/ 369930 h 2387730"/>
                <a:gd name="connsiteX8" fmla="*/ 3141131 w 3734402"/>
                <a:gd name="connsiteY8" fmla="*/ 509945 h 2387730"/>
                <a:gd name="connsiteX9" fmla="*/ 3054045 w 3734402"/>
                <a:gd name="connsiteY9" fmla="*/ 869174 h 2387730"/>
                <a:gd name="connsiteX10" fmla="*/ 2977845 w 3734402"/>
                <a:gd name="connsiteY10" fmla="*/ 1217517 h 2387730"/>
                <a:gd name="connsiteX11" fmla="*/ 2966959 w 3734402"/>
                <a:gd name="connsiteY11" fmla="*/ 1707374 h 2387730"/>
                <a:gd name="connsiteX12" fmla="*/ 3124802 w 3734402"/>
                <a:gd name="connsiteY12" fmla="*/ 2159130 h 2387730"/>
                <a:gd name="connsiteX13" fmla="*/ 3734402 w 3734402"/>
                <a:gd name="connsiteY13" fmla="*/ 2387730 h 2387730"/>
                <a:gd name="connsiteX14" fmla="*/ 0 w 3734402"/>
                <a:gd name="connsiteY14" fmla="*/ 2387730 h 2387730"/>
                <a:gd name="connsiteX0" fmla="*/ 0 w 3734402"/>
                <a:gd name="connsiteY0" fmla="*/ 2270025 h 2270025"/>
                <a:gd name="connsiteX1" fmla="*/ 321732 w 3734402"/>
                <a:gd name="connsiteY1" fmla="*/ 1664686 h 2270025"/>
                <a:gd name="connsiteX2" fmla="*/ 871253 w 3734402"/>
                <a:gd name="connsiteY2" fmla="*/ 951192 h 2270025"/>
                <a:gd name="connsiteX3" fmla="*/ 1608665 w 3734402"/>
                <a:gd name="connsiteY3" fmla="*/ 151335 h 2270025"/>
                <a:gd name="connsiteX4" fmla="*/ 2091265 w 3734402"/>
                <a:gd name="connsiteY4" fmla="*/ 50445 h 2270025"/>
                <a:gd name="connsiteX5" fmla="*/ 1930399 w 3734402"/>
                <a:gd name="connsiteY5" fmla="*/ 454005 h 2270025"/>
                <a:gd name="connsiteX6" fmla="*/ 2322913 w 3734402"/>
                <a:gd name="connsiteY6" fmla="*/ 505662 h 2270025"/>
                <a:gd name="connsiteX7" fmla="*/ 2697412 w 3734402"/>
                <a:gd name="connsiteY7" fmla="*/ 199762 h 2270025"/>
                <a:gd name="connsiteX8" fmla="*/ 3056465 w 3734402"/>
                <a:gd name="connsiteY8" fmla="*/ 252225 h 2270025"/>
                <a:gd name="connsiteX9" fmla="*/ 3141131 w 3734402"/>
                <a:gd name="connsiteY9" fmla="*/ 392240 h 2270025"/>
                <a:gd name="connsiteX10" fmla="*/ 3054045 w 3734402"/>
                <a:gd name="connsiteY10" fmla="*/ 751469 h 2270025"/>
                <a:gd name="connsiteX11" fmla="*/ 2977845 w 3734402"/>
                <a:gd name="connsiteY11" fmla="*/ 1099812 h 2270025"/>
                <a:gd name="connsiteX12" fmla="*/ 2966959 w 3734402"/>
                <a:gd name="connsiteY12" fmla="*/ 1589669 h 2270025"/>
                <a:gd name="connsiteX13" fmla="*/ 3124802 w 3734402"/>
                <a:gd name="connsiteY13" fmla="*/ 2041425 h 2270025"/>
                <a:gd name="connsiteX14" fmla="*/ 3734402 w 3734402"/>
                <a:gd name="connsiteY14" fmla="*/ 2270025 h 2270025"/>
                <a:gd name="connsiteX15" fmla="*/ 0 w 3734402"/>
                <a:gd name="connsiteY15" fmla="*/ 2270025 h 2270025"/>
                <a:gd name="connsiteX0" fmla="*/ 0 w 3734402"/>
                <a:gd name="connsiteY0" fmla="*/ 2270025 h 2270025"/>
                <a:gd name="connsiteX1" fmla="*/ 321732 w 3734402"/>
                <a:gd name="connsiteY1" fmla="*/ 1664686 h 2270025"/>
                <a:gd name="connsiteX2" fmla="*/ 752856 w 3734402"/>
                <a:gd name="connsiteY2" fmla="*/ 905186 h 2270025"/>
                <a:gd name="connsiteX3" fmla="*/ 1608665 w 3734402"/>
                <a:gd name="connsiteY3" fmla="*/ 151335 h 2270025"/>
                <a:gd name="connsiteX4" fmla="*/ 2091265 w 3734402"/>
                <a:gd name="connsiteY4" fmla="*/ 50445 h 2270025"/>
                <a:gd name="connsiteX5" fmla="*/ 1930399 w 3734402"/>
                <a:gd name="connsiteY5" fmla="*/ 454005 h 2270025"/>
                <a:gd name="connsiteX6" fmla="*/ 2322913 w 3734402"/>
                <a:gd name="connsiteY6" fmla="*/ 505662 h 2270025"/>
                <a:gd name="connsiteX7" fmla="*/ 2697412 w 3734402"/>
                <a:gd name="connsiteY7" fmla="*/ 199762 h 2270025"/>
                <a:gd name="connsiteX8" fmla="*/ 3056465 w 3734402"/>
                <a:gd name="connsiteY8" fmla="*/ 252225 h 2270025"/>
                <a:gd name="connsiteX9" fmla="*/ 3141131 w 3734402"/>
                <a:gd name="connsiteY9" fmla="*/ 392240 h 2270025"/>
                <a:gd name="connsiteX10" fmla="*/ 3054045 w 3734402"/>
                <a:gd name="connsiteY10" fmla="*/ 751469 h 2270025"/>
                <a:gd name="connsiteX11" fmla="*/ 2977845 w 3734402"/>
                <a:gd name="connsiteY11" fmla="*/ 1099812 h 2270025"/>
                <a:gd name="connsiteX12" fmla="*/ 2966959 w 3734402"/>
                <a:gd name="connsiteY12" fmla="*/ 1589669 h 2270025"/>
                <a:gd name="connsiteX13" fmla="*/ 3124802 w 3734402"/>
                <a:gd name="connsiteY13" fmla="*/ 2041425 h 2270025"/>
                <a:gd name="connsiteX14" fmla="*/ 3734402 w 3734402"/>
                <a:gd name="connsiteY14" fmla="*/ 2270025 h 2270025"/>
                <a:gd name="connsiteX15" fmla="*/ 0 w 3734402"/>
                <a:gd name="connsiteY15" fmla="*/ 2270025 h 2270025"/>
                <a:gd name="connsiteX0" fmla="*/ 0 w 3734402"/>
                <a:gd name="connsiteY0" fmla="*/ 2270025 h 2270025"/>
                <a:gd name="connsiteX1" fmla="*/ 321733 w 3734402"/>
                <a:gd name="connsiteY1" fmla="*/ 1596888 h 2270025"/>
                <a:gd name="connsiteX2" fmla="*/ 752856 w 3734402"/>
                <a:gd name="connsiteY2" fmla="*/ 905186 h 2270025"/>
                <a:gd name="connsiteX3" fmla="*/ 1608665 w 3734402"/>
                <a:gd name="connsiteY3" fmla="*/ 151335 h 2270025"/>
                <a:gd name="connsiteX4" fmla="*/ 2091265 w 3734402"/>
                <a:gd name="connsiteY4" fmla="*/ 50445 h 2270025"/>
                <a:gd name="connsiteX5" fmla="*/ 1930399 w 3734402"/>
                <a:gd name="connsiteY5" fmla="*/ 454005 h 2270025"/>
                <a:gd name="connsiteX6" fmla="*/ 2322913 w 3734402"/>
                <a:gd name="connsiteY6" fmla="*/ 505662 h 2270025"/>
                <a:gd name="connsiteX7" fmla="*/ 2697412 w 3734402"/>
                <a:gd name="connsiteY7" fmla="*/ 199762 h 2270025"/>
                <a:gd name="connsiteX8" fmla="*/ 3056465 w 3734402"/>
                <a:gd name="connsiteY8" fmla="*/ 252225 h 2270025"/>
                <a:gd name="connsiteX9" fmla="*/ 3141131 w 3734402"/>
                <a:gd name="connsiteY9" fmla="*/ 392240 h 2270025"/>
                <a:gd name="connsiteX10" fmla="*/ 3054045 w 3734402"/>
                <a:gd name="connsiteY10" fmla="*/ 751469 h 2270025"/>
                <a:gd name="connsiteX11" fmla="*/ 2977845 w 3734402"/>
                <a:gd name="connsiteY11" fmla="*/ 1099812 h 2270025"/>
                <a:gd name="connsiteX12" fmla="*/ 2966959 w 3734402"/>
                <a:gd name="connsiteY12" fmla="*/ 1589669 h 2270025"/>
                <a:gd name="connsiteX13" fmla="*/ 3124802 w 3734402"/>
                <a:gd name="connsiteY13" fmla="*/ 2041425 h 2270025"/>
                <a:gd name="connsiteX14" fmla="*/ 3734402 w 3734402"/>
                <a:gd name="connsiteY14" fmla="*/ 2270025 h 2270025"/>
                <a:gd name="connsiteX15" fmla="*/ 0 w 3734402"/>
                <a:gd name="connsiteY15" fmla="*/ 2270025 h 2270025"/>
                <a:gd name="connsiteX0" fmla="*/ 0 w 3734402"/>
                <a:gd name="connsiteY0" fmla="*/ 2270025 h 2270025"/>
                <a:gd name="connsiteX1" fmla="*/ 321733 w 3734402"/>
                <a:gd name="connsiteY1" fmla="*/ 1596888 h 2270025"/>
                <a:gd name="connsiteX2" fmla="*/ 752856 w 3734402"/>
                <a:gd name="connsiteY2" fmla="*/ 905186 h 2270025"/>
                <a:gd name="connsiteX3" fmla="*/ 1608665 w 3734402"/>
                <a:gd name="connsiteY3" fmla="*/ 151335 h 2270025"/>
                <a:gd name="connsiteX4" fmla="*/ 2091265 w 3734402"/>
                <a:gd name="connsiteY4" fmla="*/ 50445 h 2270025"/>
                <a:gd name="connsiteX5" fmla="*/ 1930399 w 3734402"/>
                <a:gd name="connsiteY5" fmla="*/ 454005 h 2270025"/>
                <a:gd name="connsiteX6" fmla="*/ 2322913 w 3734402"/>
                <a:gd name="connsiteY6" fmla="*/ 505662 h 2270025"/>
                <a:gd name="connsiteX7" fmla="*/ 2697412 w 3734402"/>
                <a:gd name="connsiteY7" fmla="*/ 199762 h 2270025"/>
                <a:gd name="connsiteX8" fmla="*/ 3056465 w 3734402"/>
                <a:gd name="connsiteY8" fmla="*/ 252225 h 2270025"/>
                <a:gd name="connsiteX9" fmla="*/ 3141131 w 3734402"/>
                <a:gd name="connsiteY9" fmla="*/ 392240 h 2270025"/>
                <a:gd name="connsiteX10" fmla="*/ 3054045 w 3734402"/>
                <a:gd name="connsiteY10" fmla="*/ 751469 h 2270025"/>
                <a:gd name="connsiteX11" fmla="*/ 2977845 w 3734402"/>
                <a:gd name="connsiteY11" fmla="*/ 1099812 h 2270025"/>
                <a:gd name="connsiteX12" fmla="*/ 2966959 w 3734402"/>
                <a:gd name="connsiteY12" fmla="*/ 1589669 h 2270025"/>
                <a:gd name="connsiteX13" fmla="*/ 3124802 w 3734402"/>
                <a:gd name="connsiteY13" fmla="*/ 2041425 h 2270025"/>
                <a:gd name="connsiteX14" fmla="*/ 3734402 w 3734402"/>
                <a:gd name="connsiteY14" fmla="*/ 2270025 h 2270025"/>
                <a:gd name="connsiteX15" fmla="*/ 0 w 3734402"/>
                <a:gd name="connsiteY15" fmla="*/ 2270025 h 2270025"/>
                <a:gd name="connsiteX0" fmla="*/ 0 w 3734402"/>
                <a:gd name="connsiteY0" fmla="*/ 2270025 h 2270025"/>
                <a:gd name="connsiteX1" fmla="*/ 321733 w 3734402"/>
                <a:gd name="connsiteY1" fmla="*/ 1596888 h 2270025"/>
                <a:gd name="connsiteX2" fmla="*/ 752856 w 3734402"/>
                <a:gd name="connsiteY2" fmla="*/ 905186 h 2270025"/>
                <a:gd name="connsiteX3" fmla="*/ 1608665 w 3734402"/>
                <a:gd name="connsiteY3" fmla="*/ 151335 h 2270025"/>
                <a:gd name="connsiteX4" fmla="*/ 2091265 w 3734402"/>
                <a:gd name="connsiteY4" fmla="*/ 50445 h 2270025"/>
                <a:gd name="connsiteX5" fmla="*/ 1930399 w 3734402"/>
                <a:gd name="connsiteY5" fmla="*/ 454005 h 2270025"/>
                <a:gd name="connsiteX6" fmla="*/ 2322913 w 3734402"/>
                <a:gd name="connsiteY6" fmla="*/ 505662 h 2270025"/>
                <a:gd name="connsiteX7" fmla="*/ 2697412 w 3734402"/>
                <a:gd name="connsiteY7" fmla="*/ 199762 h 2270025"/>
                <a:gd name="connsiteX8" fmla="*/ 3056465 w 3734402"/>
                <a:gd name="connsiteY8" fmla="*/ 252225 h 2270025"/>
                <a:gd name="connsiteX9" fmla="*/ 3141131 w 3734402"/>
                <a:gd name="connsiteY9" fmla="*/ 392240 h 2270025"/>
                <a:gd name="connsiteX10" fmla="*/ 3054045 w 3734402"/>
                <a:gd name="connsiteY10" fmla="*/ 751469 h 2270025"/>
                <a:gd name="connsiteX11" fmla="*/ 2977845 w 3734402"/>
                <a:gd name="connsiteY11" fmla="*/ 1099812 h 2270025"/>
                <a:gd name="connsiteX12" fmla="*/ 2966959 w 3734402"/>
                <a:gd name="connsiteY12" fmla="*/ 1589669 h 2270025"/>
                <a:gd name="connsiteX13" fmla="*/ 3124802 w 3734402"/>
                <a:gd name="connsiteY13" fmla="*/ 2041425 h 2270025"/>
                <a:gd name="connsiteX14" fmla="*/ 3734402 w 3734402"/>
                <a:gd name="connsiteY14" fmla="*/ 2270025 h 2270025"/>
                <a:gd name="connsiteX15" fmla="*/ 0 w 3734402"/>
                <a:gd name="connsiteY15" fmla="*/ 2270025 h 2270025"/>
                <a:gd name="connsiteX0" fmla="*/ 0 w 3734402"/>
                <a:gd name="connsiteY0" fmla="*/ 2270025 h 2270025"/>
                <a:gd name="connsiteX1" fmla="*/ 321733 w 3734402"/>
                <a:gd name="connsiteY1" fmla="*/ 1596888 h 2270025"/>
                <a:gd name="connsiteX2" fmla="*/ 752856 w 3734402"/>
                <a:gd name="connsiteY2" fmla="*/ 905186 h 2270025"/>
                <a:gd name="connsiteX3" fmla="*/ 1608665 w 3734402"/>
                <a:gd name="connsiteY3" fmla="*/ 151335 h 2270025"/>
                <a:gd name="connsiteX4" fmla="*/ 2091265 w 3734402"/>
                <a:gd name="connsiteY4" fmla="*/ 50445 h 2270025"/>
                <a:gd name="connsiteX5" fmla="*/ 1930399 w 3734402"/>
                <a:gd name="connsiteY5" fmla="*/ 454005 h 2270025"/>
                <a:gd name="connsiteX6" fmla="*/ 2322913 w 3734402"/>
                <a:gd name="connsiteY6" fmla="*/ 505662 h 2270025"/>
                <a:gd name="connsiteX7" fmla="*/ 2697412 w 3734402"/>
                <a:gd name="connsiteY7" fmla="*/ 199762 h 2270025"/>
                <a:gd name="connsiteX8" fmla="*/ 3056465 w 3734402"/>
                <a:gd name="connsiteY8" fmla="*/ 252225 h 2270025"/>
                <a:gd name="connsiteX9" fmla="*/ 3141131 w 3734402"/>
                <a:gd name="connsiteY9" fmla="*/ 392240 h 2270025"/>
                <a:gd name="connsiteX10" fmla="*/ 3054045 w 3734402"/>
                <a:gd name="connsiteY10" fmla="*/ 751469 h 2270025"/>
                <a:gd name="connsiteX11" fmla="*/ 2977845 w 3734402"/>
                <a:gd name="connsiteY11" fmla="*/ 1099812 h 2270025"/>
                <a:gd name="connsiteX12" fmla="*/ 2966959 w 3734402"/>
                <a:gd name="connsiteY12" fmla="*/ 1589669 h 2270025"/>
                <a:gd name="connsiteX13" fmla="*/ 3124802 w 3734402"/>
                <a:gd name="connsiteY13" fmla="*/ 2041425 h 2270025"/>
                <a:gd name="connsiteX14" fmla="*/ 3734402 w 3734402"/>
                <a:gd name="connsiteY14" fmla="*/ 2270025 h 2270025"/>
                <a:gd name="connsiteX15" fmla="*/ 0 w 3734402"/>
                <a:gd name="connsiteY15" fmla="*/ 2270025 h 2270025"/>
                <a:gd name="connsiteX0" fmla="*/ 0 w 3734402"/>
                <a:gd name="connsiteY0" fmla="*/ 2270025 h 2270025"/>
                <a:gd name="connsiteX1" fmla="*/ 238083 w 3734402"/>
                <a:gd name="connsiteY1" fmla="*/ 1600116 h 2270025"/>
                <a:gd name="connsiteX2" fmla="*/ 752856 w 3734402"/>
                <a:gd name="connsiteY2" fmla="*/ 905186 h 2270025"/>
                <a:gd name="connsiteX3" fmla="*/ 1608665 w 3734402"/>
                <a:gd name="connsiteY3" fmla="*/ 151335 h 2270025"/>
                <a:gd name="connsiteX4" fmla="*/ 2091265 w 3734402"/>
                <a:gd name="connsiteY4" fmla="*/ 50445 h 2270025"/>
                <a:gd name="connsiteX5" fmla="*/ 1930399 w 3734402"/>
                <a:gd name="connsiteY5" fmla="*/ 454005 h 2270025"/>
                <a:gd name="connsiteX6" fmla="*/ 2322913 w 3734402"/>
                <a:gd name="connsiteY6" fmla="*/ 505662 h 2270025"/>
                <a:gd name="connsiteX7" fmla="*/ 2697412 w 3734402"/>
                <a:gd name="connsiteY7" fmla="*/ 199762 h 2270025"/>
                <a:gd name="connsiteX8" fmla="*/ 3056465 w 3734402"/>
                <a:gd name="connsiteY8" fmla="*/ 252225 h 2270025"/>
                <a:gd name="connsiteX9" fmla="*/ 3141131 w 3734402"/>
                <a:gd name="connsiteY9" fmla="*/ 392240 h 2270025"/>
                <a:gd name="connsiteX10" fmla="*/ 3054045 w 3734402"/>
                <a:gd name="connsiteY10" fmla="*/ 751469 h 2270025"/>
                <a:gd name="connsiteX11" fmla="*/ 2977845 w 3734402"/>
                <a:gd name="connsiteY11" fmla="*/ 1099812 h 2270025"/>
                <a:gd name="connsiteX12" fmla="*/ 2966959 w 3734402"/>
                <a:gd name="connsiteY12" fmla="*/ 1589669 h 2270025"/>
                <a:gd name="connsiteX13" fmla="*/ 3124802 w 3734402"/>
                <a:gd name="connsiteY13" fmla="*/ 2041425 h 2270025"/>
                <a:gd name="connsiteX14" fmla="*/ 3734402 w 3734402"/>
                <a:gd name="connsiteY14" fmla="*/ 2270025 h 2270025"/>
                <a:gd name="connsiteX15" fmla="*/ 0 w 3734402"/>
                <a:gd name="connsiteY15" fmla="*/ 2270025 h 2270025"/>
                <a:gd name="connsiteX0" fmla="*/ 0 w 3672629"/>
                <a:gd name="connsiteY0" fmla="*/ 2270025 h 2270025"/>
                <a:gd name="connsiteX1" fmla="*/ 176310 w 3672629"/>
                <a:gd name="connsiteY1" fmla="*/ 1600116 h 2270025"/>
                <a:gd name="connsiteX2" fmla="*/ 691083 w 3672629"/>
                <a:gd name="connsiteY2" fmla="*/ 905186 h 2270025"/>
                <a:gd name="connsiteX3" fmla="*/ 1546892 w 3672629"/>
                <a:gd name="connsiteY3" fmla="*/ 151335 h 2270025"/>
                <a:gd name="connsiteX4" fmla="*/ 2029492 w 3672629"/>
                <a:gd name="connsiteY4" fmla="*/ 50445 h 2270025"/>
                <a:gd name="connsiteX5" fmla="*/ 1868626 w 3672629"/>
                <a:gd name="connsiteY5" fmla="*/ 454005 h 2270025"/>
                <a:gd name="connsiteX6" fmla="*/ 2261140 w 3672629"/>
                <a:gd name="connsiteY6" fmla="*/ 505662 h 2270025"/>
                <a:gd name="connsiteX7" fmla="*/ 2635639 w 3672629"/>
                <a:gd name="connsiteY7" fmla="*/ 199762 h 2270025"/>
                <a:gd name="connsiteX8" fmla="*/ 2994692 w 3672629"/>
                <a:gd name="connsiteY8" fmla="*/ 252225 h 2270025"/>
                <a:gd name="connsiteX9" fmla="*/ 3079358 w 3672629"/>
                <a:gd name="connsiteY9" fmla="*/ 392240 h 2270025"/>
                <a:gd name="connsiteX10" fmla="*/ 2992272 w 3672629"/>
                <a:gd name="connsiteY10" fmla="*/ 751469 h 2270025"/>
                <a:gd name="connsiteX11" fmla="*/ 2916072 w 3672629"/>
                <a:gd name="connsiteY11" fmla="*/ 1099812 h 2270025"/>
                <a:gd name="connsiteX12" fmla="*/ 2905186 w 3672629"/>
                <a:gd name="connsiteY12" fmla="*/ 1589669 h 2270025"/>
                <a:gd name="connsiteX13" fmla="*/ 3063029 w 3672629"/>
                <a:gd name="connsiteY13" fmla="*/ 2041425 h 2270025"/>
                <a:gd name="connsiteX14" fmla="*/ 3672629 w 3672629"/>
                <a:gd name="connsiteY14" fmla="*/ 2270025 h 2270025"/>
                <a:gd name="connsiteX15" fmla="*/ 0 w 3672629"/>
                <a:gd name="connsiteY15" fmla="*/ 2270025 h 2270025"/>
                <a:gd name="connsiteX0" fmla="*/ 0 w 3672629"/>
                <a:gd name="connsiteY0" fmla="*/ 2270025 h 2270025"/>
                <a:gd name="connsiteX1" fmla="*/ 176310 w 3672629"/>
                <a:gd name="connsiteY1" fmla="*/ 1600116 h 2270025"/>
                <a:gd name="connsiteX2" fmla="*/ 691083 w 3672629"/>
                <a:gd name="connsiteY2" fmla="*/ 905186 h 2270025"/>
                <a:gd name="connsiteX3" fmla="*/ 1546892 w 3672629"/>
                <a:gd name="connsiteY3" fmla="*/ 151335 h 2270025"/>
                <a:gd name="connsiteX4" fmla="*/ 2029492 w 3672629"/>
                <a:gd name="connsiteY4" fmla="*/ 50445 h 2270025"/>
                <a:gd name="connsiteX5" fmla="*/ 1868626 w 3672629"/>
                <a:gd name="connsiteY5" fmla="*/ 454005 h 2270025"/>
                <a:gd name="connsiteX6" fmla="*/ 2261140 w 3672629"/>
                <a:gd name="connsiteY6" fmla="*/ 505662 h 2270025"/>
                <a:gd name="connsiteX7" fmla="*/ 2635639 w 3672629"/>
                <a:gd name="connsiteY7" fmla="*/ 199762 h 2270025"/>
                <a:gd name="connsiteX8" fmla="*/ 2994692 w 3672629"/>
                <a:gd name="connsiteY8" fmla="*/ 252225 h 2270025"/>
                <a:gd name="connsiteX9" fmla="*/ 3079358 w 3672629"/>
                <a:gd name="connsiteY9" fmla="*/ 392240 h 2270025"/>
                <a:gd name="connsiteX10" fmla="*/ 2992272 w 3672629"/>
                <a:gd name="connsiteY10" fmla="*/ 751469 h 2270025"/>
                <a:gd name="connsiteX11" fmla="*/ 2916072 w 3672629"/>
                <a:gd name="connsiteY11" fmla="*/ 1099812 h 2270025"/>
                <a:gd name="connsiteX12" fmla="*/ 2905186 w 3672629"/>
                <a:gd name="connsiteY12" fmla="*/ 1589669 h 2270025"/>
                <a:gd name="connsiteX13" fmla="*/ 3063029 w 3672629"/>
                <a:gd name="connsiteY13" fmla="*/ 2041425 h 2270025"/>
                <a:gd name="connsiteX14" fmla="*/ 3672629 w 3672629"/>
                <a:gd name="connsiteY14" fmla="*/ 2270025 h 2270025"/>
                <a:gd name="connsiteX15" fmla="*/ 0 w 3672629"/>
                <a:gd name="connsiteY15" fmla="*/ 2270025 h 2270025"/>
                <a:gd name="connsiteX0" fmla="*/ 503620 w 3594556"/>
                <a:gd name="connsiteY0" fmla="*/ 1866466 h 2270025"/>
                <a:gd name="connsiteX1" fmla="*/ 98237 w 3594556"/>
                <a:gd name="connsiteY1" fmla="*/ 1600116 h 2270025"/>
                <a:gd name="connsiteX2" fmla="*/ 613010 w 3594556"/>
                <a:gd name="connsiteY2" fmla="*/ 905186 h 2270025"/>
                <a:gd name="connsiteX3" fmla="*/ 1468819 w 3594556"/>
                <a:gd name="connsiteY3" fmla="*/ 151335 h 2270025"/>
                <a:gd name="connsiteX4" fmla="*/ 1951419 w 3594556"/>
                <a:gd name="connsiteY4" fmla="*/ 50445 h 2270025"/>
                <a:gd name="connsiteX5" fmla="*/ 1790553 w 3594556"/>
                <a:gd name="connsiteY5" fmla="*/ 454005 h 2270025"/>
                <a:gd name="connsiteX6" fmla="*/ 2183067 w 3594556"/>
                <a:gd name="connsiteY6" fmla="*/ 505662 h 2270025"/>
                <a:gd name="connsiteX7" fmla="*/ 2557566 w 3594556"/>
                <a:gd name="connsiteY7" fmla="*/ 199762 h 2270025"/>
                <a:gd name="connsiteX8" fmla="*/ 2916619 w 3594556"/>
                <a:gd name="connsiteY8" fmla="*/ 252225 h 2270025"/>
                <a:gd name="connsiteX9" fmla="*/ 3001285 w 3594556"/>
                <a:gd name="connsiteY9" fmla="*/ 392240 h 2270025"/>
                <a:gd name="connsiteX10" fmla="*/ 2914199 w 3594556"/>
                <a:gd name="connsiteY10" fmla="*/ 751469 h 2270025"/>
                <a:gd name="connsiteX11" fmla="*/ 2837999 w 3594556"/>
                <a:gd name="connsiteY11" fmla="*/ 1099812 h 2270025"/>
                <a:gd name="connsiteX12" fmla="*/ 2827113 w 3594556"/>
                <a:gd name="connsiteY12" fmla="*/ 1589669 h 2270025"/>
                <a:gd name="connsiteX13" fmla="*/ 2984956 w 3594556"/>
                <a:gd name="connsiteY13" fmla="*/ 2041425 h 2270025"/>
                <a:gd name="connsiteX14" fmla="*/ 3594556 w 3594556"/>
                <a:gd name="connsiteY14" fmla="*/ 2270025 h 2270025"/>
                <a:gd name="connsiteX15" fmla="*/ 503620 w 3594556"/>
                <a:gd name="connsiteY15" fmla="*/ 1866466 h 2270025"/>
                <a:gd name="connsiteX0" fmla="*/ 259103 w 3350039"/>
                <a:gd name="connsiteY0" fmla="*/ 1866466 h 2270025"/>
                <a:gd name="connsiteX1" fmla="*/ 98237 w 3350039"/>
                <a:gd name="connsiteY1" fmla="*/ 1563796 h 2270025"/>
                <a:gd name="connsiteX2" fmla="*/ 368493 w 3350039"/>
                <a:gd name="connsiteY2" fmla="*/ 905186 h 2270025"/>
                <a:gd name="connsiteX3" fmla="*/ 1224302 w 3350039"/>
                <a:gd name="connsiteY3" fmla="*/ 151335 h 2270025"/>
                <a:gd name="connsiteX4" fmla="*/ 1706902 w 3350039"/>
                <a:gd name="connsiteY4" fmla="*/ 50445 h 2270025"/>
                <a:gd name="connsiteX5" fmla="*/ 1546036 w 3350039"/>
                <a:gd name="connsiteY5" fmla="*/ 454005 h 2270025"/>
                <a:gd name="connsiteX6" fmla="*/ 1938550 w 3350039"/>
                <a:gd name="connsiteY6" fmla="*/ 505662 h 2270025"/>
                <a:gd name="connsiteX7" fmla="*/ 2313049 w 3350039"/>
                <a:gd name="connsiteY7" fmla="*/ 199762 h 2270025"/>
                <a:gd name="connsiteX8" fmla="*/ 2672102 w 3350039"/>
                <a:gd name="connsiteY8" fmla="*/ 252225 h 2270025"/>
                <a:gd name="connsiteX9" fmla="*/ 2756768 w 3350039"/>
                <a:gd name="connsiteY9" fmla="*/ 392240 h 2270025"/>
                <a:gd name="connsiteX10" fmla="*/ 2669682 w 3350039"/>
                <a:gd name="connsiteY10" fmla="*/ 751469 h 2270025"/>
                <a:gd name="connsiteX11" fmla="*/ 2593482 w 3350039"/>
                <a:gd name="connsiteY11" fmla="*/ 1099812 h 2270025"/>
                <a:gd name="connsiteX12" fmla="*/ 2582596 w 3350039"/>
                <a:gd name="connsiteY12" fmla="*/ 1589669 h 2270025"/>
                <a:gd name="connsiteX13" fmla="*/ 2740439 w 3350039"/>
                <a:gd name="connsiteY13" fmla="*/ 2041425 h 2270025"/>
                <a:gd name="connsiteX14" fmla="*/ 3350039 w 3350039"/>
                <a:gd name="connsiteY14" fmla="*/ 2270025 h 2270025"/>
                <a:gd name="connsiteX15" fmla="*/ 259103 w 3350039"/>
                <a:gd name="connsiteY15" fmla="*/ 1866466 h 2270025"/>
                <a:gd name="connsiteX0" fmla="*/ 160867 w 3251803"/>
                <a:gd name="connsiteY0" fmla="*/ 1866466 h 2270025"/>
                <a:gd name="connsiteX1" fmla="*/ 1 w 3251803"/>
                <a:gd name="connsiteY1" fmla="*/ 1563796 h 2270025"/>
                <a:gd name="connsiteX2" fmla="*/ 270257 w 3251803"/>
                <a:gd name="connsiteY2" fmla="*/ 905186 h 2270025"/>
                <a:gd name="connsiteX3" fmla="*/ 1126066 w 3251803"/>
                <a:gd name="connsiteY3" fmla="*/ 151335 h 2270025"/>
                <a:gd name="connsiteX4" fmla="*/ 1608666 w 3251803"/>
                <a:gd name="connsiteY4" fmla="*/ 50445 h 2270025"/>
                <a:gd name="connsiteX5" fmla="*/ 1447800 w 3251803"/>
                <a:gd name="connsiteY5" fmla="*/ 454005 h 2270025"/>
                <a:gd name="connsiteX6" fmla="*/ 1840314 w 3251803"/>
                <a:gd name="connsiteY6" fmla="*/ 505662 h 2270025"/>
                <a:gd name="connsiteX7" fmla="*/ 2214813 w 3251803"/>
                <a:gd name="connsiteY7" fmla="*/ 199762 h 2270025"/>
                <a:gd name="connsiteX8" fmla="*/ 2573866 w 3251803"/>
                <a:gd name="connsiteY8" fmla="*/ 252225 h 2270025"/>
                <a:gd name="connsiteX9" fmla="*/ 2658532 w 3251803"/>
                <a:gd name="connsiteY9" fmla="*/ 392240 h 2270025"/>
                <a:gd name="connsiteX10" fmla="*/ 2571446 w 3251803"/>
                <a:gd name="connsiteY10" fmla="*/ 751469 h 2270025"/>
                <a:gd name="connsiteX11" fmla="*/ 2495246 w 3251803"/>
                <a:gd name="connsiteY11" fmla="*/ 1099812 h 2270025"/>
                <a:gd name="connsiteX12" fmla="*/ 2484360 w 3251803"/>
                <a:gd name="connsiteY12" fmla="*/ 1589669 h 2270025"/>
                <a:gd name="connsiteX13" fmla="*/ 2642203 w 3251803"/>
                <a:gd name="connsiteY13" fmla="*/ 2041425 h 2270025"/>
                <a:gd name="connsiteX14" fmla="*/ 3251803 w 3251803"/>
                <a:gd name="connsiteY14" fmla="*/ 2270025 h 2270025"/>
                <a:gd name="connsiteX15" fmla="*/ 160867 w 3251803"/>
                <a:gd name="connsiteY15" fmla="*/ 1866466 h 2270025"/>
                <a:gd name="connsiteX0" fmla="*/ 160867 w 3251803"/>
                <a:gd name="connsiteY0" fmla="*/ 1866466 h 2270025"/>
                <a:gd name="connsiteX1" fmla="*/ 1 w 3251803"/>
                <a:gd name="connsiteY1" fmla="*/ 1563796 h 2270025"/>
                <a:gd name="connsiteX2" fmla="*/ 270257 w 3251803"/>
                <a:gd name="connsiteY2" fmla="*/ 905186 h 2270025"/>
                <a:gd name="connsiteX3" fmla="*/ 1126066 w 3251803"/>
                <a:gd name="connsiteY3" fmla="*/ 151335 h 2270025"/>
                <a:gd name="connsiteX4" fmla="*/ 1608666 w 3251803"/>
                <a:gd name="connsiteY4" fmla="*/ 50445 h 2270025"/>
                <a:gd name="connsiteX5" fmla="*/ 1447800 w 3251803"/>
                <a:gd name="connsiteY5" fmla="*/ 454005 h 2270025"/>
                <a:gd name="connsiteX6" fmla="*/ 1840314 w 3251803"/>
                <a:gd name="connsiteY6" fmla="*/ 505662 h 2270025"/>
                <a:gd name="connsiteX7" fmla="*/ 2214813 w 3251803"/>
                <a:gd name="connsiteY7" fmla="*/ 199762 h 2270025"/>
                <a:gd name="connsiteX8" fmla="*/ 2573866 w 3251803"/>
                <a:gd name="connsiteY8" fmla="*/ 252225 h 2270025"/>
                <a:gd name="connsiteX9" fmla="*/ 2658532 w 3251803"/>
                <a:gd name="connsiteY9" fmla="*/ 392240 h 2270025"/>
                <a:gd name="connsiteX10" fmla="*/ 2571446 w 3251803"/>
                <a:gd name="connsiteY10" fmla="*/ 751469 h 2270025"/>
                <a:gd name="connsiteX11" fmla="*/ 2495246 w 3251803"/>
                <a:gd name="connsiteY11" fmla="*/ 1099812 h 2270025"/>
                <a:gd name="connsiteX12" fmla="*/ 2484360 w 3251803"/>
                <a:gd name="connsiteY12" fmla="*/ 1589669 h 2270025"/>
                <a:gd name="connsiteX13" fmla="*/ 2642203 w 3251803"/>
                <a:gd name="connsiteY13" fmla="*/ 2041425 h 2270025"/>
                <a:gd name="connsiteX14" fmla="*/ 3251803 w 3251803"/>
                <a:gd name="connsiteY14" fmla="*/ 2270025 h 2270025"/>
                <a:gd name="connsiteX15" fmla="*/ 160867 w 3251803"/>
                <a:gd name="connsiteY15" fmla="*/ 1866466 h 2270025"/>
                <a:gd name="connsiteX0" fmla="*/ 482598 w 3251803"/>
                <a:gd name="connsiteY0" fmla="*/ 1866466 h 2270025"/>
                <a:gd name="connsiteX1" fmla="*/ 1 w 3251803"/>
                <a:gd name="connsiteY1" fmla="*/ 1563796 h 2270025"/>
                <a:gd name="connsiteX2" fmla="*/ 270257 w 3251803"/>
                <a:gd name="connsiteY2" fmla="*/ 905186 h 2270025"/>
                <a:gd name="connsiteX3" fmla="*/ 1126066 w 3251803"/>
                <a:gd name="connsiteY3" fmla="*/ 151335 h 2270025"/>
                <a:gd name="connsiteX4" fmla="*/ 1608666 w 3251803"/>
                <a:gd name="connsiteY4" fmla="*/ 50445 h 2270025"/>
                <a:gd name="connsiteX5" fmla="*/ 1447800 w 3251803"/>
                <a:gd name="connsiteY5" fmla="*/ 454005 h 2270025"/>
                <a:gd name="connsiteX6" fmla="*/ 1840314 w 3251803"/>
                <a:gd name="connsiteY6" fmla="*/ 505662 h 2270025"/>
                <a:gd name="connsiteX7" fmla="*/ 2214813 w 3251803"/>
                <a:gd name="connsiteY7" fmla="*/ 199762 h 2270025"/>
                <a:gd name="connsiteX8" fmla="*/ 2573866 w 3251803"/>
                <a:gd name="connsiteY8" fmla="*/ 252225 h 2270025"/>
                <a:gd name="connsiteX9" fmla="*/ 2658532 w 3251803"/>
                <a:gd name="connsiteY9" fmla="*/ 392240 h 2270025"/>
                <a:gd name="connsiteX10" fmla="*/ 2571446 w 3251803"/>
                <a:gd name="connsiteY10" fmla="*/ 751469 h 2270025"/>
                <a:gd name="connsiteX11" fmla="*/ 2495246 w 3251803"/>
                <a:gd name="connsiteY11" fmla="*/ 1099812 h 2270025"/>
                <a:gd name="connsiteX12" fmla="*/ 2484360 w 3251803"/>
                <a:gd name="connsiteY12" fmla="*/ 1589669 h 2270025"/>
                <a:gd name="connsiteX13" fmla="*/ 2642203 w 3251803"/>
                <a:gd name="connsiteY13" fmla="*/ 2041425 h 2270025"/>
                <a:gd name="connsiteX14" fmla="*/ 3251803 w 3251803"/>
                <a:gd name="connsiteY14" fmla="*/ 2270025 h 2270025"/>
                <a:gd name="connsiteX15" fmla="*/ 482598 w 3251803"/>
                <a:gd name="connsiteY15" fmla="*/ 1866466 h 2270025"/>
                <a:gd name="connsiteX0" fmla="*/ 482598 w 3251803"/>
                <a:gd name="connsiteY0" fmla="*/ 1866466 h 2270025"/>
                <a:gd name="connsiteX1" fmla="*/ 1 w 3251803"/>
                <a:gd name="connsiteY1" fmla="*/ 1563796 h 2270025"/>
                <a:gd name="connsiteX2" fmla="*/ 270257 w 3251803"/>
                <a:gd name="connsiteY2" fmla="*/ 905186 h 2270025"/>
                <a:gd name="connsiteX3" fmla="*/ 1126066 w 3251803"/>
                <a:gd name="connsiteY3" fmla="*/ 151335 h 2270025"/>
                <a:gd name="connsiteX4" fmla="*/ 1608666 w 3251803"/>
                <a:gd name="connsiteY4" fmla="*/ 50445 h 2270025"/>
                <a:gd name="connsiteX5" fmla="*/ 1447800 w 3251803"/>
                <a:gd name="connsiteY5" fmla="*/ 454005 h 2270025"/>
                <a:gd name="connsiteX6" fmla="*/ 1840314 w 3251803"/>
                <a:gd name="connsiteY6" fmla="*/ 505662 h 2270025"/>
                <a:gd name="connsiteX7" fmla="*/ 2214813 w 3251803"/>
                <a:gd name="connsiteY7" fmla="*/ 199762 h 2270025"/>
                <a:gd name="connsiteX8" fmla="*/ 2573866 w 3251803"/>
                <a:gd name="connsiteY8" fmla="*/ 252225 h 2270025"/>
                <a:gd name="connsiteX9" fmla="*/ 2658532 w 3251803"/>
                <a:gd name="connsiteY9" fmla="*/ 392240 h 2270025"/>
                <a:gd name="connsiteX10" fmla="*/ 2571446 w 3251803"/>
                <a:gd name="connsiteY10" fmla="*/ 751469 h 2270025"/>
                <a:gd name="connsiteX11" fmla="*/ 2495246 w 3251803"/>
                <a:gd name="connsiteY11" fmla="*/ 1099812 h 2270025"/>
                <a:gd name="connsiteX12" fmla="*/ 2484360 w 3251803"/>
                <a:gd name="connsiteY12" fmla="*/ 1589669 h 2270025"/>
                <a:gd name="connsiteX13" fmla="*/ 2642203 w 3251803"/>
                <a:gd name="connsiteY13" fmla="*/ 2041425 h 2270025"/>
                <a:gd name="connsiteX14" fmla="*/ 3251803 w 3251803"/>
                <a:gd name="connsiteY14" fmla="*/ 2270025 h 2270025"/>
                <a:gd name="connsiteX15" fmla="*/ 482598 w 3251803"/>
                <a:gd name="connsiteY15" fmla="*/ 1866466 h 2270025"/>
                <a:gd name="connsiteX0" fmla="*/ 482598 w 3251803"/>
                <a:gd name="connsiteY0" fmla="*/ 1866466 h 2270025"/>
                <a:gd name="connsiteX1" fmla="*/ 1 w 3251803"/>
                <a:gd name="connsiteY1" fmla="*/ 1563796 h 2270025"/>
                <a:gd name="connsiteX2" fmla="*/ 270257 w 3251803"/>
                <a:gd name="connsiteY2" fmla="*/ 905186 h 2270025"/>
                <a:gd name="connsiteX3" fmla="*/ 1126066 w 3251803"/>
                <a:gd name="connsiteY3" fmla="*/ 151335 h 2270025"/>
                <a:gd name="connsiteX4" fmla="*/ 1608666 w 3251803"/>
                <a:gd name="connsiteY4" fmla="*/ 50445 h 2270025"/>
                <a:gd name="connsiteX5" fmla="*/ 1447800 w 3251803"/>
                <a:gd name="connsiteY5" fmla="*/ 454005 h 2270025"/>
                <a:gd name="connsiteX6" fmla="*/ 1840314 w 3251803"/>
                <a:gd name="connsiteY6" fmla="*/ 505662 h 2270025"/>
                <a:gd name="connsiteX7" fmla="*/ 2214813 w 3251803"/>
                <a:gd name="connsiteY7" fmla="*/ 199762 h 2270025"/>
                <a:gd name="connsiteX8" fmla="*/ 2573866 w 3251803"/>
                <a:gd name="connsiteY8" fmla="*/ 252225 h 2270025"/>
                <a:gd name="connsiteX9" fmla="*/ 2658532 w 3251803"/>
                <a:gd name="connsiteY9" fmla="*/ 392240 h 2270025"/>
                <a:gd name="connsiteX10" fmla="*/ 2571446 w 3251803"/>
                <a:gd name="connsiteY10" fmla="*/ 751469 h 2270025"/>
                <a:gd name="connsiteX11" fmla="*/ 2495246 w 3251803"/>
                <a:gd name="connsiteY11" fmla="*/ 1099812 h 2270025"/>
                <a:gd name="connsiteX12" fmla="*/ 2484360 w 3251803"/>
                <a:gd name="connsiteY12" fmla="*/ 1589669 h 2270025"/>
                <a:gd name="connsiteX13" fmla="*/ 2642203 w 3251803"/>
                <a:gd name="connsiteY13" fmla="*/ 2041425 h 2270025"/>
                <a:gd name="connsiteX14" fmla="*/ 3251803 w 3251803"/>
                <a:gd name="connsiteY14" fmla="*/ 2270025 h 2270025"/>
                <a:gd name="connsiteX15" fmla="*/ 482598 w 3251803"/>
                <a:gd name="connsiteY15" fmla="*/ 1866466 h 2270025"/>
                <a:gd name="connsiteX0" fmla="*/ 482598 w 3251803"/>
                <a:gd name="connsiteY0" fmla="*/ 1866466 h 2270025"/>
                <a:gd name="connsiteX1" fmla="*/ 1 w 3251803"/>
                <a:gd name="connsiteY1" fmla="*/ 1563796 h 2270025"/>
                <a:gd name="connsiteX2" fmla="*/ 270257 w 3251803"/>
                <a:gd name="connsiteY2" fmla="*/ 905186 h 2270025"/>
                <a:gd name="connsiteX3" fmla="*/ 1126066 w 3251803"/>
                <a:gd name="connsiteY3" fmla="*/ 151335 h 2270025"/>
                <a:gd name="connsiteX4" fmla="*/ 1608666 w 3251803"/>
                <a:gd name="connsiteY4" fmla="*/ 50445 h 2270025"/>
                <a:gd name="connsiteX5" fmla="*/ 1447800 w 3251803"/>
                <a:gd name="connsiteY5" fmla="*/ 454005 h 2270025"/>
                <a:gd name="connsiteX6" fmla="*/ 1840314 w 3251803"/>
                <a:gd name="connsiteY6" fmla="*/ 505662 h 2270025"/>
                <a:gd name="connsiteX7" fmla="*/ 2214813 w 3251803"/>
                <a:gd name="connsiteY7" fmla="*/ 199762 h 2270025"/>
                <a:gd name="connsiteX8" fmla="*/ 2573866 w 3251803"/>
                <a:gd name="connsiteY8" fmla="*/ 252225 h 2270025"/>
                <a:gd name="connsiteX9" fmla="*/ 2658532 w 3251803"/>
                <a:gd name="connsiteY9" fmla="*/ 392240 h 2270025"/>
                <a:gd name="connsiteX10" fmla="*/ 2571446 w 3251803"/>
                <a:gd name="connsiteY10" fmla="*/ 751469 h 2270025"/>
                <a:gd name="connsiteX11" fmla="*/ 2495246 w 3251803"/>
                <a:gd name="connsiteY11" fmla="*/ 1099812 h 2270025"/>
                <a:gd name="connsiteX12" fmla="*/ 2484360 w 3251803"/>
                <a:gd name="connsiteY12" fmla="*/ 1589669 h 2270025"/>
                <a:gd name="connsiteX13" fmla="*/ 2642203 w 3251803"/>
                <a:gd name="connsiteY13" fmla="*/ 2041425 h 2270025"/>
                <a:gd name="connsiteX14" fmla="*/ 3251803 w 3251803"/>
                <a:gd name="connsiteY14" fmla="*/ 2270025 h 2270025"/>
                <a:gd name="connsiteX15" fmla="*/ 482598 w 3251803"/>
                <a:gd name="connsiteY15" fmla="*/ 1866466 h 2270025"/>
                <a:gd name="connsiteX0" fmla="*/ 482598 w 3251803"/>
                <a:gd name="connsiteY0" fmla="*/ 1866466 h 2270025"/>
                <a:gd name="connsiteX1" fmla="*/ 1 w 3251803"/>
                <a:gd name="connsiteY1" fmla="*/ 1563796 h 2270025"/>
                <a:gd name="connsiteX2" fmla="*/ 270257 w 3251803"/>
                <a:gd name="connsiteY2" fmla="*/ 905186 h 2270025"/>
                <a:gd name="connsiteX3" fmla="*/ 1126066 w 3251803"/>
                <a:gd name="connsiteY3" fmla="*/ 151335 h 2270025"/>
                <a:gd name="connsiteX4" fmla="*/ 1608666 w 3251803"/>
                <a:gd name="connsiteY4" fmla="*/ 50445 h 2270025"/>
                <a:gd name="connsiteX5" fmla="*/ 1447800 w 3251803"/>
                <a:gd name="connsiteY5" fmla="*/ 454005 h 2270025"/>
                <a:gd name="connsiteX6" fmla="*/ 1840314 w 3251803"/>
                <a:gd name="connsiteY6" fmla="*/ 505662 h 2270025"/>
                <a:gd name="connsiteX7" fmla="*/ 2214813 w 3251803"/>
                <a:gd name="connsiteY7" fmla="*/ 199762 h 2270025"/>
                <a:gd name="connsiteX8" fmla="*/ 2573866 w 3251803"/>
                <a:gd name="connsiteY8" fmla="*/ 252225 h 2270025"/>
                <a:gd name="connsiteX9" fmla="*/ 2658532 w 3251803"/>
                <a:gd name="connsiteY9" fmla="*/ 392240 h 2270025"/>
                <a:gd name="connsiteX10" fmla="*/ 2571446 w 3251803"/>
                <a:gd name="connsiteY10" fmla="*/ 751469 h 2270025"/>
                <a:gd name="connsiteX11" fmla="*/ 2495246 w 3251803"/>
                <a:gd name="connsiteY11" fmla="*/ 1099812 h 2270025"/>
                <a:gd name="connsiteX12" fmla="*/ 2484360 w 3251803"/>
                <a:gd name="connsiteY12" fmla="*/ 1589669 h 2270025"/>
                <a:gd name="connsiteX13" fmla="*/ 2642203 w 3251803"/>
                <a:gd name="connsiteY13" fmla="*/ 2041425 h 2270025"/>
                <a:gd name="connsiteX14" fmla="*/ 3251803 w 3251803"/>
                <a:gd name="connsiteY14" fmla="*/ 2270025 h 2270025"/>
                <a:gd name="connsiteX15" fmla="*/ 482598 w 3251803"/>
                <a:gd name="connsiteY15" fmla="*/ 1866466 h 2270025"/>
                <a:gd name="connsiteX0" fmla="*/ 482598 w 3251803"/>
                <a:gd name="connsiteY0" fmla="*/ 1866466 h 2270025"/>
                <a:gd name="connsiteX1" fmla="*/ 1 w 3251803"/>
                <a:gd name="connsiteY1" fmla="*/ 1563796 h 2270025"/>
                <a:gd name="connsiteX2" fmla="*/ 270257 w 3251803"/>
                <a:gd name="connsiteY2" fmla="*/ 905186 h 2270025"/>
                <a:gd name="connsiteX3" fmla="*/ 1126066 w 3251803"/>
                <a:gd name="connsiteY3" fmla="*/ 151335 h 2270025"/>
                <a:gd name="connsiteX4" fmla="*/ 1608666 w 3251803"/>
                <a:gd name="connsiteY4" fmla="*/ 50445 h 2270025"/>
                <a:gd name="connsiteX5" fmla="*/ 1447800 w 3251803"/>
                <a:gd name="connsiteY5" fmla="*/ 454005 h 2270025"/>
                <a:gd name="connsiteX6" fmla="*/ 1840314 w 3251803"/>
                <a:gd name="connsiteY6" fmla="*/ 505662 h 2270025"/>
                <a:gd name="connsiteX7" fmla="*/ 2214813 w 3251803"/>
                <a:gd name="connsiteY7" fmla="*/ 199762 h 2270025"/>
                <a:gd name="connsiteX8" fmla="*/ 2573866 w 3251803"/>
                <a:gd name="connsiteY8" fmla="*/ 252225 h 2270025"/>
                <a:gd name="connsiteX9" fmla="*/ 2658532 w 3251803"/>
                <a:gd name="connsiteY9" fmla="*/ 392240 h 2270025"/>
                <a:gd name="connsiteX10" fmla="*/ 2571446 w 3251803"/>
                <a:gd name="connsiteY10" fmla="*/ 751469 h 2270025"/>
                <a:gd name="connsiteX11" fmla="*/ 2495246 w 3251803"/>
                <a:gd name="connsiteY11" fmla="*/ 1099812 h 2270025"/>
                <a:gd name="connsiteX12" fmla="*/ 2484360 w 3251803"/>
                <a:gd name="connsiteY12" fmla="*/ 1589669 h 2270025"/>
                <a:gd name="connsiteX13" fmla="*/ 2642203 w 3251803"/>
                <a:gd name="connsiteY13" fmla="*/ 2041425 h 2270025"/>
                <a:gd name="connsiteX14" fmla="*/ 3251803 w 3251803"/>
                <a:gd name="connsiteY14" fmla="*/ 2270025 h 2270025"/>
                <a:gd name="connsiteX15" fmla="*/ 482598 w 3251803"/>
                <a:gd name="connsiteY15" fmla="*/ 1866466 h 2270025"/>
                <a:gd name="connsiteX0" fmla="*/ 482600 w 3251805"/>
                <a:gd name="connsiteY0" fmla="*/ 1866466 h 2270025"/>
                <a:gd name="connsiteX1" fmla="*/ 0 w 3251805"/>
                <a:gd name="connsiteY1" fmla="*/ 1563796 h 2270025"/>
                <a:gd name="connsiteX2" fmla="*/ 270259 w 3251805"/>
                <a:gd name="connsiteY2" fmla="*/ 905186 h 2270025"/>
                <a:gd name="connsiteX3" fmla="*/ 1126068 w 3251805"/>
                <a:gd name="connsiteY3" fmla="*/ 151335 h 2270025"/>
                <a:gd name="connsiteX4" fmla="*/ 1608668 w 3251805"/>
                <a:gd name="connsiteY4" fmla="*/ 50445 h 2270025"/>
                <a:gd name="connsiteX5" fmla="*/ 1447802 w 3251805"/>
                <a:gd name="connsiteY5" fmla="*/ 454005 h 2270025"/>
                <a:gd name="connsiteX6" fmla="*/ 1840316 w 3251805"/>
                <a:gd name="connsiteY6" fmla="*/ 505662 h 2270025"/>
                <a:gd name="connsiteX7" fmla="*/ 2214815 w 3251805"/>
                <a:gd name="connsiteY7" fmla="*/ 199762 h 2270025"/>
                <a:gd name="connsiteX8" fmla="*/ 2573868 w 3251805"/>
                <a:gd name="connsiteY8" fmla="*/ 252225 h 2270025"/>
                <a:gd name="connsiteX9" fmla="*/ 2658534 w 3251805"/>
                <a:gd name="connsiteY9" fmla="*/ 392240 h 2270025"/>
                <a:gd name="connsiteX10" fmla="*/ 2571448 w 3251805"/>
                <a:gd name="connsiteY10" fmla="*/ 751469 h 2270025"/>
                <a:gd name="connsiteX11" fmla="*/ 2495248 w 3251805"/>
                <a:gd name="connsiteY11" fmla="*/ 1099812 h 2270025"/>
                <a:gd name="connsiteX12" fmla="*/ 2484362 w 3251805"/>
                <a:gd name="connsiteY12" fmla="*/ 1589669 h 2270025"/>
                <a:gd name="connsiteX13" fmla="*/ 2642205 w 3251805"/>
                <a:gd name="connsiteY13" fmla="*/ 2041425 h 2270025"/>
                <a:gd name="connsiteX14" fmla="*/ 3251805 w 3251805"/>
                <a:gd name="connsiteY14" fmla="*/ 2270025 h 2270025"/>
                <a:gd name="connsiteX15" fmla="*/ 482600 w 3251805"/>
                <a:gd name="connsiteY15" fmla="*/ 1866466 h 2270025"/>
                <a:gd name="connsiteX0" fmla="*/ 482600 w 3251805"/>
                <a:gd name="connsiteY0" fmla="*/ 1866466 h 2270025"/>
                <a:gd name="connsiteX1" fmla="*/ 0 w 3251805"/>
                <a:gd name="connsiteY1" fmla="*/ 1563796 h 2270025"/>
                <a:gd name="connsiteX2" fmla="*/ 270259 w 3251805"/>
                <a:gd name="connsiteY2" fmla="*/ 905186 h 2270025"/>
                <a:gd name="connsiteX3" fmla="*/ 1126068 w 3251805"/>
                <a:gd name="connsiteY3" fmla="*/ 151335 h 2270025"/>
                <a:gd name="connsiteX4" fmla="*/ 1608668 w 3251805"/>
                <a:gd name="connsiteY4" fmla="*/ 50445 h 2270025"/>
                <a:gd name="connsiteX5" fmla="*/ 1447802 w 3251805"/>
                <a:gd name="connsiteY5" fmla="*/ 454005 h 2270025"/>
                <a:gd name="connsiteX6" fmla="*/ 1840316 w 3251805"/>
                <a:gd name="connsiteY6" fmla="*/ 505662 h 2270025"/>
                <a:gd name="connsiteX7" fmla="*/ 2214815 w 3251805"/>
                <a:gd name="connsiteY7" fmla="*/ 199762 h 2270025"/>
                <a:gd name="connsiteX8" fmla="*/ 2573868 w 3251805"/>
                <a:gd name="connsiteY8" fmla="*/ 252225 h 2270025"/>
                <a:gd name="connsiteX9" fmla="*/ 2658534 w 3251805"/>
                <a:gd name="connsiteY9" fmla="*/ 392240 h 2270025"/>
                <a:gd name="connsiteX10" fmla="*/ 2571448 w 3251805"/>
                <a:gd name="connsiteY10" fmla="*/ 751469 h 2270025"/>
                <a:gd name="connsiteX11" fmla="*/ 2495248 w 3251805"/>
                <a:gd name="connsiteY11" fmla="*/ 1099812 h 2270025"/>
                <a:gd name="connsiteX12" fmla="*/ 2484362 w 3251805"/>
                <a:gd name="connsiteY12" fmla="*/ 1589669 h 2270025"/>
                <a:gd name="connsiteX13" fmla="*/ 2642205 w 3251805"/>
                <a:gd name="connsiteY13" fmla="*/ 2041425 h 2270025"/>
                <a:gd name="connsiteX14" fmla="*/ 3251805 w 3251805"/>
                <a:gd name="connsiteY14" fmla="*/ 2270025 h 2270025"/>
                <a:gd name="connsiteX15" fmla="*/ 482600 w 3251805"/>
                <a:gd name="connsiteY15" fmla="*/ 1866466 h 2270025"/>
                <a:gd name="connsiteX0" fmla="*/ 482598 w 3251803"/>
                <a:gd name="connsiteY0" fmla="*/ 1866466 h 2270025"/>
                <a:gd name="connsiteX1" fmla="*/ 0 w 3251803"/>
                <a:gd name="connsiteY1" fmla="*/ 1563796 h 2270025"/>
                <a:gd name="connsiteX2" fmla="*/ 270257 w 3251803"/>
                <a:gd name="connsiteY2" fmla="*/ 905186 h 2270025"/>
                <a:gd name="connsiteX3" fmla="*/ 1126066 w 3251803"/>
                <a:gd name="connsiteY3" fmla="*/ 151335 h 2270025"/>
                <a:gd name="connsiteX4" fmla="*/ 1608666 w 3251803"/>
                <a:gd name="connsiteY4" fmla="*/ 50445 h 2270025"/>
                <a:gd name="connsiteX5" fmla="*/ 1447800 w 3251803"/>
                <a:gd name="connsiteY5" fmla="*/ 454005 h 2270025"/>
                <a:gd name="connsiteX6" fmla="*/ 1840314 w 3251803"/>
                <a:gd name="connsiteY6" fmla="*/ 505662 h 2270025"/>
                <a:gd name="connsiteX7" fmla="*/ 2214813 w 3251803"/>
                <a:gd name="connsiteY7" fmla="*/ 199762 h 2270025"/>
                <a:gd name="connsiteX8" fmla="*/ 2573866 w 3251803"/>
                <a:gd name="connsiteY8" fmla="*/ 252225 h 2270025"/>
                <a:gd name="connsiteX9" fmla="*/ 2658532 w 3251803"/>
                <a:gd name="connsiteY9" fmla="*/ 392240 h 2270025"/>
                <a:gd name="connsiteX10" fmla="*/ 2571446 w 3251803"/>
                <a:gd name="connsiteY10" fmla="*/ 751469 h 2270025"/>
                <a:gd name="connsiteX11" fmla="*/ 2495246 w 3251803"/>
                <a:gd name="connsiteY11" fmla="*/ 1099812 h 2270025"/>
                <a:gd name="connsiteX12" fmla="*/ 2484360 w 3251803"/>
                <a:gd name="connsiteY12" fmla="*/ 1589669 h 2270025"/>
                <a:gd name="connsiteX13" fmla="*/ 2642203 w 3251803"/>
                <a:gd name="connsiteY13" fmla="*/ 2041425 h 2270025"/>
                <a:gd name="connsiteX14" fmla="*/ 3251803 w 3251803"/>
                <a:gd name="connsiteY14" fmla="*/ 2270025 h 2270025"/>
                <a:gd name="connsiteX15" fmla="*/ 482598 w 3251803"/>
                <a:gd name="connsiteY15" fmla="*/ 1866466 h 2270025"/>
                <a:gd name="connsiteX0" fmla="*/ 482598 w 2759224"/>
                <a:gd name="connsiteY0" fmla="*/ 1866466 h 2182032"/>
                <a:gd name="connsiteX1" fmla="*/ 0 w 2759224"/>
                <a:gd name="connsiteY1" fmla="*/ 1563796 h 2182032"/>
                <a:gd name="connsiteX2" fmla="*/ 270257 w 2759224"/>
                <a:gd name="connsiteY2" fmla="*/ 905186 h 2182032"/>
                <a:gd name="connsiteX3" fmla="*/ 1126066 w 2759224"/>
                <a:gd name="connsiteY3" fmla="*/ 151335 h 2182032"/>
                <a:gd name="connsiteX4" fmla="*/ 1608666 w 2759224"/>
                <a:gd name="connsiteY4" fmla="*/ 50445 h 2182032"/>
                <a:gd name="connsiteX5" fmla="*/ 1447800 w 2759224"/>
                <a:gd name="connsiteY5" fmla="*/ 454005 h 2182032"/>
                <a:gd name="connsiteX6" fmla="*/ 1840314 w 2759224"/>
                <a:gd name="connsiteY6" fmla="*/ 505662 h 2182032"/>
                <a:gd name="connsiteX7" fmla="*/ 2214813 w 2759224"/>
                <a:gd name="connsiteY7" fmla="*/ 199762 h 2182032"/>
                <a:gd name="connsiteX8" fmla="*/ 2573866 w 2759224"/>
                <a:gd name="connsiteY8" fmla="*/ 252225 h 2182032"/>
                <a:gd name="connsiteX9" fmla="*/ 2658532 w 2759224"/>
                <a:gd name="connsiteY9" fmla="*/ 392240 h 2182032"/>
                <a:gd name="connsiteX10" fmla="*/ 2571446 w 2759224"/>
                <a:gd name="connsiteY10" fmla="*/ 751469 h 2182032"/>
                <a:gd name="connsiteX11" fmla="*/ 2495246 w 2759224"/>
                <a:gd name="connsiteY11" fmla="*/ 1099812 h 2182032"/>
                <a:gd name="connsiteX12" fmla="*/ 2484360 w 2759224"/>
                <a:gd name="connsiteY12" fmla="*/ 1589669 h 2182032"/>
                <a:gd name="connsiteX13" fmla="*/ 2642203 w 2759224"/>
                <a:gd name="connsiteY13" fmla="*/ 2041425 h 2182032"/>
                <a:gd name="connsiteX14" fmla="*/ 2252131 w 2759224"/>
                <a:gd name="connsiteY14" fmla="*/ 1866466 h 2182032"/>
                <a:gd name="connsiteX15" fmla="*/ 482598 w 2759224"/>
                <a:gd name="connsiteY15" fmla="*/ 1866466 h 2182032"/>
                <a:gd name="connsiteX0" fmla="*/ 482598 w 2658936"/>
                <a:gd name="connsiteY0" fmla="*/ 1866466 h 2007072"/>
                <a:gd name="connsiteX1" fmla="*/ 0 w 2658936"/>
                <a:gd name="connsiteY1" fmla="*/ 1563796 h 2007072"/>
                <a:gd name="connsiteX2" fmla="*/ 270257 w 2658936"/>
                <a:gd name="connsiteY2" fmla="*/ 905186 h 2007072"/>
                <a:gd name="connsiteX3" fmla="*/ 1126066 w 2658936"/>
                <a:gd name="connsiteY3" fmla="*/ 151335 h 2007072"/>
                <a:gd name="connsiteX4" fmla="*/ 1608666 w 2658936"/>
                <a:gd name="connsiteY4" fmla="*/ 50445 h 2007072"/>
                <a:gd name="connsiteX5" fmla="*/ 1447800 w 2658936"/>
                <a:gd name="connsiteY5" fmla="*/ 454005 h 2007072"/>
                <a:gd name="connsiteX6" fmla="*/ 1840314 w 2658936"/>
                <a:gd name="connsiteY6" fmla="*/ 505662 h 2007072"/>
                <a:gd name="connsiteX7" fmla="*/ 2214813 w 2658936"/>
                <a:gd name="connsiteY7" fmla="*/ 199762 h 2007072"/>
                <a:gd name="connsiteX8" fmla="*/ 2573866 w 2658936"/>
                <a:gd name="connsiteY8" fmla="*/ 252225 h 2007072"/>
                <a:gd name="connsiteX9" fmla="*/ 2658532 w 2658936"/>
                <a:gd name="connsiteY9" fmla="*/ 392240 h 2007072"/>
                <a:gd name="connsiteX10" fmla="*/ 2571446 w 2658936"/>
                <a:gd name="connsiteY10" fmla="*/ 751469 h 2007072"/>
                <a:gd name="connsiteX11" fmla="*/ 2495246 w 2658936"/>
                <a:gd name="connsiteY11" fmla="*/ 1099812 h 2007072"/>
                <a:gd name="connsiteX12" fmla="*/ 2484360 w 2658936"/>
                <a:gd name="connsiteY12" fmla="*/ 1589669 h 2007072"/>
                <a:gd name="connsiteX13" fmla="*/ 2252133 w 2658936"/>
                <a:gd name="connsiteY13" fmla="*/ 1866466 h 2007072"/>
                <a:gd name="connsiteX14" fmla="*/ 2252131 w 2658936"/>
                <a:gd name="connsiteY14" fmla="*/ 1866466 h 2007072"/>
                <a:gd name="connsiteX15" fmla="*/ 482598 w 2658936"/>
                <a:gd name="connsiteY15" fmla="*/ 1866466 h 2007072"/>
                <a:gd name="connsiteX0" fmla="*/ 482598 w 2658936"/>
                <a:gd name="connsiteY0" fmla="*/ 1866466 h 1916910"/>
                <a:gd name="connsiteX1" fmla="*/ 0 w 2658936"/>
                <a:gd name="connsiteY1" fmla="*/ 1563796 h 1916910"/>
                <a:gd name="connsiteX2" fmla="*/ 270257 w 2658936"/>
                <a:gd name="connsiteY2" fmla="*/ 905186 h 1916910"/>
                <a:gd name="connsiteX3" fmla="*/ 1126066 w 2658936"/>
                <a:gd name="connsiteY3" fmla="*/ 151335 h 1916910"/>
                <a:gd name="connsiteX4" fmla="*/ 1608666 w 2658936"/>
                <a:gd name="connsiteY4" fmla="*/ 50445 h 1916910"/>
                <a:gd name="connsiteX5" fmla="*/ 1447800 w 2658936"/>
                <a:gd name="connsiteY5" fmla="*/ 454005 h 1916910"/>
                <a:gd name="connsiteX6" fmla="*/ 1840314 w 2658936"/>
                <a:gd name="connsiteY6" fmla="*/ 505662 h 1916910"/>
                <a:gd name="connsiteX7" fmla="*/ 2214813 w 2658936"/>
                <a:gd name="connsiteY7" fmla="*/ 199762 h 1916910"/>
                <a:gd name="connsiteX8" fmla="*/ 2573866 w 2658936"/>
                <a:gd name="connsiteY8" fmla="*/ 252225 h 1916910"/>
                <a:gd name="connsiteX9" fmla="*/ 2658532 w 2658936"/>
                <a:gd name="connsiteY9" fmla="*/ 392240 h 1916910"/>
                <a:gd name="connsiteX10" fmla="*/ 2571446 w 2658936"/>
                <a:gd name="connsiteY10" fmla="*/ 751469 h 1916910"/>
                <a:gd name="connsiteX11" fmla="*/ 2495246 w 2658936"/>
                <a:gd name="connsiteY11" fmla="*/ 1099812 h 1916910"/>
                <a:gd name="connsiteX12" fmla="*/ 2484360 w 2658936"/>
                <a:gd name="connsiteY12" fmla="*/ 1589669 h 1916910"/>
                <a:gd name="connsiteX13" fmla="*/ 2252133 w 2658936"/>
                <a:gd name="connsiteY13" fmla="*/ 1866466 h 1916910"/>
                <a:gd name="connsiteX14" fmla="*/ 482598 w 2658936"/>
                <a:gd name="connsiteY14" fmla="*/ 1866466 h 1916910"/>
                <a:gd name="connsiteX0" fmla="*/ 482598 w 2658936"/>
                <a:gd name="connsiteY0" fmla="*/ 1866466 h 1916911"/>
                <a:gd name="connsiteX1" fmla="*/ 0 w 2658936"/>
                <a:gd name="connsiteY1" fmla="*/ 1563796 h 1916911"/>
                <a:gd name="connsiteX2" fmla="*/ 270257 w 2658936"/>
                <a:gd name="connsiteY2" fmla="*/ 905186 h 1916911"/>
                <a:gd name="connsiteX3" fmla="*/ 1126066 w 2658936"/>
                <a:gd name="connsiteY3" fmla="*/ 151335 h 1916911"/>
                <a:gd name="connsiteX4" fmla="*/ 1608666 w 2658936"/>
                <a:gd name="connsiteY4" fmla="*/ 50445 h 1916911"/>
                <a:gd name="connsiteX5" fmla="*/ 1447800 w 2658936"/>
                <a:gd name="connsiteY5" fmla="*/ 454005 h 1916911"/>
                <a:gd name="connsiteX6" fmla="*/ 1840314 w 2658936"/>
                <a:gd name="connsiteY6" fmla="*/ 505662 h 1916911"/>
                <a:gd name="connsiteX7" fmla="*/ 2214813 w 2658936"/>
                <a:gd name="connsiteY7" fmla="*/ 199762 h 1916911"/>
                <a:gd name="connsiteX8" fmla="*/ 2573866 w 2658936"/>
                <a:gd name="connsiteY8" fmla="*/ 252225 h 1916911"/>
                <a:gd name="connsiteX9" fmla="*/ 2658532 w 2658936"/>
                <a:gd name="connsiteY9" fmla="*/ 392240 h 1916911"/>
                <a:gd name="connsiteX10" fmla="*/ 2571446 w 2658936"/>
                <a:gd name="connsiteY10" fmla="*/ 751469 h 1916911"/>
                <a:gd name="connsiteX11" fmla="*/ 2495246 w 2658936"/>
                <a:gd name="connsiteY11" fmla="*/ 1099812 h 1916911"/>
                <a:gd name="connsiteX12" fmla="*/ 2484360 w 2658936"/>
                <a:gd name="connsiteY12" fmla="*/ 1589669 h 1916911"/>
                <a:gd name="connsiteX13" fmla="*/ 2252133 w 2658936"/>
                <a:gd name="connsiteY13" fmla="*/ 1866466 h 1916911"/>
                <a:gd name="connsiteX14" fmla="*/ 482598 w 2658936"/>
                <a:gd name="connsiteY14" fmla="*/ 1866466 h 1916911"/>
                <a:gd name="connsiteX0" fmla="*/ 405382 w 2581720"/>
                <a:gd name="connsiteY0" fmla="*/ 1866466 h 1916911"/>
                <a:gd name="connsiteX1" fmla="*/ 0 w 2581720"/>
                <a:gd name="connsiteY1" fmla="*/ 1515369 h 1916911"/>
                <a:gd name="connsiteX2" fmla="*/ 193041 w 2581720"/>
                <a:gd name="connsiteY2" fmla="*/ 905186 h 1916911"/>
                <a:gd name="connsiteX3" fmla="*/ 1048850 w 2581720"/>
                <a:gd name="connsiteY3" fmla="*/ 151335 h 1916911"/>
                <a:gd name="connsiteX4" fmla="*/ 1531450 w 2581720"/>
                <a:gd name="connsiteY4" fmla="*/ 50445 h 1916911"/>
                <a:gd name="connsiteX5" fmla="*/ 1370584 w 2581720"/>
                <a:gd name="connsiteY5" fmla="*/ 454005 h 1916911"/>
                <a:gd name="connsiteX6" fmla="*/ 1763098 w 2581720"/>
                <a:gd name="connsiteY6" fmla="*/ 505662 h 1916911"/>
                <a:gd name="connsiteX7" fmla="*/ 2137597 w 2581720"/>
                <a:gd name="connsiteY7" fmla="*/ 199762 h 1916911"/>
                <a:gd name="connsiteX8" fmla="*/ 2496650 w 2581720"/>
                <a:gd name="connsiteY8" fmla="*/ 252225 h 1916911"/>
                <a:gd name="connsiteX9" fmla="*/ 2581316 w 2581720"/>
                <a:gd name="connsiteY9" fmla="*/ 392240 h 1916911"/>
                <a:gd name="connsiteX10" fmla="*/ 2494230 w 2581720"/>
                <a:gd name="connsiteY10" fmla="*/ 751469 h 1916911"/>
                <a:gd name="connsiteX11" fmla="*/ 2418030 w 2581720"/>
                <a:gd name="connsiteY11" fmla="*/ 1099812 h 1916911"/>
                <a:gd name="connsiteX12" fmla="*/ 2407144 w 2581720"/>
                <a:gd name="connsiteY12" fmla="*/ 1589669 h 1916911"/>
                <a:gd name="connsiteX13" fmla="*/ 2174917 w 2581720"/>
                <a:gd name="connsiteY13" fmla="*/ 1866466 h 1916911"/>
                <a:gd name="connsiteX14" fmla="*/ 405382 w 2581720"/>
                <a:gd name="connsiteY14" fmla="*/ 1866466 h 1916911"/>
                <a:gd name="connsiteX0" fmla="*/ 405382 w 2581720"/>
                <a:gd name="connsiteY0" fmla="*/ 1866466 h 1916911"/>
                <a:gd name="connsiteX1" fmla="*/ 0 w 2581720"/>
                <a:gd name="connsiteY1" fmla="*/ 1515369 h 1916911"/>
                <a:gd name="connsiteX2" fmla="*/ 193041 w 2581720"/>
                <a:gd name="connsiteY2" fmla="*/ 905186 h 1916911"/>
                <a:gd name="connsiteX3" fmla="*/ 1048850 w 2581720"/>
                <a:gd name="connsiteY3" fmla="*/ 151335 h 1916911"/>
                <a:gd name="connsiteX4" fmla="*/ 1531450 w 2581720"/>
                <a:gd name="connsiteY4" fmla="*/ 50445 h 1916911"/>
                <a:gd name="connsiteX5" fmla="*/ 1370584 w 2581720"/>
                <a:gd name="connsiteY5" fmla="*/ 454005 h 1916911"/>
                <a:gd name="connsiteX6" fmla="*/ 1763098 w 2581720"/>
                <a:gd name="connsiteY6" fmla="*/ 505662 h 1916911"/>
                <a:gd name="connsiteX7" fmla="*/ 2137597 w 2581720"/>
                <a:gd name="connsiteY7" fmla="*/ 199762 h 1916911"/>
                <a:gd name="connsiteX8" fmla="*/ 2496650 w 2581720"/>
                <a:gd name="connsiteY8" fmla="*/ 252225 h 1916911"/>
                <a:gd name="connsiteX9" fmla="*/ 2581316 w 2581720"/>
                <a:gd name="connsiteY9" fmla="*/ 392240 h 1916911"/>
                <a:gd name="connsiteX10" fmla="*/ 2494230 w 2581720"/>
                <a:gd name="connsiteY10" fmla="*/ 751469 h 1916911"/>
                <a:gd name="connsiteX11" fmla="*/ 2418030 w 2581720"/>
                <a:gd name="connsiteY11" fmla="*/ 1099812 h 1916911"/>
                <a:gd name="connsiteX12" fmla="*/ 2407144 w 2581720"/>
                <a:gd name="connsiteY12" fmla="*/ 1589669 h 1916911"/>
                <a:gd name="connsiteX13" fmla="*/ 2174917 w 2581720"/>
                <a:gd name="connsiteY13" fmla="*/ 1866466 h 1916911"/>
                <a:gd name="connsiteX14" fmla="*/ 405382 w 2581720"/>
                <a:gd name="connsiteY14" fmla="*/ 1866466 h 1916911"/>
                <a:gd name="connsiteX0" fmla="*/ 405382 w 2581720"/>
                <a:gd name="connsiteY0" fmla="*/ 1866466 h 1916911"/>
                <a:gd name="connsiteX1" fmla="*/ 0 w 2581720"/>
                <a:gd name="connsiteY1" fmla="*/ 1515369 h 1916911"/>
                <a:gd name="connsiteX2" fmla="*/ 193041 w 2581720"/>
                <a:gd name="connsiteY2" fmla="*/ 905186 h 1916911"/>
                <a:gd name="connsiteX3" fmla="*/ 1048850 w 2581720"/>
                <a:gd name="connsiteY3" fmla="*/ 151335 h 1916911"/>
                <a:gd name="connsiteX4" fmla="*/ 1531450 w 2581720"/>
                <a:gd name="connsiteY4" fmla="*/ 50445 h 1916911"/>
                <a:gd name="connsiteX5" fmla="*/ 1370584 w 2581720"/>
                <a:gd name="connsiteY5" fmla="*/ 454005 h 1916911"/>
                <a:gd name="connsiteX6" fmla="*/ 1763098 w 2581720"/>
                <a:gd name="connsiteY6" fmla="*/ 505662 h 1916911"/>
                <a:gd name="connsiteX7" fmla="*/ 2137597 w 2581720"/>
                <a:gd name="connsiteY7" fmla="*/ 199762 h 1916911"/>
                <a:gd name="connsiteX8" fmla="*/ 2496650 w 2581720"/>
                <a:gd name="connsiteY8" fmla="*/ 252225 h 1916911"/>
                <a:gd name="connsiteX9" fmla="*/ 2581316 w 2581720"/>
                <a:gd name="connsiteY9" fmla="*/ 392240 h 1916911"/>
                <a:gd name="connsiteX10" fmla="*/ 2494230 w 2581720"/>
                <a:gd name="connsiteY10" fmla="*/ 751469 h 1916911"/>
                <a:gd name="connsiteX11" fmla="*/ 2418030 w 2581720"/>
                <a:gd name="connsiteY11" fmla="*/ 1099812 h 1916911"/>
                <a:gd name="connsiteX12" fmla="*/ 2407144 w 2581720"/>
                <a:gd name="connsiteY12" fmla="*/ 1589669 h 1916911"/>
                <a:gd name="connsiteX13" fmla="*/ 2174917 w 2581720"/>
                <a:gd name="connsiteY13" fmla="*/ 1866466 h 1916911"/>
                <a:gd name="connsiteX14" fmla="*/ 405382 w 2581720"/>
                <a:gd name="connsiteY14" fmla="*/ 1866466 h 1916911"/>
                <a:gd name="connsiteX0" fmla="*/ 405382 w 2581720"/>
                <a:gd name="connsiteY0" fmla="*/ 1866466 h 1916911"/>
                <a:gd name="connsiteX1" fmla="*/ 0 w 2581720"/>
                <a:gd name="connsiteY1" fmla="*/ 1515369 h 1916911"/>
                <a:gd name="connsiteX2" fmla="*/ 193041 w 2581720"/>
                <a:gd name="connsiteY2" fmla="*/ 905186 h 1916911"/>
                <a:gd name="connsiteX3" fmla="*/ 1048850 w 2581720"/>
                <a:gd name="connsiteY3" fmla="*/ 151335 h 1916911"/>
                <a:gd name="connsiteX4" fmla="*/ 1531450 w 2581720"/>
                <a:gd name="connsiteY4" fmla="*/ 50445 h 1916911"/>
                <a:gd name="connsiteX5" fmla="*/ 1370584 w 2581720"/>
                <a:gd name="connsiteY5" fmla="*/ 454005 h 1916911"/>
                <a:gd name="connsiteX6" fmla="*/ 1763098 w 2581720"/>
                <a:gd name="connsiteY6" fmla="*/ 505662 h 1916911"/>
                <a:gd name="connsiteX7" fmla="*/ 2137597 w 2581720"/>
                <a:gd name="connsiteY7" fmla="*/ 199762 h 1916911"/>
                <a:gd name="connsiteX8" fmla="*/ 2496650 w 2581720"/>
                <a:gd name="connsiteY8" fmla="*/ 252225 h 1916911"/>
                <a:gd name="connsiteX9" fmla="*/ 2581316 w 2581720"/>
                <a:gd name="connsiteY9" fmla="*/ 392240 h 1916911"/>
                <a:gd name="connsiteX10" fmla="*/ 2494230 w 2581720"/>
                <a:gd name="connsiteY10" fmla="*/ 751469 h 1916911"/>
                <a:gd name="connsiteX11" fmla="*/ 2418030 w 2581720"/>
                <a:gd name="connsiteY11" fmla="*/ 1099812 h 1916911"/>
                <a:gd name="connsiteX12" fmla="*/ 2407144 w 2581720"/>
                <a:gd name="connsiteY12" fmla="*/ 1589669 h 1916911"/>
                <a:gd name="connsiteX13" fmla="*/ 1927827 w 2581720"/>
                <a:gd name="connsiteY13" fmla="*/ 1837409 h 1916911"/>
                <a:gd name="connsiteX14" fmla="*/ 405382 w 2581720"/>
                <a:gd name="connsiteY14" fmla="*/ 1866466 h 1916911"/>
                <a:gd name="connsiteX0" fmla="*/ 405382 w 2581720"/>
                <a:gd name="connsiteY0" fmla="*/ 1866466 h 1916911"/>
                <a:gd name="connsiteX1" fmla="*/ 0 w 2581720"/>
                <a:gd name="connsiteY1" fmla="*/ 1515369 h 1916911"/>
                <a:gd name="connsiteX2" fmla="*/ 193041 w 2581720"/>
                <a:gd name="connsiteY2" fmla="*/ 905186 h 1916911"/>
                <a:gd name="connsiteX3" fmla="*/ 1048850 w 2581720"/>
                <a:gd name="connsiteY3" fmla="*/ 151335 h 1916911"/>
                <a:gd name="connsiteX4" fmla="*/ 1531450 w 2581720"/>
                <a:gd name="connsiteY4" fmla="*/ 50445 h 1916911"/>
                <a:gd name="connsiteX5" fmla="*/ 1370584 w 2581720"/>
                <a:gd name="connsiteY5" fmla="*/ 454005 h 1916911"/>
                <a:gd name="connsiteX6" fmla="*/ 1763098 w 2581720"/>
                <a:gd name="connsiteY6" fmla="*/ 505662 h 1916911"/>
                <a:gd name="connsiteX7" fmla="*/ 2137597 w 2581720"/>
                <a:gd name="connsiteY7" fmla="*/ 199762 h 1916911"/>
                <a:gd name="connsiteX8" fmla="*/ 2496650 w 2581720"/>
                <a:gd name="connsiteY8" fmla="*/ 252225 h 1916911"/>
                <a:gd name="connsiteX9" fmla="*/ 2581316 w 2581720"/>
                <a:gd name="connsiteY9" fmla="*/ 392240 h 1916911"/>
                <a:gd name="connsiteX10" fmla="*/ 2494230 w 2581720"/>
                <a:gd name="connsiteY10" fmla="*/ 751469 h 1916911"/>
                <a:gd name="connsiteX11" fmla="*/ 2418030 w 2581720"/>
                <a:gd name="connsiteY11" fmla="*/ 1099812 h 1916911"/>
                <a:gd name="connsiteX12" fmla="*/ 2407144 w 2581720"/>
                <a:gd name="connsiteY12" fmla="*/ 1589669 h 1916911"/>
                <a:gd name="connsiteX13" fmla="*/ 1927827 w 2581720"/>
                <a:gd name="connsiteY13" fmla="*/ 1837409 h 1916911"/>
                <a:gd name="connsiteX14" fmla="*/ 405382 w 2581720"/>
                <a:gd name="connsiteY14" fmla="*/ 1866466 h 1916911"/>
                <a:gd name="connsiteX0" fmla="*/ 405382 w 2581720"/>
                <a:gd name="connsiteY0" fmla="*/ 1866466 h 1883542"/>
                <a:gd name="connsiteX1" fmla="*/ 0 w 2581720"/>
                <a:gd name="connsiteY1" fmla="*/ 1515369 h 1883542"/>
                <a:gd name="connsiteX2" fmla="*/ 193041 w 2581720"/>
                <a:gd name="connsiteY2" fmla="*/ 905186 h 1883542"/>
                <a:gd name="connsiteX3" fmla="*/ 1048850 w 2581720"/>
                <a:gd name="connsiteY3" fmla="*/ 151335 h 1883542"/>
                <a:gd name="connsiteX4" fmla="*/ 1531450 w 2581720"/>
                <a:gd name="connsiteY4" fmla="*/ 50445 h 1883542"/>
                <a:gd name="connsiteX5" fmla="*/ 1370584 w 2581720"/>
                <a:gd name="connsiteY5" fmla="*/ 454005 h 1883542"/>
                <a:gd name="connsiteX6" fmla="*/ 1763098 w 2581720"/>
                <a:gd name="connsiteY6" fmla="*/ 505662 h 1883542"/>
                <a:gd name="connsiteX7" fmla="*/ 2137597 w 2581720"/>
                <a:gd name="connsiteY7" fmla="*/ 199762 h 1883542"/>
                <a:gd name="connsiteX8" fmla="*/ 2496650 w 2581720"/>
                <a:gd name="connsiteY8" fmla="*/ 252225 h 1883542"/>
                <a:gd name="connsiteX9" fmla="*/ 2581316 w 2581720"/>
                <a:gd name="connsiteY9" fmla="*/ 392240 h 1883542"/>
                <a:gd name="connsiteX10" fmla="*/ 2494230 w 2581720"/>
                <a:gd name="connsiteY10" fmla="*/ 751469 h 1883542"/>
                <a:gd name="connsiteX11" fmla="*/ 2418030 w 2581720"/>
                <a:gd name="connsiteY11" fmla="*/ 1099812 h 1883542"/>
                <a:gd name="connsiteX12" fmla="*/ 2407144 w 2581720"/>
                <a:gd name="connsiteY12" fmla="*/ 1589669 h 1883542"/>
                <a:gd name="connsiteX13" fmla="*/ 1927827 w 2581720"/>
                <a:gd name="connsiteY13" fmla="*/ 1837409 h 1883542"/>
                <a:gd name="connsiteX14" fmla="*/ 405382 w 2581720"/>
                <a:gd name="connsiteY14" fmla="*/ 1866466 h 1883542"/>
                <a:gd name="connsiteX0" fmla="*/ 405382 w 2581720"/>
                <a:gd name="connsiteY0" fmla="*/ 1866466 h 1883819"/>
                <a:gd name="connsiteX1" fmla="*/ 0 w 2581720"/>
                <a:gd name="connsiteY1" fmla="*/ 1515369 h 1883819"/>
                <a:gd name="connsiteX2" fmla="*/ 193041 w 2581720"/>
                <a:gd name="connsiteY2" fmla="*/ 905186 h 1883819"/>
                <a:gd name="connsiteX3" fmla="*/ 1048850 w 2581720"/>
                <a:gd name="connsiteY3" fmla="*/ 151335 h 1883819"/>
                <a:gd name="connsiteX4" fmla="*/ 1531450 w 2581720"/>
                <a:gd name="connsiteY4" fmla="*/ 50445 h 1883819"/>
                <a:gd name="connsiteX5" fmla="*/ 1370584 w 2581720"/>
                <a:gd name="connsiteY5" fmla="*/ 454005 h 1883819"/>
                <a:gd name="connsiteX6" fmla="*/ 1763098 w 2581720"/>
                <a:gd name="connsiteY6" fmla="*/ 505662 h 1883819"/>
                <a:gd name="connsiteX7" fmla="*/ 2137597 w 2581720"/>
                <a:gd name="connsiteY7" fmla="*/ 199762 h 1883819"/>
                <a:gd name="connsiteX8" fmla="*/ 2496650 w 2581720"/>
                <a:gd name="connsiteY8" fmla="*/ 252225 h 1883819"/>
                <a:gd name="connsiteX9" fmla="*/ 2581316 w 2581720"/>
                <a:gd name="connsiteY9" fmla="*/ 392240 h 1883819"/>
                <a:gd name="connsiteX10" fmla="*/ 2494230 w 2581720"/>
                <a:gd name="connsiteY10" fmla="*/ 751469 h 1883819"/>
                <a:gd name="connsiteX11" fmla="*/ 2418030 w 2581720"/>
                <a:gd name="connsiteY11" fmla="*/ 1099812 h 1883819"/>
                <a:gd name="connsiteX12" fmla="*/ 2407144 w 2581720"/>
                <a:gd name="connsiteY12" fmla="*/ 1589669 h 1883819"/>
                <a:gd name="connsiteX13" fmla="*/ 1927827 w 2581720"/>
                <a:gd name="connsiteY13" fmla="*/ 1837409 h 1883819"/>
                <a:gd name="connsiteX14" fmla="*/ 405382 w 2581720"/>
                <a:gd name="connsiteY14" fmla="*/ 1866466 h 1883819"/>
                <a:gd name="connsiteX0" fmla="*/ 434982 w 2581720"/>
                <a:gd name="connsiteY0" fmla="*/ 1851938 h 1883542"/>
                <a:gd name="connsiteX1" fmla="*/ 0 w 2581720"/>
                <a:gd name="connsiteY1" fmla="*/ 1515369 h 1883542"/>
                <a:gd name="connsiteX2" fmla="*/ 193041 w 2581720"/>
                <a:gd name="connsiteY2" fmla="*/ 905186 h 1883542"/>
                <a:gd name="connsiteX3" fmla="*/ 1048850 w 2581720"/>
                <a:gd name="connsiteY3" fmla="*/ 151335 h 1883542"/>
                <a:gd name="connsiteX4" fmla="*/ 1531450 w 2581720"/>
                <a:gd name="connsiteY4" fmla="*/ 50445 h 1883542"/>
                <a:gd name="connsiteX5" fmla="*/ 1370584 w 2581720"/>
                <a:gd name="connsiteY5" fmla="*/ 454005 h 1883542"/>
                <a:gd name="connsiteX6" fmla="*/ 1763098 w 2581720"/>
                <a:gd name="connsiteY6" fmla="*/ 505662 h 1883542"/>
                <a:gd name="connsiteX7" fmla="*/ 2137597 w 2581720"/>
                <a:gd name="connsiteY7" fmla="*/ 199762 h 1883542"/>
                <a:gd name="connsiteX8" fmla="*/ 2496650 w 2581720"/>
                <a:gd name="connsiteY8" fmla="*/ 252225 h 1883542"/>
                <a:gd name="connsiteX9" fmla="*/ 2581316 w 2581720"/>
                <a:gd name="connsiteY9" fmla="*/ 392240 h 1883542"/>
                <a:gd name="connsiteX10" fmla="*/ 2494230 w 2581720"/>
                <a:gd name="connsiteY10" fmla="*/ 751469 h 1883542"/>
                <a:gd name="connsiteX11" fmla="*/ 2418030 w 2581720"/>
                <a:gd name="connsiteY11" fmla="*/ 1099812 h 1883542"/>
                <a:gd name="connsiteX12" fmla="*/ 2407144 w 2581720"/>
                <a:gd name="connsiteY12" fmla="*/ 1589669 h 1883542"/>
                <a:gd name="connsiteX13" fmla="*/ 1927827 w 2581720"/>
                <a:gd name="connsiteY13" fmla="*/ 1837409 h 1883542"/>
                <a:gd name="connsiteX14" fmla="*/ 434982 w 2581720"/>
                <a:gd name="connsiteY14" fmla="*/ 1851938 h 1883542"/>
                <a:gd name="connsiteX0" fmla="*/ 434982 w 2581720"/>
                <a:gd name="connsiteY0" fmla="*/ 1851938 h 1883542"/>
                <a:gd name="connsiteX1" fmla="*/ 0 w 2581720"/>
                <a:gd name="connsiteY1" fmla="*/ 1515369 h 1883542"/>
                <a:gd name="connsiteX2" fmla="*/ 193041 w 2581720"/>
                <a:gd name="connsiteY2" fmla="*/ 905186 h 1883542"/>
                <a:gd name="connsiteX3" fmla="*/ 1048850 w 2581720"/>
                <a:gd name="connsiteY3" fmla="*/ 151335 h 1883542"/>
                <a:gd name="connsiteX4" fmla="*/ 1531450 w 2581720"/>
                <a:gd name="connsiteY4" fmla="*/ 50445 h 1883542"/>
                <a:gd name="connsiteX5" fmla="*/ 1370584 w 2581720"/>
                <a:gd name="connsiteY5" fmla="*/ 454005 h 1883542"/>
                <a:gd name="connsiteX6" fmla="*/ 1763098 w 2581720"/>
                <a:gd name="connsiteY6" fmla="*/ 505662 h 1883542"/>
                <a:gd name="connsiteX7" fmla="*/ 2137597 w 2581720"/>
                <a:gd name="connsiteY7" fmla="*/ 199762 h 1883542"/>
                <a:gd name="connsiteX8" fmla="*/ 2496650 w 2581720"/>
                <a:gd name="connsiteY8" fmla="*/ 252225 h 1883542"/>
                <a:gd name="connsiteX9" fmla="*/ 2581316 w 2581720"/>
                <a:gd name="connsiteY9" fmla="*/ 392240 h 1883542"/>
                <a:gd name="connsiteX10" fmla="*/ 2494230 w 2581720"/>
                <a:gd name="connsiteY10" fmla="*/ 751469 h 1883542"/>
                <a:gd name="connsiteX11" fmla="*/ 2418030 w 2581720"/>
                <a:gd name="connsiteY11" fmla="*/ 1099812 h 1883542"/>
                <a:gd name="connsiteX12" fmla="*/ 2407144 w 2581720"/>
                <a:gd name="connsiteY12" fmla="*/ 1589669 h 1883542"/>
                <a:gd name="connsiteX13" fmla="*/ 1927827 w 2581720"/>
                <a:gd name="connsiteY13" fmla="*/ 1837409 h 1883542"/>
                <a:gd name="connsiteX14" fmla="*/ 434982 w 2581720"/>
                <a:gd name="connsiteY14" fmla="*/ 1851938 h 1883542"/>
                <a:gd name="connsiteX0" fmla="*/ 434982 w 2581720"/>
                <a:gd name="connsiteY0" fmla="*/ 1851938 h 1883542"/>
                <a:gd name="connsiteX1" fmla="*/ 0 w 2581720"/>
                <a:gd name="connsiteY1" fmla="*/ 1515369 h 1883542"/>
                <a:gd name="connsiteX2" fmla="*/ 193041 w 2581720"/>
                <a:gd name="connsiteY2" fmla="*/ 905186 h 1883542"/>
                <a:gd name="connsiteX3" fmla="*/ 1048850 w 2581720"/>
                <a:gd name="connsiteY3" fmla="*/ 151335 h 1883542"/>
                <a:gd name="connsiteX4" fmla="*/ 1531450 w 2581720"/>
                <a:gd name="connsiteY4" fmla="*/ 50445 h 1883542"/>
                <a:gd name="connsiteX5" fmla="*/ 1370584 w 2581720"/>
                <a:gd name="connsiteY5" fmla="*/ 454005 h 1883542"/>
                <a:gd name="connsiteX6" fmla="*/ 1763098 w 2581720"/>
                <a:gd name="connsiteY6" fmla="*/ 505662 h 1883542"/>
                <a:gd name="connsiteX7" fmla="*/ 2137597 w 2581720"/>
                <a:gd name="connsiteY7" fmla="*/ 199762 h 1883542"/>
                <a:gd name="connsiteX8" fmla="*/ 2496650 w 2581720"/>
                <a:gd name="connsiteY8" fmla="*/ 252225 h 1883542"/>
                <a:gd name="connsiteX9" fmla="*/ 2581316 w 2581720"/>
                <a:gd name="connsiteY9" fmla="*/ 392240 h 1883542"/>
                <a:gd name="connsiteX10" fmla="*/ 2494230 w 2581720"/>
                <a:gd name="connsiteY10" fmla="*/ 751469 h 1883542"/>
                <a:gd name="connsiteX11" fmla="*/ 2418030 w 2581720"/>
                <a:gd name="connsiteY11" fmla="*/ 1099812 h 1883542"/>
                <a:gd name="connsiteX12" fmla="*/ 2407144 w 2581720"/>
                <a:gd name="connsiteY12" fmla="*/ 1589669 h 1883542"/>
                <a:gd name="connsiteX13" fmla="*/ 1927827 w 2581720"/>
                <a:gd name="connsiteY13" fmla="*/ 1837409 h 1883542"/>
                <a:gd name="connsiteX14" fmla="*/ 434982 w 2581720"/>
                <a:gd name="connsiteY14" fmla="*/ 1851938 h 1883542"/>
                <a:gd name="connsiteX0" fmla="*/ 434982 w 2581720"/>
                <a:gd name="connsiteY0" fmla="*/ 1851938 h 1883542"/>
                <a:gd name="connsiteX1" fmla="*/ 0 w 2581720"/>
                <a:gd name="connsiteY1" fmla="*/ 1515369 h 1883542"/>
                <a:gd name="connsiteX2" fmla="*/ 193041 w 2581720"/>
                <a:gd name="connsiteY2" fmla="*/ 905186 h 1883542"/>
                <a:gd name="connsiteX3" fmla="*/ 1048850 w 2581720"/>
                <a:gd name="connsiteY3" fmla="*/ 151335 h 1883542"/>
                <a:gd name="connsiteX4" fmla="*/ 1531450 w 2581720"/>
                <a:gd name="connsiteY4" fmla="*/ 50445 h 1883542"/>
                <a:gd name="connsiteX5" fmla="*/ 1370584 w 2581720"/>
                <a:gd name="connsiteY5" fmla="*/ 454005 h 1883542"/>
                <a:gd name="connsiteX6" fmla="*/ 1763098 w 2581720"/>
                <a:gd name="connsiteY6" fmla="*/ 505662 h 1883542"/>
                <a:gd name="connsiteX7" fmla="*/ 2137597 w 2581720"/>
                <a:gd name="connsiteY7" fmla="*/ 199762 h 1883542"/>
                <a:gd name="connsiteX8" fmla="*/ 2496650 w 2581720"/>
                <a:gd name="connsiteY8" fmla="*/ 252225 h 1883542"/>
                <a:gd name="connsiteX9" fmla="*/ 2581316 w 2581720"/>
                <a:gd name="connsiteY9" fmla="*/ 392240 h 1883542"/>
                <a:gd name="connsiteX10" fmla="*/ 2494230 w 2581720"/>
                <a:gd name="connsiteY10" fmla="*/ 751469 h 1883542"/>
                <a:gd name="connsiteX11" fmla="*/ 2418030 w 2581720"/>
                <a:gd name="connsiteY11" fmla="*/ 1099812 h 1883542"/>
                <a:gd name="connsiteX12" fmla="*/ 2407144 w 2581720"/>
                <a:gd name="connsiteY12" fmla="*/ 1589669 h 1883542"/>
                <a:gd name="connsiteX13" fmla="*/ 1927827 w 2581720"/>
                <a:gd name="connsiteY13" fmla="*/ 1837409 h 1883542"/>
                <a:gd name="connsiteX14" fmla="*/ 434982 w 2581720"/>
                <a:gd name="connsiteY14" fmla="*/ 1851938 h 1883542"/>
                <a:gd name="connsiteX0" fmla="*/ 566251 w 2581720"/>
                <a:gd name="connsiteY0" fmla="*/ 1866466 h 1883542"/>
                <a:gd name="connsiteX1" fmla="*/ 0 w 2581720"/>
                <a:gd name="connsiteY1" fmla="*/ 1515369 h 1883542"/>
                <a:gd name="connsiteX2" fmla="*/ 193041 w 2581720"/>
                <a:gd name="connsiteY2" fmla="*/ 905186 h 1883542"/>
                <a:gd name="connsiteX3" fmla="*/ 1048850 w 2581720"/>
                <a:gd name="connsiteY3" fmla="*/ 151335 h 1883542"/>
                <a:gd name="connsiteX4" fmla="*/ 1531450 w 2581720"/>
                <a:gd name="connsiteY4" fmla="*/ 50445 h 1883542"/>
                <a:gd name="connsiteX5" fmla="*/ 1370584 w 2581720"/>
                <a:gd name="connsiteY5" fmla="*/ 454005 h 1883542"/>
                <a:gd name="connsiteX6" fmla="*/ 1763098 w 2581720"/>
                <a:gd name="connsiteY6" fmla="*/ 505662 h 1883542"/>
                <a:gd name="connsiteX7" fmla="*/ 2137597 w 2581720"/>
                <a:gd name="connsiteY7" fmla="*/ 199762 h 1883542"/>
                <a:gd name="connsiteX8" fmla="*/ 2496650 w 2581720"/>
                <a:gd name="connsiteY8" fmla="*/ 252225 h 1883542"/>
                <a:gd name="connsiteX9" fmla="*/ 2581316 w 2581720"/>
                <a:gd name="connsiteY9" fmla="*/ 392240 h 1883542"/>
                <a:gd name="connsiteX10" fmla="*/ 2494230 w 2581720"/>
                <a:gd name="connsiteY10" fmla="*/ 751469 h 1883542"/>
                <a:gd name="connsiteX11" fmla="*/ 2418030 w 2581720"/>
                <a:gd name="connsiteY11" fmla="*/ 1099812 h 1883542"/>
                <a:gd name="connsiteX12" fmla="*/ 2407144 w 2581720"/>
                <a:gd name="connsiteY12" fmla="*/ 1589669 h 1883542"/>
                <a:gd name="connsiteX13" fmla="*/ 1927827 w 2581720"/>
                <a:gd name="connsiteY13" fmla="*/ 1837409 h 1883542"/>
                <a:gd name="connsiteX14" fmla="*/ 566251 w 2581720"/>
                <a:gd name="connsiteY14" fmla="*/ 1866466 h 1883542"/>
                <a:gd name="connsiteX0" fmla="*/ 566251 w 2581720"/>
                <a:gd name="connsiteY0" fmla="*/ 1866466 h 1951995"/>
                <a:gd name="connsiteX1" fmla="*/ 0 w 2581720"/>
                <a:gd name="connsiteY1" fmla="*/ 1515369 h 1951995"/>
                <a:gd name="connsiteX2" fmla="*/ 193041 w 2581720"/>
                <a:gd name="connsiteY2" fmla="*/ 905186 h 1951995"/>
                <a:gd name="connsiteX3" fmla="*/ 1048850 w 2581720"/>
                <a:gd name="connsiteY3" fmla="*/ 151335 h 1951995"/>
                <a:gd name="connsiteX4" fmla="*/ 1531450 w 2581720"/>
                <a:gd name="connsiteY4" fmla="*/ 50445 h 1951995"/>
                <a:gd name="connsiteX5" fmla="*/ 1370584 w 2581720"/>
                <a:gd name="connsiteY5" fmla="*/ 454005 h 1951995"/>
                <a:gd name="connsiteX6" fmla="*/ 1763098 w 2581720"/>
                <a:gd name="connsiteY6" fmla="*/ 505662 h 1951995"/>
                <a:gd name="connsiteX7" fmla="*/ 2137597 w 2581720"/>
                <a:gd name="connsiteY7" fmla="*/ 199762 h 1951995"/>
                <a:gd name="connsiteX8" fmla="*/ 2496650 w 2581720"/>
                <a:gd name="connsiteY8" fmla="*/ 252225 h 1951995"/>
                <a:gd name="connsiteX9" fmla="*/ 2581316 w 2581720"/>
                <a:gd name="connsiteY9" fmla="*/ 392240 h 1951995"/>
                <a:gd name="connsiteX10" fmla="*/ 2494230 w 2581720"/>
                <a:gd name="connsiteY10" fmla="*/ 751469 h 1951995"/>
                <a:gd name="connsiteX11" fmla="*/ 2418030 w 2581720"/>
                <a:gd name="connsiteY11" fmla="*/ 1099812 h 1951995"/>
                <a:gd name="connsiteX12" fmla="*/ 2407144 w 2581720"/>
                <a:gd name="connsiteY12" fmla="*/ 1589669 h 1951995"/>
                <a:gd name="connsiteX13" fmla="*/ 1927827 w 2581720"/>
                <a:gd name="connsiteY13" fmla="*/ 1837409 h 1951995"/>
                <a:gd name="connsiteX14" fmla="*/ 566251 w 2581720"/>
                <a:gd name="connsiteY14" fmla="*/ 1866466 h 1951995"/>
                <a:gd name="connsiteX0" fmla="*/ 581693 w 2581720"/>
                <a:gd name="connsiteY0" fmla="*/ 1876151 h 1961680"/>
                <a:gd name="connsiteX1" fmla="*/ 0 w 2581720"/>
                <a:gd name="connsiteY1" fmla="*/ 1515369 h 1961680"/>
                <a:gd name="connsiteX2" fmla="*/ 193041 w 2581720"/>
                <a:gd name="connsiteY2" fmla="*/ 905186 h 1961680"/>
                <a:gd name="connsiteX3" fmla="*/ 1048850 w 2581720"/>
                <a:gd name="connsiteY3" fmla="*/ 151335 h 1961680"/>
                <a:gd name="connsiteX4" fmla="*/ 1531450 w 2581720"/>
                <a:gd name="connsiteY4" fmla="*/ 50445 h 1961680"/>
                <a:gd name="connsiteX5" fmla="*/ 1370584 w 2581720"/>
                <a:gd name="connsiteY5" fmla="*/ 454005 h 1961680"/>
                <a:gd name="connsiteX6" fmla="*/ 1763098 w 2581720"/>
                <a:gd name="connsiteY6" fmla="*/ 505662 h 1961680"/>
                <a:gd name="connsiteX7" fmla="*/ 2137597 w 2581720"/>
                <a:gd name="connsiteY7" fmla="*/ 199762 h 1961680"/>
                <a:gd name="connsiteX8" fmla="*/ 2496650 w 2581720"/>
                <a:gd name="connsiteY8" fmla="*/ 252225 h 1961680"/>
                <a:gd name="connsiteX9" fmla="*/ 2581316 w 2581720"/>
                <a:gd name="connsiteY9" fmla="*/ 392240 h 1961680"/>
                <a:gd name="connsiteX10" fmla="*/ 2494230 w 2581720"/>
                <a:gd name="connsiteY10" fmla="*/ 751469 h 1961680"/>
                <a:gd name="connsiteX11" fmla="*/ 2418030 w 2581720"/>
                <a:gd name="connsiteY11" fmla="*/ 1099812 h 1961680"/>
                <a:gd name="connsiteX12" fmla="*/ 2407144 w 2581720"/>
                <a:gd name="connsiteY12" fmla="*/ 1589669 h 1961680"/>
                <a:gd name="connsiteX13" fmla="*/ 1927827 w 2581720"/>
                <a:gd name="connsiteY13" fmla="*/ 1837409 h 1961680"/>
                <a:gd name="connsiteX14" fmla="*/ 581693 w 2581720"/>
                <a:gd name="connsiteY14" fmla="*/ 1876151 h 1961680"/>
                <a:gd name="connsiteX0" fmla="*/ 581693 w 2581720"/>
                <a:gd name="connsiteY0" fmla="*/ 1854359 h 1939888"/>
                <a:gd name="connsiteX1" fmla="*/ 0 w 2581720"/>
                <a:gd name="connsiteY1" fmla="*/ 1493577 h 1939888"/>
                <a:gd name="connsiteX2" fmla="*/ 193041 w 2581720"/>
                <a:gd name="connsiteY2" fmla="*/ 883394 h 1939888"/>
                <a:gd name="connsiteX3" fmla="*/ 1048850 w 2581720"/>
                <a:gd name="connsiteY3" fmla="*/ 129543 h 1939888"/>
                <a:gd name="connsiteX4" fmla="*/ 1407904 w 2581720"/>
                <a:gd name="connsiteY4" fmla="*/ 106137 h 1939888"/>
                <a:gd name="connsiteX5" fmla="*/ 1370584 w 2581720"/>
                <a:gd name="connsiteY5" fmla="*/ 432213 h 1939888"/>
                <a:gd name="connsiteX6" fmla="*/ 1763098 w 2581720"/>
                <a:gd name="connsiteY6" fmla="*/ 483870 h 1939888"/>
                <a:gd name="connsiteX7" fmla="*/ 2137597 w 2581720"/>
                <a:gd name="connsiteY7" fmla="*/ 177970 h 1939888"/>
                <a:gd name="connsiteX8" fmla="*/ 2496650 w 2581720"/>
                <a:gd name="connsiteY8" fmla="*/ 230433 h 1939888"/>
                <a:gd name="connsiteX9" fmla="*/ 2581316 w 2581720"/>
                <a:gd name="connsiteY9" fmla="*/ 370448 h 1939888"/>
                <a:gd name="connsiteX10" fmla="*/ 2494230 w 2581720"/>
                <a:gd name="connsiteY10" fmla="*/ 729677 h 1939888"/>
                <a:gd name="connsiteX11" fmla="*/ 2418030 w 2581720"/>
                <a:gd name="connsiteY11" fmla="*/ 1078020 h 1939888"/>
                <a:gd name="connsiteX12" fmla="*/ 2407144 w 2581720"/>
                <a:gd name="connsiteY12" fmla="*/ 1567877 h 1939888"/>
                <a:gd name="connsiteX13" fmla="*/ 1927827 w 2581720"/>
                <a:gd name="connsiteY13" fmla="*/ 1815617 h 1939888"/>
                <a:gd name="connsiteX14" fmla="*/ 581693 w 2581720"/>
                <a:gd name="connsiteY14" fmla="*/ 1854359 h 1939888"/>
                <a:gd name="connsiteX0" fmla="*/ 674352 w 2581720"/>
                <a:gd name="connsiteY0" fmla="*/ 1805932 h 1891461"/>
                <a:gd name="connsiteX1" fmla="*/ 0 w 2581720"/>
                <a:gd name="connsiteY1" fmla="*/ 1493577 h 1891461"/>
                <a:gd name="connsiteX2" fmla="*/ 193041 w 2581720"/>
                <a:gd name="connsiteY2" fmla="*/ 883394 h 1891461"/>
                <a:gd name="connsiteX3" fmla="*/ 1048850 w 2581720"/>
                <a:gd name="connsiteY3" fmla="*/ 129543 h 1891461"/>
                <a:gd name="connsiteX4" fmla="*/ 1407904 w 2581720"/>
                <a:gd name="connsiteY4" fmla="*/ 106137 h 1891461"/>
                <a:gd name="connsiteX5" fmla="*/ 1370584 w 2581720"/>
                <a:gd name="connsiteY5" fmla="*/ 432213 h 1891461"/>
                <a:gd name="connsiteX6" fmla="*/ 1763098 w 2581720"/>
                <a:gd name="connsiteY6" fmla="*/ 483870 h 1891461"/>
                <a:gd name="connsiteX7" fmla="*/ 2137597 w 2581720"/>
                <a:gd name="connsiteY7" fmla="*/ 177970 h 1891461"/>
                <a:gd name="connsiteX8" fmla="*/ 2496650 w 2581720"/>
                <a:gd name="connsiteY8" fmla="*/ 230433 h 1891461"/>
                <a:gd name="connsiteX9" fmla="*/ 2581316 w 2581720"/>
                <a:gd name="connsiteY9" fmla="*/ 370448 h 1891461"/>
                <a:gd name="connsiteX10" fmla="*/ 2494230 w 2581720"/>
                <a:gd name="connsiteY10" fmla="*/ 729677 h 1891461"/>
                <a:gd name="connsiteX11" fmla="*/ 2418030 w 2581720"/>
                <a:gd name="connsiteY11" fmla="*/ 1078020 h 1891461"/>
                <a:gd name="connsiteX12" fmla="*/ 2407144 w 2581720"/>
                <a:gd name="connsiteY12" fmla="*/ 1567877 h 1891461"/>
                <a:gd name="connsiteX13" fmla="*/ 1927827 w 2581720"/>
                <a:gd name="connsiteY13" fmla="*/ 1815617 h 1891461"/>
                <a:gd name="connsiteX14" fmla="*/ 674352 w 2581720"/>
                <a:gd name="connsiteY14" fmla="*/ 1805932 h 1891461"/>
                <a:gd name="connsiteX0" fmla="*/ 566251 w 2581720"/>
                <a:gd name="connsiteY0" fmla="*/ 1844673 h 1930202"/>
                <a:gd name="connsiteX1" fmla="*/ 0 w 2581720"/>
                <a:gd name="connsiteY1" fmla="*/ 1493577 h 1930202"/>
                <a:gd name="connsiteX2" fmla="*/ 193041 w 2581720"/>
                <a:gd name="connsiteY2" fmla="*/ 883394 h 1930202"/>
                <a:gd name="connsiteX3" fmla="*/ 1048850 w 2581720"/>
                <a:gd name="connsiteY3" fmla="*/ 129543 h 1930202"/>
                <a:gd name="connsiteX4" fmla="*/ 1407904 w 2581720"/>
                <a:gd name="connsiteY4" fmla="*/ 106137 h 1930202"/>
                <a:gd name="connsiteX5" fmla="*/ 1370584 w 2581720"/>
                <a:gd name="connsiteY5" fmla="*/ 432213 h 1930202"/>
                <a:gd name="connsiteX6" fmla="*/ 1763098 w 2581720"/>
                <a:gd name="connsiteY6" fmla="*/ 483870 h 1930202"/>
                <a:gd name="connsiteX7" fmla="*/ 2137597 w 2581720"/>
                <a:gd name="connsiteY7" fmla="*/ 177970 h 1930202"/>
                <a:gd name="connsiteX8" fmla="*/ 2496650 w 2581720"/>
                <a:gd name="connsiteY8" fmla="*/ 230433 h 1930202"/>
                <a:gd name="connsiteX9" fmla="*/ 2581316 w 2581720"/>
                <a:gd name="connsiteY9" fmla="*/ 370448 h 1930202"/>
                <a:gd name="connsiteX10" fmla="*/ 2494230 w 2581720"/>
                <a:gd name="connsiteY10" fmla="*/ 729677 h 1930202"/>
                <a:gd name="connsiteX11" fmla="*/ 2418030 w 2581720"/>
                <a:gd name="connsiteY11" fmla="*/ 1078020 h 1930202"/>
                <a:gd name="connsiteX12" fmla="*/ 2407144 w 2581720"/>
                <a:gd name="connsiteY12" fmla="*/ 1567877 h 1930202"/>
                <a:gd name="connsiteX13" fmla="*/ 1927827 w 2581720"/>
                <a:gd name="connsiteY13" fmla="*/ 1815617 h 1930202"/>
                <a:gd name="connsiteX14" fmla="*/ 566251 w 2581720"/>
                <a:gd name="connsiteY14" fmla="*/ 1844673 h 1930202"/>
                <a:gd name="connsiteX0" fmla="*/ 566251 w 2581720"/>
                <a:gd name="connsiteY0" fmla="*/ 1844673 h 1882582"/>
                <a:gd name="connsiteX1" fmla="*/ 0 w 2581720"/>
                <a:gd name="connsiteY1" fmla="*/ 1493577 h 1882582"/>
                <a:gd name="connsiteX2" fmla="*/ 193041 w 2581720"/>
                <a:gd name="connsiteY2" fmla="*/ 883394 h 1882582"/>
                <a:gd name="connsiteX3" fmla="*/ 1048850 w 2581720"/>
                <a:gd name="connsiteY3" fmla="*/ 129543 h 1882582"/>
                <a:gd name="connsiteX4" fmla="*/ 1407904 w 2581720"/>
                <a:gd name="connsiteY4" fmla="*/ 106137 h 1882582"/>
                <a:gd name="connsiteX5" fmla="*/ 1370584 w 2581720"/>
                <a:gd name="connsiteY5" fmla="*/ 432213 h 1882582"/>
                <a:gd name="connsiteX6" fmla="*/ 1763098 w 2581720"/>
                <a:gd name="connsiteY6" fmla="*/ 483870 h 1882582"/>
                <a:gd name="connsiteX7" fmla="*/ 2137597 w 2581720"/>
                <a:gd name="connsiteY7" fmla="*/ 177970 h 1882582"/>
                <a:gd name="connsiteX8" fmla="*/ 2496650 w 2581720"/>
                <a:gd name="connsiteY8" fmla="*/ 230433 h 1882582"/>
                <a:gd name="connsiteX9" fmla="*/ 2581316 w 2581720"/>
                <a:gd name="connsiteY9" fmla="*/ 370448 h 1882582"/>
                <a:gd name="connsiteX10" fmla="*/ 2494230 w 2581720"/>
                <a:gd name="connsiteY10" fmla="*/ 729677 h 1882582"/>
                <a:gd name="connsiteX11" fmla="*/ 2418030 w 2581720"/>
                <a:gd name="connsiteY11" fmla="*/ 1078020 h 1882582"/>
                <a:gd name="connsiteX12" fmla="*/ 2407144 w 2581720"/>
                <a:gd name="connsiteY12" fmla="*/ 1567877 h 1882582"/>
                <a:gd name="connsiteX13" fmla="*/ 1927827 w 2581720"/>
                <a:gd name="connsiteY13" fmla="*/ 1815617 h 1882582"/>
                <a:gd name="connsiteX14" fmla="*/ 566251 w 2581720"/>
                <a:gd name="connsiteY14" fmla="*/ 1844673 h 1882582"/>
                <a:gd name="connsiteX0" fmla="*/ 519920 w 2581720"/>
                <a:gd name="connsiteY0" fmla="*/ 1834988 h 1872897"/>
                <a:gd name="connsiteX1" fmla="*/ 0 w 2581720"/>
                <a:gd name="connsiteY1" fmla="*/ 1493577 h 1872897"/>
                <a:gd name="connsiteX2" fmla="*/ 193041 w 2581720"/>
                <a:gd name="connsiteY2" fmla="*/ 883394 h 1872897"/>
                <a:gd name="connsiteX3" fmla="*/ 1048850 w 2581720"/>
                <a:gd name="connsiteY3" fmla="*/ 129543 h 1872897"/>
                <a:gd name="connsiteX4" fmla="*/ 1407904 w 2581720"/>
                <a:gd name="connsiteY4" fmla="*/ 106137 h 1872897"/>
                <a:gd name="connsiteX5" fmla="*/ 1370584 w 2581720"/>
                <a:gd name="connsiteY5" fmla="*/ 432213 h 1872897"/>
                <a:gd name="connsiteX6" fmla="*/ 1763098 w 2581720"/>
                <a:gd name="connsiteY6" fmla="*/ 483870 h 1872897"/>
                <a:gd name="connsiteX7" fmla="*/ 2137597 w 2581720"/>
                <a:gd name="connsiteY7" fmla="*/ 177970 h 1872897"/>
                <a:gd name="connsiteX8" fmla="*/ 2496650 w 2581720"/>
                <a:gd name="connsiteY8" fmla="*/ 230433 h 1872897"/>
                <a:gd name="connsiteX9" fmla="*/ 2581316 w 2581720"/>
                <a:gd name="connsiteY9" fmla="*/ 370448 h 1872897"/>
                <a:gd name="connsiteX10" fmla="*/ 2494230 w 2581720"/>
                <a:gd name="connsiteY10" fmla="*/ 729677 h 1872897"/>
                <a:gd name="connsiteX11" fmla="*/ 2418030 w 2581720"/>
                <a:gd name="connsiteY11" fmla="*/ 1078020 h 1872897"/>
                <a:gd name="connsiteX12" fmla="*/ 2407144 w 2581720"/>
                <a:gd name="connsiteY12" fmla="*/ 1567877 h 1872897"/>
                <a:gd name="connsiteX13" fmla="*/ 1927827 w 2581720"/>
                <a:gd name="connsiteY13" fmla="*/ 1815617 h 1872897"/>
                <a:gd name="connsiteX14" fmla="*/ 519920 w 2581720"/>
                <a:gd name="connsiteY14" fmla="*/ 1834988 h 1872897"/>
                <a:gd name="connsiteX0" fmla="*/ 581693 w 2581720"/>
                <a:gd name="connsiteY0" fmla="*/ 1834988 h 1872897"/>
                <a:gd name="connsiteX1" fmla="*/ 0 w 2581720"/>
                <a:gd name="connsiteY1" fmla="*/ 1493577 h 1872897"/>
                <a:gd name="connsiteX2" fmla="*/ 193041 w 2581720"/>
                <a:gd name="connsiteY2" fmla="*/ 883394 h 1872897"/>
                <a:gd name="connsiteX3" fmla="*/ 1048850 w 2581720"/>
                <a:gd name="connsiteY3" fmla="*/ 129543 h 1872897"/>
                <a:gd name="connsiteX4" fmla="*/ 1407904 w 2581720"/>
                <a:gd name="connsiteY4" fmla="*/ 106137 h 1872897"/>
                <a:gd name="connsiteX5" fmla="*/ 1370584 w 2581720"/>
                <a:gd name="connsiteY5" fmla="*/ 432213 h 1872897"/>
                <a:gd name="connsiteX6" fmla="*/ 1763098 w 2581720"/>
                <a:gd name="connsiteY6" fmla="*/ 483870 h 1872897"/>
                <a:gd name="connsiteX7" fmla="*/ 2137597 w 2581720"/>
                <a:gd name="connsiteY7" fmla="*/ 177970 h 1872897"/>
                <a:gd name="connsiteX8" fmla="*/ 2496650 w 2581720"/>
                <a:gd name="connsiteY8" fmla="*/ 230433 h 1872897"/>
                <a:gd name="connsiteX9" fmla="*/ 2581316 w 2581720"/>
                <a:gd name="connsiteY9" fmla="*/ 370448 h 1872897"/>
                <a:gd name="connsiteX10" fmla="*/ 2494230 w 2581720"/>
                <a:gd name="connsiteY10" fmla="*/ 729677 h 1872897"/>
                <a:gd name="connsiteX11" fmla="*/ 2418030 w 2581720"/>
                <a:gd name="connsiteY11" fmla="*/ 1078020 h 1872897"/>
                <a:gd name="connsiteX12" fmla="*/ 2407144 w 2581720"/>
                <a:gd name="connsiteY12" fmla="*/ 1567877 h 1872897"/>
                <a:gd name="connsiteX13" fmla="*/ 1927827 w 2581720"/>
                <a:gd name="connsiteY13" fmla="*/ 1815617 h 1872897"/>
                <a:gd name="connsiteX14" fmla="*/ 581693 w 2581720"/>
                <a:gd name="connsiteY14" fmla="*/ 1834988 h 1872897"/>
                <a:gd name="connsiteX0" fmla="*/ 581693 w 2581720"/>
                <a:gd name="connsiteY0" fmla="*/ 1834988 h 1916481"/>
                <a:gd name="connsiteX1" fmla="*/ 0 w 2581720"/>
                <a:gd name="connsiteY1" fmla="*/ 1493577 h 1916481"/>
                <a:gd name="connsiteX2" fmla="*/ 193041 w 2581720"/>
                <a:gd name="connsiteY2" fmla="*/ 883394 h 1916481"/>
                <a:gd name="connsiteX3" fmla="*/ 1048850 w 2581720"/>
                <a:gd name="connsiteY3" fmla="*/ 129543 h 1916481"/>
                <a:gd name="connsiteX4" fmla="*/ 1407904 w 2581720"/>
                <a:gd name="connsiteY4" fmla="*/ 106137 h 1916481"/>
                <a:gd name="connsiteX5" fmla="*/ 1370584 w 2581720"/>
                <a:gd name="connsiteY5" fmla="*/ 432213 h 1916481"/>
                <a:gd name="connsiteX6" fmla="*/ 1763098 w 2581720"/>
                <a:gd name="connsiteY6" fmla="*/ 483870 h 1916481"/>
                <a:gd name="connsiteX7" fmla="*/ 2137597 w 2581720"/>
                <a:gd name="connsiteY7" fmla="*/ 177970 h 1916481"/>
                <a:gd name="connsiteX8" fmla="*/ 2496650 w 2581720"/>
                <a:gd name="connsiteY8" fmla="*/ 230433 h 1916481"/>
                <a:gd name="connsiteX9" fmla="*/ 2581316 w 2581720"/>
                <a:gd name="connsiteY9" fmla="*/ 370448 h 1916481"/>
                <a:gd name="connsiteX10" fmla="*/ 2494230 w 2581720"/>
                <a:gd name="connsiteY10" fmla="*/ 729677 h 1916481"/>
                <a:gd name="connsiteX11" fmla="*/ 2418030 w 2581720"/>
                <a:gd name="connsiteY11" fmla="*/ 1078020 h 1916481"/>
                <a:gd name="connsiteX12" fmla="*/ 2407144 w 2581720"/>
                <a:gd name="connsiteY12" fmla="*/ 1567877 h 1916481"/>
                <a:gd name="connsiteX13" fmla="*/ 1927827 w 2581720"/>
                <a:gd name="connsiteY13" fmla="*/ 1815617 h 1916481"/>
                <a:gd name="connsiteX14" fmla="*/ 581693 w 2581720"/>
                <a:gd name="connsiteY14" fmla="*/ 1834988 h 1916481"/>
                <a:gd name="connsiteX0" fmla="*/ 549518 w 2549545"/>
                <a:gd name="connsiteY0" fmla="*/ 1834988 h 1880590"/>
                <a:gd name="connsiteX1" fmla="*/ 51476 w 2549545"/>
                <a:gd name="connsiteY1" fmla="*/ 1542003 h 1880590"/>
                <a:gd name="connsiteX2" fmla="*/ 160866 w 2549545"/>
                <a:gd name="connsiteY2" fmla="*/ 883394 h 1880590"/>
                <a:gd name="connsiteX3" fmla="*/ 1016675 w 2549545"/>
                <a:gd name="connsiteY3" fmla="*/ 129543 h 1880590"/>
                <a:gd name="connsiteX4" fmla="*/ 1375729 w 2549545"/>
                <a:gd name="connsiteY4" fmla="*/ 106137 h 1880590"/>
                <a:gd name="connsiteX5" fmla="*/ 1338409 w 2549545"/>
                <a:gd name="connsiteY5" fmla="*/ 432213 h 1880590"/>
                <a:gd name="connsiteX6" fmla="*/ 1730923 w 2549545"/>
                <a:gd name="connsiteY6" fmla="*/ 483870 h 1880590"/>
                <a:gd name="connsiteX7" fmla="*/ 2105422 w 2549545"/>
                <a:gd name="connsiteY7" fmla="*/ 177970 h 1880590"/>
                <a:gd name="connsiteX8" fmla="*/ 2464475 w 2549545"/>
                <a:gd name="connsiteY8" fmla="*/ 230433 h 1880590"/>
                <a:gd name="connsiteX9" fmla="*/ 2549141 w 2549545"/>
                <a:gd name="connsiteY9" fmla="*/ 370448 h 1880590"/>
                <a:gd name="connsiteX10" fmla="*/ 2462055 w 2549545"/>
                <a:gd name="connsiteY10" fmla="*/ 729677 h 1880590"/>
                <a:gd name="connsiteX11" fmla="*/ 2385855 w 2549545"/>
                <a:gd name="connsiteY11" fmla="*/ 1078020 h 1880590"/>
                <a:gd name="connsiteX12" fmla="*/ 2374969 w 2549545"/>
                <a:gd name="connsiteY12" fmla="*/ 1567877 h 1880590"/>
                <a:gd name="connsiteX13" fmla="*/ 1895652 w 2549545"/>
                <a:gd name="connsiteY13" fmla="*/ 1815617 h 1880590"/>
                <a:gd name="connsiteX14" fmla="*/ 549518 w 2549545"/>
                <a:gd name="connsiteY14" fmla="*/ 1834988 h 1880590"/>
                <a:gd name="connsiteX0" fmla="*/ 698805 w 2698832"/>
                <a:gd name="connsiteY0" fmla="*/ 1834988 h 1883819"/>
                <a:gd name="connsiteX1" fmla="*/ 0 w 2698832"/>
                <a:gd name="connsiteY1" fmla="*/ 1522633 h 1883819"/>
                <a:gd name="connsiteX2" fmla="*/ 310153 w 2698832"/>
                <a:gd name="connsiteY2" fmla="*/ 883394 h 1883819"/>
                <a:gd name="connsiteX3" fmla="*/ 1165962 w 2698832"/>
                <a:gd name="connsiteY3" fmla="*/ 129543 h 1883819"/>
                <a:gd name="connsiteX4" fmla="*/ 1525016 w 2698832"/>
                <a:gd name="connsiteY4" fmla="*/ 106137 h 1883819"/>
                <a:gd name="connsiteX5" fmla="*/ 1487696 w 2698832"/>
                <a:gd name="connsiteY5" fmla="*/ 432213 h 1883819"/>
                <a:gd name="connsiteX6" fmla="*/ 1880210 w 2698832"/>
                <a:gd name="connsiteY6" fmla="*/ 483870 h 1883819"/>
                <a:gd name="connsiteX7" fmla="*/ 2254709 w 2698832"/>
                <a:gd name="connsiteY7" fmla="*/ 177970 h 1883819"/>
                <a:gd name="connsiteX8" fmla="*/ 2613762 w 2698832"/>
                <a:gd name="connsiteY8" fmla="*/ 230433 h 1883819"/>
                <a:gd name="connsiteX9" fmla="*/ 2698428 w 2698832"/>
                <a:gd name="connsiteY9" fmla="*/ 370448 h 1883819"/>
                <a:gd name="connsiteX10" fmla="*/ 2611342 w 2698832"/>
                <a:gd name="connsiteY10" fmla="*/ 729677 h 1883819"/>
                <a:gd name="connsiteX11" fmla="*/ 2535142 w 2698832"/>
                <a:gd name="connsiteY11" fmla="*/ 1078020 h 1883819"/>
                <a:gd name="connsiteX12" fmla="*/ 2524256 w 2698832"/>
                <a:gd name="connsiteY12" fmla="*/ 1567877 h 1883819"/>
                <a:gd name="connsiteX13" fmla="*/ 2044939 w 2698832"/>
                <a:gd name="connsiteY13" fmla="*/ 1815617 h 1883819"/>
                <a:gd name="connsiteX14" fmla="*/ 698805 w 2698832"/>
                <a:gd name="connsiteY14" fmla="*/ 1834988 h 1883819"/>
                <a:gd name="connsiteX0" fmla="*/ 778166 w 2778193"/>
                <a:gd name="connsiteY0" fmla="*/ 1834988 h 1883819"/>
                <a:gd name="connsiteX1" fmla="*/ 79361 w 2778193"/>
                <a:gd name="connsiteY1" fmla="*/ 1522633 h 1883819"/>
                <a:gd name="connsiteX2" fmla="*/ 389514 w 2778193"/>
                <a:gd name="connsiteY2" fmla="*/ 883394 h 1883819"/>
                <a:gd name="connsiteX3" fmla="*/ 1245323 w 2778193"/>
                <a:gd name="connsiteY3" fmla="*/ 129543 h 1883819"/>
                <a:gd name="connsiteX4" fmla="*/ 1604377 w 2778193"/>
                <a:gd name="connsiteY4" fmla="*/ 106137 h 1883819"/>
                <a:gd name="connsiteX5" fmla="*/ 1567057 w 2778193"/>
                <a:gd name="connsiteY5" fmla="*/ 432213 h 1883819"/>
                <a:gd name="connsiteX6" fmla="*/ 1959571 w 2778193"/>
                <a:gd name="connsiteY6" fmla="*/ 483870 h 1883819"/>
                <a:gd name="connsiteX7" fmla="*/ 2334070 w 2778193"/>
                <a:gd name="connsiteY7" fmla="*/ 177970 h 1883819"/>
                <a:gd name="connsiteX8" fmla="*/ 2693123 w 2778193"/>
                <a:gd name="connsiteY8" fmla="*/ 230433 h 1883819"/>
                <a:gd name="connsiteX9" fmla="*/ 2777789 w 2778193"/>
                <a:gd name="connsiteY9" fmla="*/ 370448 h 1883819"/>
                <a:gd name="connsiteX10" fmla="*/ 2690703 w 2778193"/>
                <a:gd name="connsiteY10" fmla="*/ 729677 h 1883819"/>
                <a:gd name="connsiteX11" fmla="*/ 2614503 w 2778193"/>
                <a:gd name="connsiteY11" fmla="*/ 1078020 h 1883819"/>
                <a:gd name="connsiteX12" fmla="*/ 2603617 w 2778193"/>
                <a:gd name="connsiteY12" fmla="*/ 1567877 h 1883819"/>
                <a:gd name="connsiteX13" fmla="*/ 2124300 w 2778193"/>
                <a:gd name="connsiteY13" fmla="*/ 1815617 h 1883819"/>
                <a:gd name="connsiteX14" fmla="*/ 778166 w 2778193"/>
                <a:gd name="connsiteY14" fmla="*/ 1834988 h 1883819"/>
                <a:gd name="connsiteX0" fmla="*/ 778166 w 2778193"/>
                <a:gd name="connsiteY0" fmla="*/ 1834988 h 1883819"/>
                <a:gd name="connsiteX1" fmla="*/ 79361 w 2778193"/>
                <a:gd name="connsiteY1" fmla="*/ 1522633 h 1883819"/>
                <a:gd name="connsiteX2" fmla="*/ 389514 w 2778193"/>
                <a:gd name="connsiteY2" fmla="*/ 883394 h 1883819"/>
                <a:gd name="connsiteX3" fmla="*/ 1245323 w 2778193"/>
                <a:gd name="connsiteY3" fmla="*/ 129543 h 1883819"/>
                <a:gd name="connsiteX4" fmla="*/ 1604377 w 2778193"/>
                <a:gd name="connsiteY4" fmla="*/ 106137 h 1883819"/>
                <a:gd name="connsiteX5" fmla="*/ 1567057 w 2778193"/>
                <a:gd name="connsiteY5" fmla="*/ 432213 h 1883819"/>
                <a:gd name="connsiteX6" fmla="*/ 1959571 w 2778193"/>
                <a:gd name="connsiteY6" fmla="*/ 483870 h 1883819"/>
                <a:gd name="connsiteX7" fmla="*/ 2334070 w 2778193"/>
                <a:gd name="connsiteY7" fmla="*/ 177970 h 1883819"/>
                <a:gd name="connsiteX8" fmla="*/ 2693123 w 2778193"/>
                <a:gd name="connsiteY8" fmla="*/ 230433 h 1883819"/>
                <a:gd name="connsiteX9" fmla="*/ 2777789 w 2778193"/>
                <a:gd name="connsiteY9" fmla="*/ 370448 h 1883819"/>
                <a:gd name="connsiteX10" fmla="*/ 2690703 w 2778193"/>
                <a:gd name="connsiteY10" fmla="*/ 729677 h 1883819"/>
                <a:gd name="connsiteX11" fmla="*/ 2614503 w 2778193"/>
                <a:gd name="connsiteY11" fmla="*/ 1078020 h 1883819"/>
                <a:gd name="connsiteX12" fmla="*/ 2603617 w 2778193"/>
                <a:gd name="connsiteY12" fmla="*/ 1567877 h 1883819"/>
                <a:gd name="connsiteX13" fmla="*/ 2124300 w 2778193"/>
                <a:gd name="connsiteY13" fmla="*/ 1815617 h 1883819"/>
                <a:gd name="connsiteX14" fmla="*/ 778166 w 2778193"/>
                <a:gd name="connsiteY14" fmla="*/ 1834988 h 1883819"/>
                <a:gd name="connsiteX0" fmla="*/ 778166 w 2804198"/>
                <a:gd name="connsiteY0" fmla="*/ 1834988 h 1883819"/>
                <a:gd name="connsiteX1" fmla="*/ 79361 w 2804198"/>
                <a:gd name="connsiteY1" fmla="*/ 1522633 h 1883819"/>
                <a:gd name="connsiteX2" fmla="*/ 389514 w 2804198"/>
                <a:gd name="connsiteY2" fmla="*/ 883394 h 1883819"/>
                <a:gd name="connsiteX3" fmla="*/ 1245323 w 2804198"/>
                <a:gd name="connsiteY3" fmla="*/ 129543 h 1883819"/>
                <a:gd name="connsiteX4" fmla="*/ 1604377 w 2804198"/>
                <a:gd name="connsiteY4" fmla="*/ 106137 h 1883819"/>
                <a:gd name="connsiteX5" fmla="*/ 1567057 w 2804198"/>
                <a:gd name="connsiteY5" fmla="*/ 432213 h 1883819"/>
                <a:gd name="connsiteX6" fmla="*/ 1959571 w 2804198"/>
                <a:gd name="connsiteY6" fmla="*/ 483870 h 1883819"/>
                <a:gd name="connsiteX7" fmla="*/ 2334070 w 2804198"/>
                <a:gd name="connsiteY7" fmla="*/ 177970 h 1883819"/>
                <a:gd name="connsiteX8" fmla="*/ 2532257 w 2804198"/>
                <a:gd name="connsiteY8" fmla="*/ 230433 h 1883819"/>
                <a:gd name="connsiteX9" fmla="*/ 2777789 w 2804198"/>
                <a:gd name="connsiteY9" fmla="*/ 370448 h 1883819"/>
                <a:gd name="connsiteX10" fmla="*/ 2690703 w 2804198"/>
                <a:gd name="connsiteY10" fmla="*/ 729677 h 1883819"/>
                <a:gd name="connsiteX11" fmla="*/ 2614503 w 2804198"/>
                <a:gd name="connsiteY11" fmla="*/ 1078020 h 1883819"/>
                <a:gd name="connsiteX12" fmla="*/ 2603617 w 2804198"/>
                <a:gd name="connsiteY12" fmla="*/ 1567877 h 1883819"/>
                <a:gd name="connsiteX13" fmla="*/ 2124300 w 2804198"/>
                <a:gd name="connsiteY13" fmla="*/ 1815617 h 1883819"/>
                <a:gd name="connsiteX14" fmla="*/ 778166 w 2804198"/>
                <a:gd name="connsiteY14" fmla="*/ 1834988 h 1883819"/>
                <a:gd name="connsiteX0" fmla="*/ 778166 w 2804198"/>
                <a:gd name="connsiteY0" fmla="*/ 1834988 h 1883819"/>
                <a:gd name="connsiteX1" fmla="*/ 79361 w 2804198"/>
                <a:gd name="connsiteY1" fmla="*/ 1522633 h 1883819"/>
                <a:gd name="connsiteX2" fmla="*/ 389514 w 2804198"/>
                <a:gd name="connsiteY2" fmla="*/ 883394 h 1883819"/>
                <a:gd name="connsiteX3" fmla="*/ 1245323 w 2804198"/>
                <a:gd name="connsiteY3" fmla="*/ 129543 h 1883819"/>
                <a:gd name="connsiteX4" fmla="*/ 1604377 w 2804198"/>
                <a:gd name="connsiteY4" fmla="*/ 106137 h 1883819"/>
                <a:gd name="connsiteX5" fmla="*/ 1567057 w 2804198"/>
                <a:gd name="connsiteY5" fmla="*/ 432213 h 1883819"/>
                <a:gd name="connsiteX6" fmla="*/ 1959571 w 2804198"/>
                <a:gd name="connsiteY6" fmla="*/ 483870 h 1883819"/>
                <a:gd name="connsiteX7" fmla="*/ 2334070 w 2804198"/>
                <a:gd name="connsiteY7" fmla="*/ 177970 h 1883819"/>
                <a:gd name="connsiteX8" fmla="*/ 2532257 w 2804198"/>
                <a:gd name="connsiteY8" fmla="*/ 230433 h 1883819"/>
                <a:gd name="connsiteX9" fmla="*/ 2777789 w 2804198"/>
                <a:gd name="connsiteY9" fmla="*/ 370448 h 1883819"/>
                <a:gd name="connsiteX10" fmla="*/ 2690703 w 2804198"/>
                <a:gd name="connsiteY10" fmla="*/ 729677 h 1883819"/>
                <a:gd name="connsiteX11" fmla="*/ 2614503 w 2804198"/>
                <a:gd name="connsiteY11" fmla="*/ 1078020 h 1883819"/>
                <a:gd name="connsiteX12" fmla="*/ 2603617 w 2804198"/>
                <a:gd name="connsiteY12" fmla="*/ 1567877 h 1883819"/>
                <a:gd name="connsiteX13" fmla="*/ 2124300 w 2804198"/>
                <a:gd name="connsiteY13" fmla="*/ 1815617 h 1883819"/>
                <a:gd name="connsiteX14" fmla="*/ 778166 w 2804198"/>
                <a:gd name="connsiteY14" fmla="*/ 1834988 h 1883819"/>
                <a:gd name="connsiteX0" fmla="*/ 778166 w 2788753"/>
                <a:gd name="connsiteY0" fmla="*/ 1834988 h 1883819"/>
                <a:gd name="connsiteX1" fmla="*/ 79361 w 2788753"/>
                <a:gd name="connsiteY1" fmla="*/ 1522633 h 1883819"/>
                <a:gd name="connsiteX2" fmla="*/ 389514 w 2788753"/>
                <a:gd name="connsiteY2" fmla="*/ 883394 h 1883819"/>
                <a:gd name="connsiteX3" fmla="*/ 1245323 w 2788753"/>
                <a:gd name="connsiteY3" fmla="*/ 129543 h 1883819"/>
                <a:gd name="connsiteX4" fmla="*/ 1604377 w 2788753"/>
                <a:gd name="connsiteY4" fmla="*/ 106137 h 1883819"/>
                <a:gd name="connsiteX5" fmla="*/ 1567057 w 2788753"/>
                <a:gd name="connsiteY5" fmla="*/ 432213 h 1883819"/>
                <a:gd name="connsiteX6" fmla="*/ 1959571 w 2788753"/>
                <a:gd name="connsiteY6" fmla="*/ 483870 h 1883819"/>
                <a:gd name="connsiteX7" fmla="*/ 2334070 w 2788753"/>
                <a:gd name="connsiteY7" fmla="*/ 177970 h 1883819"/>
                <a:gd name="connsiteX8" fmla="*/ 2624918 w 2788753"/>
                <a:gd name="connsiteY8" fmla="*/ 152949 h 1883819"/>
                <a:gd name="connsiteX9" fmla="*/ 2777789 w 2788753"/>
                <a:gd name="connsiteY9" fmla="*/ 370448 h 1883819"/>
                <a:gd name="connsiteX10" fmla="*/ 2690703 w 2788753"/>
                <a:gd name="connsiteY10" fmla="*/ 729677 h 1883819"/>
                <a:gd name="connsiteX11" fmla="*/ 2614503 w 2788753"/>
                <a:gd name="connsiteY11" fmla="*/ 1078020 h 1883819"/>
                <a:gd name="connsiteX12" fmla="*/ 2603617 w 2788753"/>
                <a:gd name="connsiteY12" fmla="*/ 1567877 h 1883819"/>
                <a:gd name="connsiteX13" fmla="*/ 2124300 w 2788753"/>
                <a:gd name="connsiteY13" fmla="*/ 1815617 h 1883819"/>
                <a:gd name="connsiteX14" fmla="*/ 778166 w 2788753"/>
                <a:gd name="connsiteY14" fmla="*/ 1834988 h 1883819"/>
                <a:gd name="connsiteX0" fmla="*/ 778166 w 2788753"/>
                <a:gd name="connsiteY0" fmla="*/ 1780642 h 1829473"/>
                <a:gd name="connsiteX1" fmla="*/ 79361 w 2788753"/>
                <a:gd name="connsiteY1" fmla="*/ 1468287 h 1829473"/>
                <a:gd name="connsiteX2" fmla="*/ 389514 w 2788753"/>
                <a:gd name="connsiteY2" fmla="*/ 829048 h 1829473"/>
                <a:gd name="connsiteX3" fmla="*/ 1245323 w 2788753"/>
                <a:gd name="connsiteY3" fmla="*/ 75197 h 1829473"/>
                <a:gd name="connsiteX4" fmla="*/ 1567057 w 2788753"/>
                <a:gd name="connsiteY4" fmla="*/ 377867 h 1829473"/>
                <a:gd name="connsiteX5" fmla="*/ 1959571 w 2788753"/>
                <a:gd name="connsiteY5" fmla="*/ 429524 h 1829473"/>
                <a:gd name="connsiteX6" fmla="*/ 2334070 w 2788753"/>
                <a:gd name="connsiteY6" fmla="*/ 123624 h 1829473"/>
                <a:gd name="connsiteX7" fmla="*/ 2624918 w 2788753"/>
                <a:gd name="connsiteY7" fmla="*/ 98603 h 1829473"/>
                <a:gd name="connsiteX8" fmla="*/ 2777789 w 2788753"/>
                <a:gd name="connsiteY8" fmla="*/ 316102 h 1829473"/>
                <a:gd name="connsiteX9" fmla="*/ 2690703 w 2788753"/>
                <a:gd name="connsiteY9" fmla="*/ 675331 h 1829473"/>
                <a:gd name="connsiteX10" fmla="*/ 2614503 w 2788753"/>
                <a:gd name="connsiteY10" fmla="*/ 1023674 h 1829473"/>
                <a:gd name="connsiteX11" fmla="*/ 2603617 w 2788753"/>
                <a:gd name="connsiteY11" fmla="*/ 1513531 h 1829473"/>
                <a:gd name="connsiteX12" fmla="*/ 2124300 w 2788753"/>
                <a:gd name="connsiteY12" fmla="*/ 1761271 h 1829473"/>
                <a:gd name="connsiteX13" fmla="*/ 778166 w 2788753"/>
                <a:gd name="connsiteY13" fmla="*/ 1780642 h 1829473"/>
                <a:gd name="connsiteX0" fmla="*/ 778166 w 2788753"/>
                <a:gd name="connsiteY0" fmla="*/ 1722996 h 1771827"/>
                <a:gd name="connsiteX1" fmla="*/ 79361 w 2788753"/>
                <a:gd name="connsiteY1" fmla="*/ 1410641 h 1771827"/>
                <a:gd name="connsiteX2" fmla="*/ 389514 w 2788753"/>
                <a:gd name="connsiteY2" fmla="*/ 771402 h 1771827"/>
                <a:gd name="connsiteX3" fmla="*/ 1129858 w 2788753"/>
                <a:gd name="connsiteY3" fmla="*/ 233084 h 1771827"/>
                <a:gd name="connsiteX4" fmla="*/ 1567057 w 2788753"/>
                <a:gd name="connsiteY4" fmla="*/ 320221 h 1771827"/>
                <a:gd name="connsiteX5" fmla="*/ 1959571 w 2788753"/>
                <a:gd name="connsiteY5" fmla="*/ 371878 h 1771827"/>
                <a:gd name="connsiteX6" fmla="*/ 2334070 w 2788753"/>
                <a:gd name="connsiteY6" fmla="*/ 65978 h 1771827"/>
                <a:gd name="connsiteX7" fmla="*/ 2624918 w 2788753"/>
                <a:gd name="connsiteY7" fmla="*/ 40957 h 1771827"/>
                <a:gd name="connsiteX8" fmla="*/ 2777789 w 2788753"/>
                <a:gd name="connsiteY8" fmla="*/ 258456 h 1771827"/>
                <a:gd name="connsiteX9" fmla="*/ 2690703 w 2788753"/>
                <a:gd name="connsiteY9" fmla="*/ 617685 h 1771827"/>
                <a:gd name="connsiteX10" fmla="*/ 2614503 w 2788753"/>
                <a:gd name="connsiteY10" fmla="*/ 966028 h 1771827"/>
                <a:gd name="connsiteX11" fmla="*/ 2603617 w 2788753"/>
                <a:gd name="connsiteY11" fmla="*/ 1455885 h 1771827"/>
                <a:gd name="connsiteX12" fmla="*/ 2124300 w 2788753"/>
                <a:gd name="connsiteY12" fmla="*/ 1703625 h 1771827"/>
                <a:gd name="connsiteX13" fmla="*/ 778166 w 2788753"/>
                <a:gd name="connsiteY13" fmla="*/ 1722996 h 1771827"/>
                <a:gd name="connsiteX0" fmla="*/ 778166 w 2788753"/>
                <a:gd name="connsiteY0" fmla="*/ 1722996 h 1771827"/>
                <a:gd name="connsiteX1" fmla="*/ 79361 w 2788753"/>
                <a:gd name="connsiteY1" fmla="*/ 1410641 h 1771827"/>
                <a:gd name="connsiteX2" fmla="*/ 389514 w 2788753"/>
                <a:gd name="connsiteY2" fmla="*/ 771402 h 1771827"/>
                <a:gd name="connsiteX3" fmla="*/ 1129858 w 2788753"/>
                <a:gd name="connsiteY3" fmla="*/ 233084 h 1771827"/>
                <a:gd name="connsiteX4" fmla="*/ 1567057 w 2788753"/>
                <a:gd name="connsiteY4" fmla="*/ 320221 h 1771827"/>
                <a:gd name="connsiteX5" fmla="*/ 1959571 w 2788753"/>
                <a:gd name="connsiteY5" fmla="*/ 371878 h 1771827"/>
                <a:gd name="connsiteX6" fmla="*/ 2334070 w 2788753"/>
                <a:gd name="connsiteY6" fmla="*/ 65978 h 1771827"/>
                <a:gd name="connsiteX7" fmla="*/ 2624918 w 2788753"/>
                <a:gd name="connsiteY7" fmla="*/ 40957 h 1771827"/>
                <a:gd name="connsiteX8" fmla="*/ 2777789 w 2788753"/>
                <a:gd name="connsiteY8" fmla="*/ 258456 h 1771827"/>
                <a:gd name="connsiteX9" fmla="*/ 2690703 w 2788753"/>
                <a:gd name="connsiteY9" fmla="*/ 617685 h 1771827"/>
                <a:gd name="connsiteX10" fmla="*/ 2614503 w 2788753"/>
                <a:gd name="connsiteY10" fmla="*/ 966028 h 1771827"/>
                <a:gd name="connsiteX11" fmla="*/ 2603617 w 2788753"/>
                <a:gd name="connsiteY11" fmla="*/ 1455885 h 1771827"/>
                <a:gd name="connsiteX12" fmla="*/ 2124300 w 2788753"/>
                <a:gd name="connsiteY12" fmla="*/ 1703625 h 1771827"/>
                <a:gd name="connsiteX13" fmla="*/ 778166 w 2788753"/>
                <a:gd name="connsiteY13" fmla="*/ 1722996 h 1771827"/>
                <a:gd name="connsiteX0" fmla="*/ 778166 w 2788753"/>
                <a:gd name="connsiteY0" fmla="*/ 1838967 h 1887798"/>
                <a:gd name="connsiteX1" fmla="*/ 79361 w 2788753"/>
                <a:gd name="connsiteY1" fmla="*/ 1526612 h 1887798"/>
                <a:gd name="connsiteX2" fmla="*/ 389514 w 2788753"/>
                <a:gd name="connsiteY2" fmla="*/ 887373 h 1887798"/>
                <a:gd name="connsiteX3" fmla="*/ 1109524 w 2788753"/>
                <a:gd name="connsiteY3" fmla="*/ 149070 h 1887798"/>
                <a:gd name="connsiteX4" fmla="*/ 1567057 w 2788753"/>
                <a:gd name="connsiteY4" fmla="*/ 436192 h 1887798"/>
                <a:gd name="connsiteX5" fmla="*/ 1959571 w 2788753"/>
                <a:gd name="connsiteY5" fmla="*/ 487849 h 1887798"/>
                <a:gd name="connsiteX6" fmla="*/ 2334070 w 2788753"/>
                <a:gd name="connsiteY6" fmla="*/ 181949 h 1887798"/>
                <a:gd name="connsiteX7" fmla="*/ 2624918 w 2788753"/>
                <a:gd name="connsiteY7" fmla="*/ 156928 h 1887798"/>
                <a:gd name="connsiteX8" fmla="*/ 2777789 w 2788753"/>
                <a:gd name="connsiteY8" fmla="*/ 374427 h 1887798"/>
                <a:gd name="connsiteX9" fmla="*/ 2690703 w 2788753"/>
                <a:gd name="connsiteY9" fmla="*/ 733656 h 1887798"/>
                <a:gd name="connsiteX10" fmla="*/ 2614503 w 2788753"/>
                <a:gd name="connsiteY10" fmla="*/ 1081999 h 1887798"/>
                <a:gd name="connsiteX11" fmla="*/ 2603617 w 2788753"/>
                <a:gd name="connsiteY11" fmla="*/ 1571856 h 1887798"/>
                <a:gd name="connsiteX12" fmla="*/ 2124300 w 2788753"/>
                <a:gd name="connsiteY12" fmla="*/ 1819596 h 1887798"/>
                <a:gd name="connsiteX13" fmla="*/ 778166 w 2788753"/>
                <a:gd name="connsiteY13" fmla="*/ 1838967 h 1887798"/>
                <a:gd name="connsiteX0" fmla="*/ 778166 w 2788753"/>
                <a:gd name="connsiteY0" fmla="*/ 1838967 h 1887798"/>
                <a:gd name="connsiteX1" fmla="*/ 79361 w 2788753"/>
                <a:gd name="connsiteY1" fmla="*/ 1526612 h 1887798"/>
                <a:gd name="connsiteX2" fmla="*/ 389514 w 2788753"/>
                <a:gd name="connsiteY2" fmla="*/ 887373 h 1887798"/>
                <a:gd name="connsiteX3" fmla="*/ 1109524 w 2788753"/>
                <a:gd name="connsiteY3" fmla="*/ 149070 h 1887798"/>
                <a:gd name="connsiteX4" fmla="*/ 1567057 w 2788753"/>
                <a:gd name="connsiteY4" fmla="*/ 436192 h 1887798"/>
                <a:gd name="connsiteX5" fmla="*/ 1950959 w 2788753"/>
                <a:gd name="connsiteY5" fmla="*/ 360383 h 1887798"/>
                <a:gd name="connsiteX6" fmla="*/ 2334070 w 2788753"/>
                <a:gd name="connsiteY6" fmla="*/ 181949 h 1887798"/>
                <a:gd name="connsiteX7" fmla="*/ 2624918 w 2788753"/>
                <a:gd name="connsiteY7" fmla="*/ 156928 h 1887798"/>
                <a:gd name="connsiteX8" fmla="*/ 2777789 w 2788753"/>
                <a:gd name="connsiteY8" fmla="*/ 374427 h 1887798"/>
                <a:gd name="connsiteX9" fmla="*/ 2690703 w 2788753"/>
                <a:gd name="connsiteY9" fmla="*/ 733656 h 1887798"/>
                <a:gd name="connsiteX10" fmla="*/ 2614503 w 2788753"/>
                <a:gd name="connsiteY10" fmla="*/ 1081999 h 1887798"/>
                <a:gd name="connsiteX11" fmla="*/ 2603617 w 2788753"/>
                <a:gd name="connsiteY11" fmla="*/ 1571856 h 1887798"/>
                <a:gd name="connsiteX12" fmla="*/ 2124300 w 2788753"/>
                <a:gd name="connsiteY12" fmla="*/ 1819596 h 1887798"/>
                <a:gd name="connsiteX13" fmla="*/ 778166 w 2788753"/>
                <a:gd name="connsiteY13" fmla="*/ 1838967 h 1887798"/>
                <a:gd name="connsiteX0" fmla="*/ 778166 w 2788753"/>
                <a:gd name="connsiteY0" fmla="*/ 1777729 h 1826560"/>
                <a:gd name="connsiteX1" fmla="*/ 79361 w 2788753"/>
                <a:gd name="connsiteY1" fmla="*/ 1465374 h 1826560"/>
                <a:gd name="connsiteX2" fmla="*/ 389514 w 2788753"/>
                <a:gd name="connsiteY2" fmla="*/ 826135 h 1826560"/>
                <a:gd name="connsiteX3" fmla="*/ 1109524 w 2788753"/>
                <a:gd name="connsiteY3" fmla="*/ 87832 h 1826560"/>
                <a:gd name="connsiteX4" fmla="*/ 1950959 w 2788753"/>
                <a:gd name="connsiteY4" fmla="*/ 299145 h 1826560"/>
                <a:gd name="connsiteX5" fmla="*/ 2334070 w 2788753"/>
                <a:gd name="connsiteY5" fmla="*/ 120711 h 1826560"/>
                <a:gd name="connsiteX6" fmla="*/ 2624918 w 2788753"/>
                <a:gd name="connsiteY6" fmla="*/ 95690 h 1826560"/>
                <a:gd name="connsiteX7" fmla="*/ 2777789 w 2788753"/>
                <a:gd name="connsiteY7" fmla="*/ 313189 h 1826560"/>
                <a:gd name="connsiteX8" fmla="*/ 2690703 w 2788753"/>
                <a:gd name="connsiteY8" fmla="*/ 672418 h 1826560"/>
                <a:gd name="connsiteX9" fmla="*/ 2614503 w 2788753"/>
                <a:gd name="connsiteY9" fmla="*/ 1020761 h 1826560"/>
                <a:gd name="connsiteX10" fmla="*/ 2603617 w 2788753"/>
                <a:gd name="connsiteY10" fmla="*/ 1510618 h 1826560"/>
                <a:gd name="connsiteX11" fmla="*/ 2124300 w 2788753"/>
                <a:gd name="connsiteY11" fmla="*/ 1758358 h 1826560"/>
                <a:gd name="connsiteX12" fmla="*/ 778166 w 2788753"/>
                <a:gd name="connsiteY12" fmla="*/ 1777729 h 1826560"/>
                <a:gd name="connsiteX0" fmla="*/ 778166 w 2788753"/>
                <a:gd name="connsiteY0" fmla="*/ 1777729 h 1826560"/>
                <a:gd name="connsiteX1" fmla="*/ 79361 w 2788753"/>
                <a:gd name="connsiteY1" fmla="*/ 1465374 h 1826560"/>
                <a:gd name="connsiteX2" fmla="*/ 389514 w 2788753"/>
                <a:gd name="connsiteY2" fmla="*/ 826135 h 1826560"/>
                <a:gd name="connsiteX3" fmla="*/ 1109524 w 2788753"/>
                <a:gd name="connsiteY3" fmla="*/ 87832 h 1826560"/>
                <a:gd name="connsiteX4" fmla="*/ 2010912 w 2788753"/>
                <a:gd name="connsiteY4" fmla="*/ 216762 h 1826560"/>
                <a:gd name="connsiteX5" fmla="*/ 2334070 w 2788753"/>
                <a:gd name="connsiteY5" fmla="*/ 120711 h 1826560"/>
                <a:gd name="connsiteX6" fmla="*/ 2624918 w 2788753"/>
                <a:gd name="connsiteY6" fmla="*/ 95690 h 1826560"/>
                <a:gd name="connsiteX7" fmla="*/ 2777789 w 2788753"/>
                <a:gd name="connsiteY7" fmla="*/ 313189 h 1826560"/>
                <a:gd name="connsiteX8" fmla="*/ 2690703 w 2788753"/>
                <a:gd name="connsiteY8" fmla="*/ 672418 h 1826560"/>
                <a:gd name="connsiteX9" fmla="*/ 2614503 w 2788753"/>
                <a:gd name="connsiteY9" fmla="*/ 1020761 h 1826560"/>
                <a:gd name="connsiteX10" fmla="*/ 2603617 w 2788753"/>
                <a:gd name="connsiteY10" fmla="*/ 1510618 h 1826560"/>
                <a:gd name="connsiteX11" fmla="*/ 2124300 w 2788753"/>
                <a:gd name="connsiteY11" fmla="*/ 1758358 h 1826560"/>
                <a:gd name="connsiteX12" fmla="*/ 778166 w 2788753"/>
                <a:gd name="connsiteY12" fmla="*/ 1777729 h 1826560"/>
                <a:gd name="connsiteX0" fmla="*/ 778166 w 2788753"/>
                <a:gd name="connsiteY0" fmla="*/ 1742510 h 1791341"/>
                <a:gd name="connsiteX1" fmla="*/ 79361 w 2788753"/>
                <a:gd name="connsiteY1" fmla="*/ 1430155 h 1791341"/>
                <a:gd name="connsiteX2" fmla="*/ 389514 w 2788753"/>
                <a:gd name="connsiteY2" fmla="*/ 790916 h 1791341"/>
                <a:gd name="connsiteX3" fmla="*/ 1249763 w 2788753"/>
                <a:gd name="connsiteY3" fmla="*/ 87832 h 1791341"/>
                <a:gd name="connsiteX4" fmla="*/ 2010912 w 2788753"/>
                <a:gd name="connsiteY4" fmla="*/ 181543 h 1791341"/>
                <a:gd name="connsiteX5" fmla="*/ 2334070 w 2788753"/>
                <a:gd name="connsiteY5" fmla="*/ 85492 h 1791341"/>
                <a:gd name="connsiteX6" fmla="*/ 2624918 w 2788753"/>
                <a:gd name="connsiteY6" fmla="*/ 60471 h 1791341"/>
                <a:gd name="connsiteX7" fmla="*/ 2777789 w 2788753"/>
                <a:gd name="connsiteY7" fmla="*/ 277970 h 1791341"/>
                <a:gd name="connsiteX8" fmla="*/ 2690703 w 2788753"/>
                <a:gd name="connsiteY8" fmla="*/ 637199 h 1791341"/>
                <a:gd name="connsiteX9" fmla="*/ 2614503 w 2788753"/>
                <a:gd name="connsiteY9" fmla="*/ 985542 h 1791341"/>
                <a:gd name="connsiteX10" fmla="*/ 2603617 w 2788753"/>
                <a:gd name="connsiteY10" fmla="*/ 1475399 h 1791341"/>
                <a:gd name="connsiteX11" fmla="*/ 2124300 w 2788753"/>
                <a:gd name="connsiteY11" fmla="*/ 1723139 h 1791341"/>
                <a:gd name="connsiteX12" fmla="*/ 778166 w 2788753"/>
                <a:gd name="connsiteY12" fmla="*/ 1742510 h 1791341"/>
                <a:gd name="connsiteX0" fmla="*/ 778166 w 2788753"/>
                <a:gd name="connsiteY0" fmla="*/ 1722997 h 1771828"/>
                <a:gd name="connsiteX1" fmla="*/ 79361 w 2788753"/>
                <a:gd name="connsiteY1" fmla="*/ 1410642 h 1771828"/>
                <a:gd name="connsiteX2" fmla="*/ 389514 w 2788753"/>
                <a:gd name="connsiteY2" fmla="*/ 771403 h 1771828"/>
                <a:gd name="connsiteX3" fmla="*/ 1390004 w 2788753"/>
                <a:gd name="connsiteY3" fmla="*/ 103539 h 1771828"/>
                <a:gd name="connsiteX4" fmla="*/ 2010912 w 2788753"/>
                <a:gd name="connsiteY4" fmla="*/ 162030 h 1771828"/>
                <a:gd name="connsiteX5" fmla="*/ 2334070 w 2788753"/>
                <a:gd name="connsiteY5" fmla="*/ 65979 h 1771828"/>
                <a:gd name="connsiteX6" fmla="*/ 2624918 w 2788753"/>
                <a:gd name="connsiteY6" fmla="*/ 40958 h 1771828"/>
                <a:gd name="connsiteX7" fmla="*/ 2777789 w 2788753"/>
                <a:gd name="connsiteY7" fmla="*/ 258457 h 1771828"/>
                <a:gd name="connsiteX8" fmla="*/ 2690703 w 2788753"/>
                <a:gd name="connsiteY8" fmla="*/ 617686 h 1771828"/>
                <a:gd name="connsiteX9" fmla="*/ 2614503 w 2788753"/>
                <a:gd name="connsiteY9" fmla="*/ 966029 h 1771828"/>
                <a:gd name="connsiteX10" fmla="*/ 2603617 w 2788753"/>
                <a:gd name="connsiteY10" fmla="*/ 1455886 h 1771828"/>
                <a:gd name="connsiteX11" fmla="*/ 2124300 w 2788753"/>
                <a:gd name="connsiteY11" fmla="*/ 1703626 h 1771828"/>
                <a:gd name="connsiteX12" fmla="*/ 778166 w 2788753"/>
                <a:gd name="connsiteY12" fmla="*/ 1722997 h 1771828"/>
                <a:gd name="connsiteX0" fmla="*/ 778166 w 2788753"/>
                <a:gd name="connsiteY0" fmla="*/ 1722996 h 1771827"/>
                <a:gd name="connsiteX1" fmla="*/ 79361 w 2788753"/>
                <a:gd name="connsiteY1" fmla="*/ 1410641 h 1771827"/>
                <a:gd name="connsiteX2" fmla="*/ 389514 w 2788753"/>
                <a:gd name="connsiteY2" fmla="*/ 771402 h 1771827"/>
                <a:gd name="connsiteX3" fmla="*/ 1390004 w 2788753"/>
                <a:gd name="connsiteY3" fmla="*/ 103538 h 1771827"/>
                <a:gd name="connsiteX4" fmla="*/ 2010912 w 2788753"/>
                <a:gd name="connsiteY4" fmla="*/ 162029 h 1771827"/>
                <a:gd name="connsiteX5" fmla="*/ 2334070 w 2788753"/>
                <a:gd name="connsiteY5" fmla="*/ 65978 h 1771827"/>
                <a:gd name="connsiteX6" fmla="*/ 2624918 w 2788753"/>
                <a:gd name="connsiteY6" fmla="*/ 40957 h 1771827"/>
                <a:gd name="connsiteX7" fmla="*/ 2777789 w 2788753"/>
                <a:gd name="connsiteY7" fmla="*/ 258456 h 1771827"/>
                <a:gd name="connsiteX8" fmla="*/ 2690703 w 2788753"/>
                <a:gd name="connsiteY8" fmla="*/ 617685 h 1771827"/>
                <a:gd name="connsiteX9" fmla="*/ 2432680 w 2788753"/>
                <a:gd name="connsiteY9" fmla="*/ 950026 h 1771827"/>
                <a:gd name="connsiteX10" fmla="*/ 2603617 w 2788753"/>
                <a:gd name="connsiteY10" fmla="*/ 1455885 h 1771827"/>
                <a:gd name="connsiteX11" fmla="*/ 2124300 w 2788753"/>
                <a:gd name="connsiteY11" fmla="*/ 1703625 h 1771827"/>
                <a:gd name="connsiteX12" fmla="*/ 778166 w 2788753"/>
                <a:gd name="connsiteY12" fmla="*/ 1722996 h 1771827"/>
                <a:gd name="connsiteX0" fmla="*/ 778166 w 2788753"/>
                <a:gd name="connsiteY0" fmla="*/ 1722996 h 1771827"/>
                <a:gd name="connsiteX1" fmla="*/ 79361 w 2788753"/>
                <a:gd name="connsiteY1" fmla="*/ 1410641 h 1771827"/>
                <a:gd name="connsiteX2" fmla="*/ 389514 w 2788753"/>
                <a:gd name="connsiteY2" fmla="*/ 771402 h 1771827"/>
                <a:gd name="connsiteX3" fmla="*/ 1390004 w 2788753"/>
                <a:gd name="connsiteY3" fmla="*/ 103538 h 1771827"/>
                <a:gd name="connsiteX4" fmla="*/ 2010912 w 2788753"/>
                <a:gd name="connsiteY4" fmla="*/ 162029 h 1771827"/>
                <a:gd name="connsiteX5" fmla="*/ 2334070 w 2788753"/>
                <a:gd name="connsiteY5" fmla="*/ 65978 h 1771827"/>
                <a:gd name="connsiteX6" fmla="*/ 2624918 w 2788753"/>
                <a:gd name="connsiteY6" fmla="*/ 40957 h 1771827"/>
                <a:gd name="connsiteX7" fmla="*/ 2777789 w 2788753"/>
                <a:gd name="connsiteY7" fmla="*/ 258456 h 1771827"/>
                <a:gd name="connsiteX8" fmla="*/ 2690703 w 2788753"/>
                <a:gd name="connsiteY8" fmla="*/ 617685 h 1771827"/>
                <a:gd name="connsiteX9" fmla="*/ 2503793 w 2788753"/>
                <a:gd name="connsiteY9" fmla="*/ 935405 h 1771827"/>
                <a:gd name="connsiteX10" fmla="*/ 2603617 w 2788753"/>
                <a:gd name="connsiteY10" fmla="*/ 1455885 h 1771827"/>
                <a:gd name="connsiteX11" fmla="*/ 2124300 w 2788753"/>
                <a:gd name="connsiteY11" fmla="*/ 1703625 h 1771827"/>
                <a:gd name="connsiteX12" fmla="*/ 778166 w 2788753"/>
                <a:gd name="connsiteY12" fmla="*/ 1722996 h 1771827"/>
                <a:gd name="connsiteX0" fmla="*/ 778166 w 2785719"/>
                <a:gd name="connsiteY0" fmla="*/ 1722996 h 1771827"/>
                <a:gd name="connsiteX1" fmla="*/ 79361 w 2785719"/>
                <a:gd name="connsiteY1" fmla="*/ 1410641 h 1771827"/>
                <a:gd name="connsiteX2" fmla="*/ 389514 w 2785719"/>
                <a:gd name="connsiteY2" fmla="*/ 771402 h 1771827"/>
                <a:gd name="connsiteX3" fmla="*/ 1390004 w 2785719"/>
                <a:gd name="connsiteY3" fmla="*/ 103538 h 1771827"/>
                <a:gd name="connsiteX4" fmla="*/ 2010912 w 2785719"/>
                <a:gd name="connsiteY4" fmla="*/ 162029 h 1771827"/>
                <a:gd name="connsiteX5" fmla="*/ 2334070 w 2785719"/>
                <a:gd name="connsiteY5" fmla="*/ 65978 h 1771827"/>
                <a:gd name="connsiteX6" fmla="*/ 2624918 w 2785719"/>
                <a:gd name="connsiteY6" fmla="*/ 40957 h 1771827"/>
                <a:gd name="connsiteX7" fmla="*/ 2777789 w 2785719"/>
                <a:gd name="connsiteY7" fmla="*/ 258456 h 1771827"/>
                <a:gd name="connsiteX8" fmla="*/ 2672489 w 2785719"/>
                <a:gd name="connsiteY8" fmla="*/ 620493 h 1771827"/>
                <a:gd name="connsiteX9" fmla="*/ 2503793 w 2785719"/>
                <a:gd name="connsiteY9" fmla="*/ 935405 h 1771827"/>
                <a:gd name="connsiteX10" fmla="*/ 2603617 w 2785719"/>
                <a:gd name="connsiteY10" fmla="*/ 1455885 h 1771827"/>
                <a:gd name="connsiteX11" fmla="*/ 2124300 w 2785719"/>
                <a:gd name="connsiteY11" fmla="*/ 1703625 h 1771827"/>
                <a:gd name="connsiteX12" fmla="*/ 778166 w 2785719"/>
                <a:gd name="connsiteY12" fmla="*/ 1722996 h 1771827"/>
                <a:gd name="connsiteX0" fmla="*/ 596559 w 2604112"/>
                <a:gd name="connsiteY0" fmla="*/ 1722996 h 1769619"/>
                <a:gd name="connsiteX1" fmla="*/ 79360 w 2604112"/>
                <a:gd name="connsiteY1" fmla="*/ 1423886 h 1769619"/>
                <a:gd name="connsiteX2" fmla="*/ 207907 w 2604112"/>
                <a:gd name="connsiteY2" fmla="*/ 771402 h 1769619"/>
                <a:gd name="connsiteX3" fmla="*/ 1208397 w 2604112"/>
                <a:gd name="connsiteY3" fmla="*/ 103538 h 1769619"/>
                <a:gd name="connsiteX4" fmla="*/ 1829305 w 2604112"/>
                <a:gd name="connsiteY4" fmla="*/ 162029 h 1769619"/>
                <a:gd name="connsiteX5" fmla="*/ 2152463 w 2604112"/>
                <a:gd name="connsiteY5" fmla="*/ 65978 h 1769619"/>
                <a:gd name="connsiteX6" fmla="*/ 2443311 w 2604112"/>
                <a:gd name="connsiteY6" fmla="*/ 40957 h 1769619"/>
                <a:gd name="connsiteX7" fmla="*/ 2596182 w 2604112"/>
                <a:gd name="connsiteY7" fmla="*/ 258456 h 1769619"/>
                <a:gd name="connsiteX8" fmla="*/ 2490882 w 2604112"/>
                <a:gd name="connsiteY8" fmla="*/ 620493 h 1769619"/>
                <a:gd name="connsiteX9" fmla="*/ 2322186 w 2604112"/>
                <a:gd name="connsiteY9" fmla="*/ 935405 h 1769619"/>
                <a:gd name="connsiteX10" fmla="*/ 2422010 w 2604112"/>
                <a:gd name="connsiteY10" fmla="*/ 1455885 h 1769619"/>
                <a:gd name="connsiteX11" fmla="*/ 1942693 w 2604112"/>
                <a:gd name="connsiteY11" fmla="*/ 1703625 h 1769619"/>
                <a:gd name="connsiteX12" fmla="*/ 596559 w 2604112"/>
                <a:gd name="connsiteY12" fmla="*/ 1722996 h 1769619"/>
                <a:gd name="connsiteX0" fmla="*/ 596559 w 2603702"/>
                <a:gd name="connsiteY0" fmla="*/ 1722996 h 1769619"/>
                <a:gd name="connsiteX1" fmla="*/ 79360 w 2603702"/>
                <a:gd name="connsiteY1" fmla="*/ 1423886 h 1769619"/>
                <a:gd name="connsiteX2" fmla="*/ 207907 w 2603702"/>
                <a:gd name="connsiteY2" fmla="*/ 771402 h 1769619"/>
                <a:gd name="connsiteX3" fmla="*/ 1208397 w 2603702"/>
                <a:gd name="connsiteY3" fmla="*/ 103538 h 1769619"/>
                <a:gd name="connsiteX4" fmla="*/ 1829305 w 2603702"/>
                <a:gd name="connsiteY4" fmla="*/ 162029 h 1769619"/>
                <a:gd name="connsiteX5" fmla="*/ 2152463 w 2603702"/>
                <a:gd name="connsiteY5" fmla="*/ 65978 h 1769619"/>
                <a:gd name="connsiteX6" fmla="*/ 2443311 w 2603702"/>
                <a:gd name="connsiteY6" fmla="*/ 40957 h 1769619"/>
                <a:gd name="connsiteX7" fmla="*/ 2596182 w 2603702"/>
                <a:gd name="connsiteY7" fmla="*/ 258456 h 1769619"/>
                <a:gd name="connsiteX8" fmla="*/ 2398192 w 2603702"/>
                <a:gd name="connsiteY8" fmla="*/ 584208 h 1769619"/>
                <a:gd name="connsiteX9" fmla="*/ 2322186 w 2603702"/>
                <a:gd name="connsiteY9" fmla="*/ 935405 h 1769619"/>
                <a:gd name="connsiteX10" fmla="*/ 2422010 w 2603702"/>
                <a:gd name="connsiteY10" fmla="*/ 1455885 h 1769619"/>
                <a:gd name="connsiteX11" fmla="*/ 1942693 w 2603702"/>
                <a:gd name="connsiteY11" fmla="*/ 1703625 h 1769619"/>
                <a:gd name="connsiteX12" fmla="*/ 596559 w 2603702"/>
                <a:gd name="connsiteY12" fmla="*/ 1722996 h 1769619"/>
                <a:gd name="connsiteX0" fmla="*/ 596559 w 2538345"/>
                <a:gd name="connsiteY0" fmla="*/ 1707290 h 1753913"/>
                <a:gd name="connsiteX1" fmla="*/ 79360 w 2538345"/>
                <a:gd name="connsiteY1" fmla="*/ 1408180 h 1753913"/>
                <a:gd name="connsiteX2" fmla="*/ 207907 w 2538345"/>
                <a:gd name="connsiteY2" fmla="*/ 755696 h 1753913"/>
                <a:gd name="connsiteX3" fmla="*/ 1208397 w 2538345"/>
                <a:gd name="connsiteY3" fmla="*/ 87832 h 1753913"/>
                <a:gd name="connsiteX4" fmla="*/ 1829305 w 2538345"/>
                <a:gd name="connsiteY4" fmla="*/ 146323 h 1753913"/>
                <a:gd name="connsiteX5" fmla="*/ 2152463 w 2538345"/>
                <a:gd name="connsiteY5" fmla="*/ 50272 h 1753913"/>
                <a:gd name="connsiteX6" fmla="*/ 2443311 w 2538345"/>
                <a:gd name="connsiteY6" fmla="*/ 25251 h 1753913"/>
                <a:gd name="connsiteX7" fmla="*/ 2530826 w 2538345"/>
                <a:gd name="connsiteY7" fmla="*/ 178406 h 1753913"/>
                <a:gd name="connsiteX8" fmla="*/ 2398192 w 2538345"/>
                <a:gd name="connsiteY8" fmla="*/ 568502 h 1753913"/>
                <a:gd name="connsiteX9" fmla="*/ 2322186 w 2538345"/>
                <a:gd name="connsiteY9" fmla="*/ 919699 h 1753913"/>
                <a:gd name="connsiteX10" fmla="*/ 2422010 w 2538345"/>
                <a:gd name="connsiteY10" fmla="*/ 1440179 h 1753913"/>
                <a:gd name="connsiteX11" fmla="*/ 1942693 w 2538345"/>
                <a:gd name="connsiteY11" fmla="*/ 1687919 h 1753913"/>
                <a:gd name="connsiteX12" fmla="*/ 596559 w 2538345"/>
                <a:gd name="connsiteY12" fmla="*/ 1707290 h 1753913"/>
                <a:gd name="connsiteX0" fmla="*/ 596559 w 2571780"/>
                <a:gd name="connsiteY0" fmla="*/ 1707290 h 1753913"/>
                <a:gd name="connsiteX1" fmla="*/ 79360 w 2571780"/>
                <a:gd name="connsiteY1" fmla="*/ 1408180 h 1753913"/>
                <a:gd name="connsiteX2" fmla="*/ 207907 w 2571780"/>
                <a:gd name="connsiteY2" fmla="*/ 755696 h 1753913"/>
                <a:gd name="connsiteX3" fmla="*/ 1208397 w 2571780"/>
                <a:gd name="connsiteY3" fmla="*/ 87832 h 1753913"/>
                <a:gd name="connsiteX4" fmla="*/ 1829305 w 2571780"/>
                <a:gd name="connsiteY4" fmla="*/ 146323 h 1753913"/>
                <a:gd name="connsiteX5" fmla="*/ 2152463 w 2571780"/>
                <a:gd name="connsiteY5" fmla="*/ 50272 h 1753913"/>
                <a:gd name="connsiteX6" fmla="*/ 2530826 w 2571780"/>
                <a:gd name="connsiteY6" fmla="*/ 178406 h 1753913"/>
                <a:gd name="connsiteX7" fmla="*/ 2398192 w 2571780"/>
                <a:gd name="connsiteY7" fmla="*/ 568502 h 1753913"/>
                <a:gd name="connsiteX8" fmla="*/ 2322186 w 2571780"/>
                <a:gd name="connsiteY8" fmla="*/ 919699 h 1753913"/>
                <a:gd name="connsiteX9" fmla="*/ 2422010 w 2571780"/>
                <a:gd name="connsiteY9" fmla="*/ 1440179 h 1753913"/>
                <a:gd name="connsiteX10" fmla="*/ 1942693 w 2571780"/>
                <a:gd name="connsiteY10" fmla="*/ 1687919 h 1753913"/>
                <a:gd name="connsiteX11" fmla="*/ 596559 w 2571780"/>
                <a:gd name="connsiteY11" fmla="*/ 1707290 h 1753913"/>
                <a:gd name="connsiteX0" fmla="*/ 596559 w 2554933"/>
                <a:gd name="connsiteY0" fmla="*/ 1707290 h 1753913"/>
                <a:gd name="connsiteX1" fmla="*/ 79360 w 2554933"/>
                <a:gd name="connsiteY1" fmla="*/ 1408180 h 1753913"/>
                <a:gd name="connsiteX2" fmla="*/ 207907 w 2554933"/>
                <a:gd name="connsiteY2" fmla="*/ 755696 h 1753913"/>
                <a:gd name="connsiteX3" fmla="*/ 1208397 w 2554933"/>
                <a:gd name="connsiteY3" fmla="*/ 87832 h 1753913"/>
                <a:gd name="connsiteX4" fmla="*/ 1829305 w 2554933"/>
                <a:gd name="connsiteY4" fmla="*/ 146323 h 1753913"/>
                <a:gd name="connsiteX5" fmla="*/ 2253544 w 2554933"/>
                <a:gd name="connsiteY5" fmla="*/ 39216 h 1753913"/>
                <a:gd name="connsiteX6" fmla="*/ 2530826 w 2554933"/>
                <a:gd name="connsiteY6" fmla="*/ 178406 h 1753913"/>
                <a:gd name="connsiteX7" fmla="*/ 2398192 w 2554933"/>
                <a:gd name="connsiteY7" fmla="*/ 568502 h 1753913"/>
                <a:gd name="connsiteX8" fmla="*/ 2322186 w 2554933"/>
                <a:gd name="connsiteY8" fmla="*/ 919699 h 1753913"/>
                <a:gd name="connsiteX9" fmla="*/ 2422010 w 2554933"/>
                <a:gd name="connsiteY9" fmla="*/ 1440179 h 1753913"/>
                <a:gd name="connsiteX10" fmla="*/ 1942693 w 2554933"/>
                <a:gd name="connsiteY10" fmla="*/ 1687919 h 1753913"/>
                <a:gd name="connsiteX11" fmla="*/ 596559 w 2554933"/>
                <a:gd name="connsiteY11" fmla="*/ 1707290 h 1753913"/>
                <a:gd name="connsiteX0" fmla="*/ 596559 w 2554933"/>
                <a:gd name="connsiteY0" fmla="*/ 1673422 h 1720045"/>
                <a:gd name="connsiteX1" fmla="*/ 79360 w 2554933"/>
                <a:gd name="connsiteY1" fmla="*/ 1374312 h 1720045"/>
                <a:gd name="connsiteX2" fmla="*/ 207907 w 2554933"/>
                <a:gd name="connsiteY2" fmla="*/ 721828 h 1720045"/>
                <a:gd name="connsiteX3" fmla="*/ 912325 w 2554933"/>
                <a:gd name="connsiteY3" fmla="*/ 131252 h 1720045"/>
                <a:gd name="connsiteX4" fmla="*/ 1829305 w 2554933"/>
                <a:gd name="connsiteY4" fmla="*/ 112455 h 1720045"/>
                <a:gd name="connsiteX5" fmla="*/ 2253544 w 2554933"/>
                <a:gd name="connsiteY5" fmla="*/ 5348 h 1720045"/>
                <a:gd name="connsiteX6" fmla="*/ 2530826 w 2554933"/>
                <a:gd name="connsiteY6" fmla="*/ 144538 h 1720045"/>
                <a:gd name="connsiteX7" fmla="*/ 2398192 w 2554933"/>
                <a:gd name="connsiteY7" fmla="*/ 534634 h 1720045"/>
                <a:gd name="connsiteX8" fmla="*/ 2322186 w 2554933"/>
                <a:gd name="connsiteY8" fmla="*/ 885831 h 1720045"/>
                <a:gd name="connsiteX9" fmla="*/ 2422010 w 2554933"/>
                <a:gd name="connsiteY9" fmla="*/ 1406311 h 1720045"/>
                <a:gd name="connsiteX10" fmla="*/ 1942693 w 2554933"/>
                <a:gd name="connsiteY10" fmla="*/ 1654051 h 1720045"/>
                <a:gd name="connsiteX11" fmla="*/ 596559 w 2554933"/>
                <a:gd name="connsiteY11" fmla="*/ 1673422 h 1720045"/>
                <a:gd name="connsiteX0" fmla="*/ 596559 w 2554933"/>
                <a:gd name="connsiteY0" fmla="*/ 1669180 h 1715803"/>
                <a:gd name="connsiteX1" fmla="*/ 79360 w 2554933"/>
                <a:gd name="connsiteY1" fmla="*/ 1370070 h 1715803"/>
                <a:gd name="connsiteX2" fmla="*/ 207907 w 2554933"/>
                <a:gd name="connsiteY2" fmla="*/ 717586 h 1715803"/>
                <a:gd name="connsiteX3" fmla="*/ 912325 w 2554933"/>
                <a:gd name="connsiteY3" fmla="*/ 127010 h 1715803"/>
                <a:gd name="connsiteX4" fmla="*/ 1721574 w 2554933"/>
                <a:gd name="connsiteY4" fmla="*/ 133653 h 1715803"/>
                <a:gd name="connsiteX5" fmla="*/ 2253544 w 2554933"/>
                <a:gd name="connsiteY5" fmla="*/ 1106 h 1715803"/>
                <a:gd name="connsiteX6" fmla="*/ 2530826 w 2554933"/>
                <a:gd name="connsiteY6" fmla="*/ 140296 h 1715803"/>
                <a:gd name="connsiteX7" fmla="*/ 2398192 w 2554933"/>
                <a:gd name="connsiteY7" fmla="*/ 530392 h 1715803"/>
                <a:gd name="connsiteX8" fmla="*/ 2322186 w 2554933"/>
                <a:gd name="connsiteY8" fmla="*/ 881589 h 1715803"/>
                <a:gd name="connsiteX9" fmla="*/ 2422010 w 2554933"/>
                <a:gd name="connsiteY9" fmla="*/ 1402069 h 1715803"/>
                <a:gd name="connsiteX10" fmla="*/ 1942693 w 2554933"/>
                <a:gd name="connsiteY10" fmla="*/ 1649809 h 1715803"/>
                <a:gd name="connsiteX11" fmla="*/ 596559 w 2554933"/>
                <a:gd name="connsiteY11" fmla="*/ 1669180 h 1715803"/>
                <a:gd name="connsiteX0" fmla="*/ 596559 w 2485259"/>
                <a:gd name="connsiteY0" fmla="*/ 1670439 h 1717062"/>
                <a:gd name="connsiteX1" fmla="*/ 79360 w 2485259"/>
                <a:gd name="connsiteY1" fmla="*/ 1371329 h 1717062"/>
                <a:gd name="connsiteX2" fmla="*/ 207907 w 2485259"/>
                <a:gd name="connsiteY2" fmla="*/ 718845 h 1717062"/>
                <a:gd name="connsiteX3" fmla="*/ 912325 w 2485259"/>
                <a:gd name="connsiteY3" fmla="*/ 128269 h 1717062"/>
                <a:gd name="connsiteX4" fmla="*/ 1721574 w 2485259"/>
                <a:gd name="connsiteY4" fmla="*/ 134912 h 1717062"/>
                <a:gd name="connsiteX5" fmla="*/ 2253544 w 2485259"/>
                <a:gd name="connsiteY5" fmla="*/ 2365 h 1717062"/>
                <a:gd name="connsiteX6" fmla="*/ 2375603 w 2485259"/>
                <a:gd name="connsiteY6" fmla="*/ 120722 h 1717062"/>
                <a:gd name="connsiteX7" fmla="*/ 2398192 w 2485259"/>
                <a:gd name="connsiteY7" fmla="*/ 531651 h 1717062"/>
                <a:gd name="connsiteX8" fmla="*/ 2322186 w 2485259"/>
                <a:gd name="connsiteY8" fmla="*/ 882848 h 1717062"/>
                <a:gd name="connsiteX9" fmla="*/ 2422010 w 2485259"/>
                <a:gd name="connsiteY9" fmla="*/ 1403328 h 1717062"/>
                <a:gd name="connsiteX10" fmla="*/ 1942693 w 2485259"/>
                <a:gd name="connsiteY10" fmla="*/ 1651068 h 1717062"/>
                <a:gd name="connsiteX11" fmla="*/ 596559 w 2485259"/>
                <a:gd name="connsiteY11" fmla="*/ 1670439 h 1717062"/>
                <a:gd name="connsiteX0" fmla="*/ 596559 w 2485259"/>
                <a:gd name="connsiteY0" fmla="*/ 1691273 h 1737896"/>
                <a:gd name="connsiteX1" fmla="*/ 79360 w 2485259"/>
                <a:gd name="connsiteY1" fmla="*/ 1392163 h 1737896"/>
                <a:gd name="connsiteX2" fmla="*/ 207907 w 2485259"/>
                <a:gd name="connsiteY2" fmla="*/ 739679 h 1737896"/>
                <a:gd name="connsiteX3" fmla="*/ 912325 w 2485259"/>
                <a:gd name="connsiteY3" fmla="*/ 149103 h 1737896"/>
                <a:gd name="connsiteX4" fmla="*/ 1721574 w 2485259"/>
                <a:gd name="connsiteY4" fmla="*/ 155746 h 1737896"/>
                <a:gd name="connsiteX5" fmla="*/ 2098325 w 2485259"/>
                <a:gd name="connsiteY5" fmla="*/ 2365 h 1737896"/>
                <a:gd name="connsiteX6" fmla="*/ 2375603 w 2485259"/>
                <a:gd name="connsiteY6" fmla="*/ 141556 h 1737896"/>
                <a:gd name="connsiteX7" fmla="*/ 2398192 w 2485259"/>
                <a:gd name="connsiteY7" fmla="*/ 552485 h 1737896"/>
                <a:gd name="connsiteX8" fmla="*/ 2322186 w 2485259"/>
                <a:gd name="connsiteY8" fmla="*/ 903682 h 1737896"/>
                <a:gd name="connsiteX9" fmla="*/ 2422010 w 2485259"/>
                <a:gd name="connsiteY9" fmla="*/ 1424162 h 1737896"/>
                <a:gd name="connsiteX10" fmla="*/ 1942693 w 2485259"/>
                <a:gd name="connsiteY10" fmla="*/ 1671902 h 1737896"/>
                <a:gd name="connsiteX11" fmla="*/ 596559 w 2485259"/>
                <a:gd name="connsiteY11" fmla="*/ 1691273 h 1737896"/>
                <a:gd name="connsiteX0" fmla="*/ 596559 w 2485259"/>
                <a:gd name="connsiteY0" fmla="*/ 1690015 h 1736638"/>
                <a:gd name="connsiteX1" fmla="*/ 79360 w 2485259"/>
                <a:gd name="connsiteY1" fmla="*/ 1390905 h 1736638"/>
                <a:gd name="connsiteX2" fmla="*/ 207907 w 2485259"/>
                <a:gd name="connsiteY2" fmla="*/ 738421 h 1736638"/>
                <a:gd name="connsiteX3" fmla="*/ 912325 w 2485259"/>
                <a:gd name="connsiteY3" fmla="*/ 147845 h 1736638"/>
                <a:gd name="connsiteX4" fmla="*/ 1566355 w 2485259"/>
                <a:gd name="connsiteY4" fmla="*/ 133653 h 1736638"/>
                <a:gd name="connsiteX5" fmla="*/ 2098325 w 2485259"/>
                <a:gd name="connsiteY5" fmla="*/ 1107 h 1736638"/>
                <a:gd name="connsiteX6" fmla="*/ 2375603 w 2485259"/>
                <a:gd name="connsiteY6" fmla="*/ 140298 h 1736638"/>
                <a:gd name="connsiteX7" fmla="*/ 2398192 w 2485259"/>
                <a:gd name="connsiteY7" fmla="*/ 551227 h 1736638"/>
                <a:gd name="connsiteX8" fmla="*/ 2322186 w 2485259"/>
                <a:gd name="connsiteY8" fmla="*/ 902424 h 1736638"/>
                <a:gd name="connsiteX9" fmla="*/ 2422010 w 2485259"/>
                <a:gd name="connsiteY9" fmla="*/ 1422904 h 1736638"/>
                <a:gd name="connsiteX10" fmla="*/ 1942693 w 2485259"/>
                <a:gd name="connsiteY10" fmla="*/ 1670644 h 1736638"/>
                <a:gd name="connsiteX11" fmla="*/ 596559 w 2485259"/>
                <a:gd name="connsiteY11" fmla="*/ 1690015 h 1736638"/>
                <a:gd name="connsiteX0" fmla="*/ 642884 w 2531584"/>
                <a:gd name="connsiteY0" fmla="*/ 1690015 h 1736638"/>
                <a:gd name="connsiteX1" fmla="*/ 125685 w 2531584"/>
                <a:gd name="connsiteY1" fmla="*/ 1390905 h 1736638"/>
                <a:gd name="connsiteX2" fmla="*/ 138828 w 2531584"/>
                <a:gd name="connsiteY2" fmla="*/ 649654 h 1736638"/>
                <a:gd name="connsiteX3" fmla="*/ 958650 w 2531584"/>
                <a:gd name="connsiteY3" fmla="*/ 147845 h 1736638"/>
                <a:gd name="connsiteX4" fmla="*/ 1612680 w 2531584"/>
                <a:gd name="connsiteY4" fmla="*/ 133653 h 1736638"/>
                <a:gd name="connsiteX5" fmla="*/ 2144650 w 2531584"/>
                <a:gd name="connsiteY5" fmla="*/ 1107 h 1736638"/>
                <a:gd name="connsiteX6" fmla="*/ 2421928 w 2531584"/>
                <a:gd name="connsiteY6" fmla="*/ 140298 h 1736638"/>
                <a:gd name="connsiteX7" fmla="*/ 2444517 w 2531584"/>
                <a:gd name="connsiteY7" fmla="*/ 551227 h 1736638"/>
                <a:gd name="connsiteX8" fmla="*/ 2368511 w 2531584"/>
                <a:gd name="connsiteY8" fmla="*/ 902424 h 1736638"/>
                <a:gd name="connsiteX9" fmla="*/ 2468335 w 2531584"/>
                <a:gd name="connsiteY9" fmla="*/ 1422904 h 1736638"/>
                <a:gd name="connsiteX10" fmla="*/ 1989018 w 2531584"/>
                <a:gd name="connsiteY10" fmla="*/ 1670644 h 1736638"/>
                <a:gd name="connsiteX11" fmla="*/ 642884 w 2531584"/>
                <a:gd name="connsiteY11" fmla="*/ 1690015 h 1736638"/>
                <a:gd name="connsiteX0" fmla="*/ 601208 w 2489908"/>
                <a:gd name="connsiteY0" fmla="*/ 1690015 h 1736638"/>
                <a:gd name="connsiteX1" fmla="*/ 84009 w 2489908"/>
                <a:gd name="connsiteY1" fmla="*/ 1390905 h 1736638"/>
                <a:gd name="connsiteX2" fmla="*/ 97152 w 2489908"/>
                <a:gd name="connsiteY2" fmla="*/ 649654 h 1736638"/>
                <a:gd name="connsiteX3" fmla="*/ 606539 w 2489908"/>
                <a:gd name="connsiteY3" fmla="*/ 106177 h 1736638"/>
                <a:gd name="connsiteX4" fmla="*/ 1571004 w 2489908"/>
                <a:gd name="connsiteY4" fmla="*/ 133653 h 1736638"/>
                <a:gd name="connsiteX5" fmla="*/ 2102974 w 2489908"/>
                <a:gd name="connsiteY5" fmla="*/ 1107 h 1736638"/>
                <a:gd name="connsiteX6" fmla="*/ 2380252 w 2489908"/>
                <a:gd name="connsiteY6" fmla="*/ 140298 h 1736638"/>
                <a:gd name="connsiteX7" fmla="*/ 2402841 w 2489908"/>
                <a:gd name="connsiteY7" fmla="*/ 551227 h 1736638"/>
                <a:gd name="connsiteX8" fmla="*/ 2326835 w 2489908"/>
                <a:gd name="connsiteY8" fmla="*/ 902424 h 1736638"/>
                <a:gd name="connsiteX9" fmla="*/ 2426659 w 2489908"/>
                <a:gd name="connsiteY9" fmla="*/ 1422904 h 1736638"/>
                <a:gd name="connsiteX10" fmla="*/ 1947342 w 2489908"/>
                <a:gd name="connsiteY10" fmla="*/ 1670644 h 1736638"/>
                <a:gd name="connsiteX11" fmla="*/ 601208 w 2489908"/>
                <a:gd name="connsiteY11" fmla="*/ 1690015 h 1736638"/>
                <a:gd name="connsiteX0" fmla="*/ 601208 w 2489908"/>
                <a:gd name="connsiteY0" fmla="*/ 1690015 h 1736638"/>
                <a:gd name="connsiteX1" fmla="*/ 84009 w 2489908"/>
                <a:gd name="connsiteY1" fmla="*/ 1390905 h 1736638"/>
                <a:gd name="connsiteX2" fmla="*/ 97152 w 2489908"/>
                <a:gd name="connsiteY2" fmla="*/ 649654 h 1736638"/>
                <a:gd name="connsiteX3" fmla="*/ 573382 w 2489908"/>
                <a:gd name="connsiteY3" fmla="*/ 203700 h 1736638"/>
                <a:gd name="connsiteX4" fmla="*/ 1571004 w 2489908"/>
                <a:gd name="connsiteY4" fmla="*/ 133653 h 1736638"/>
                <a:gd name="connsiteX5" fmla="*/ 2102974 w 2489908"/>
                <a:gd name="connsiteY5" fmla="*/ 1107 h 1736638"/>
                <a:gd name="connsiteX6" fmla="*/ 2380252 w 2489908"/>
                <a:gd name="connsiteY6" fmla="*/ 140298 h 1736638"/>
                <a:gd name="connsiteX7" fmla="*/ 2402841 w 2489908"/>
                <a:gd name="connsiteY7" fmla="*/ 551227 h 1736638"/>
                <a:gd name="connsiteX8" fmla="*/ 2326835 w 2489908"/>
                <a:gd name="connsiteY8" fmla="*/ 902424 h 1736638"/>
                <a:gd name="connsiteX9" fmla="*/ 2426659 w 2489908"/>
                <a:gd name="connsiteY9" fmla="*/ 1422904 h 1736638"/>
                <a:gd name="connsiteX10" fmla="*/ 1947342 w 2489908"/>
                <a:gd name="connsiteY10" fmla="*/ 1670644 h 1736638"/>
                <a:gd name="connsiteX11" fmla="*/ 601208 w 2489908"/>
                <a:gd name="connsiteY11" fmla="*/ 1690015 h 1736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9908" h="1736638">
                  <a:moveTo>
                    <a:pt x="601208" y="1690015"/>
                  </a:moveTo>
                  <a:cubicBezTo>
                    <a:pt x="290653" y="1643392"/>
                    <a:pt x="168018" y="1564298"/>
                    <a:pt x="84009" y="1390905"/>
                  </a:cubicBezTo>
                  <a:cubicBezTo>
                    <a:pt x="0" y="1217512"/>
                    <a:pt x="15590" y="847521"/>
                    <a:pt x="97152" y="649654"/>
                  </a:cubicBezTo>
                  <a:cubicBezTo>
                    <a:pt x="178714" y="451787"/>
                    <a:pt x="377125" y="278897"/>
                    <a:pt x="573382" y="203700"/>
                  </a:cubicBezTo>
                  <a:cubicBezTo>
                    <a:pt x="833623" y="115868"/>
                    <a:pt x="1316072" y="167419"/>
                    <a:pt x="1571004" y="133653"/>
                  </a:cubicBezTo>
                  <a:cubicBezTo>
                    <a:pt x="1825936" y="99888"/>
                    <a:pt x="1968099" y="0"/>
                    <a:pt x="2102974" y="1107"/>
                  </a:cubicBezTo>
                  <a:cubicBezTo>
                    <a:pt x="2237849" y="2214"/>
                    <a:pt x="2330274" y="48611"/>
                    <a:pt x="2380252" y="140298"/>
                  </a:cubicBezTo>
                  <a:cubicBezTo>
                    <a:pt x="2430230" y="231985"/>
                    <a:pt x="2411744" y="424206"/>
                    <a:pt x="2402841" y="551227"/>
                  </a:cubicBezTo>
                  <a:cubicBezTo>
                    <a:pt x="2393938" y="678248"/>
                    <a:pt x="2322865" y="757145"/>
                    <a:pt x="2326835" y="902424"/>
                  </a:cubicBezTo>
                  <a:cubicBezTo>
                    <a:pt x="2330805" y="1047703"/>
                    <a:pt x="2489908" y="1294867"/>
                    <a:pt x="2426659" y="1422904"/>
                  </a:cubicBezTo>
                  <a:cubicBezTo>
                    <a:pt x="2363410" y="1550941"/>
                    <a:pt x="2247985" y="1575816"/>
                    <a:pt x="1947342" y="1670644"/>
                  </a:cubicBezTo>
                  <a:cubicBezTo>
                    <a:pt x="1613715" y="1716777"/>
                    <a:pt x="911764" y="1736638"/>
                    <a:pt x="601208" y="1690015"/>
                  </a:cubicBezTo>
                  <a:close/>
                </a:path>
              </a:pathLst>
            </a:custGeom>
            <a:solidFill>
              <a:srgbClr val="4BD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 rot="16616929">
              <a:off x="3701695" y="2107378"/>
              <a:ext cx="647778" cy="745491"/>
            </a:xfrm>
            <a:custGeom>
              <a:avLst/>
              <a:gdLst>
                <a:gd name="connsiteX0" fmla="*/ 399143 w 3639458"/>
                <a:gd name="connsiteY0" fmla="*/ 2254250 h 2461079"/>
                <a:gd name="connsiteX1" fmla="*/ 850901 w 3639458"/>
                <a:gd name="connsiteY1" fmla="*/ 1056821 h 2461079"/>
                <a:gd name="connsiteX2" fmla="*/ 1400629 w 3639458"/>
                <a:gd name="connsiteY2" fmla="*/ 468993 h 2461079"/>
                <a:gd name="connsiteX3" fmla="*/ 1879601 w 3639458"/>
                <a:gd name="connsiteY3" fmla="*/ 115207 h 2461079"/>
                <a:gd name="connsiteX4" fmla="*/ 2276929 w 3639458"/>
                <a:gd name="connsiteY4" fmla="*/ 907 h 2461079"/>
                <a:gd name="connsiteX5" fmla="*/ 2570843 w 3639458"/>
                <a:gd name="connsiteY5" fmla="*/ 120650 h 2461079"/>
                <a:gd name="connsiteX6" fmla="*/ 2641601 w 3639458"/>
                <a:gd name="connsiteY6" fmla="*/ 441778 h 2461079"/>
                <a:gd name="connsiteX7" fmla="*/ 2554515 w 3639458"/>
                <a:gd name="connsiteY7" fmla="*/ 801007 h 2461079"/>
                <a:gd name="connsiteX8" fmla="*/ 2478315 w 3639458"/>
                <a:gd name="connsiteY8" fmla="*/ 1149350 h 2461079"/>
                <a:gd name="connsiteX9" fmla="*/ 2467429 w 3639458"/>
                <a:gd name="connsiteY9" fmla="*/ 1639207 h 2461079"/>
                <a:gd name="connsiteX10" fmla="*/ 2766786 w 3639458"/>
                <a:gd name="connsiteY10" fmla="*/ 2107293 h 2461079"/>
                <a:gd name="connsiteX11" fmla="*/ 3245758 w 3639458"/>
                <a:gd name="connsiteY11" fmla="*/ 2297793 h 2461079"/>
                <a:gd name="connsiteX12" fmla="*/ 399143 w 3639458"/>
                <a:gd name="connsiteY12" fmla="*/ 2254250 h 2461079"/>
                <a:gd name="connsiteX0" fmla="*/ 0 w 3240315"/>
                <a:gd name="connsiteY0" fmla="*/ 2254250 h 2461079"/>
                <a:gd name="connsiteX1" fmla="*/ 451758 w 3240315"/>
                <a:gd name="connsiteY1" fmla="*/ 1056821 h 2461079"/>
                <a:gd name="connsiteX2" fmla="*/ 1001486 w 3240315"/>
                <a:gd name="connsiteY2" fmla="*/ 468993 h 2461079"/>
                <a:gd name="connsiteX3" fmla="*/ 1480458 w 3240315"/>
                <a:gd name="connsiteY3" fmla="*/ 115207 h 2461079"/>
                <a:gd name="connsiteX4" fmla="*/ 1877786 w 3240315"/>
                <a:gd name="connsiteY4" fmla="*/ 907 h 2461079"/>
                <a:gd name="connsiteX5" fmla="*/ 2171700 w 3240315"/>
                <a:gd name="connsiteY5" fmla="*/ 120650 h 2461079"/>
                <a:gd name="connsiteX6" fmla="*/ 2242458 w 3240315"/>
                <a:gd name="connsiteY6" fmla="*/ 441778 h 2461079"/>
                <a:gd name="connsiteX7" fmla="*/ 2155372 w 3240315"/>
                <a:gd name="connsiteY7" fmla="*/ 801007 h 2461079"/>
                <a:gd name="connsiteX8" fmla="*/ 2079172 w 3240315"/>
                <a:gd name="connsiteY8" fmla="*/ 1149350 h 2461079"/>
                <a:gd name="connsiteX9" fmla="*/ 2068286 w 3240315"/>
                <a:gd name="connsiteY9" fmla="*/ 1639207 h 2461079"/>
                <a:gd name="connsiteX10" fmla="*/ 2367643 w 3240315"/>
                <a:gd name="connsiteY10" fmla="*/ 2107293 h 2461079"/>
                <a:gd name="connsiteX11" fmla="*/ 2846615 w 3240315"/>
                <a:gd name="connsiteY11" fmla="*/ 2297793 h 2461079"/>
                <a:gd name="connsiteX12" fmla="*/ 0 w 3240315"/>
                <a:gd name="connsiteY12" fmla="*/ 2254250 h 2461079"/>
                <a:gd name="connsiteX0" fmla="*/ 0 w 3240315"/>
                <a:gd name="connsiteY0" fmla="*/ 2254250 h 2323193"/>
                <a:gd name="connsiteX1" fmla="*/ 451758 w 3240315"/>
                <a:gd name="connsiteY1" fmla="*/ 1056821 h 2323193"/>
                <a:gd name="connsiteX2" fmla="*/ 1001486 w 3240315"/>
                <a:gd name="connsiteY2" fmla="*/ 468993 h 2323193"/>
                <a:gd name="connsiteX3" fmla="*/ 1480458 w 3240315"/>
                <a:gd name="connsiteY3" fmla="*/ 115207 h 2323193"/>
                <a:gd name="connsiteX4" fmla="*/ 1877786 w 3240315"/>
                <a:gd name="connsiteY4" fmla="*/ 907 h 2323193"/>
                <a:gd name="connsiteX5" fmla="*/ 2171700 w 3240315"/>
                <a:gd name="connsiteY5" fmla="*/ 120650 h 2323193"/>
                <a:gd name="connsiteX6" fmla="*/ 2242458 w 3240315"/>
                <a:gd name="connsiteY6" fmla="*/ 441778 h 2323193"/>
                <a:gd name="connsiteX7" fmla="*/ 2155372 w 3240315"/>
                <a:gd name="connsiteY7" fmla="*/ 801007 h 2323193"/>
                <a:gd name="connsiteX8" fmla="*/ 2079172 w 3240315"/>
                <a:gd name="connsiteY8" fmla="*/ 1149350 h 2323193"/>
                <a:gd name="connsiteX9" fmla="*/ 2068286 w 3240315"/>
                <a:gd name="connsiteY9" fmla="*/ 1639207 h 2323193"/>
                <a:gd name="connsiteX10" fmla="*/ 2367643 w 3240315"/>
                <a:gd name="connsiteY10" fmla="*/ 2107293 h 2323193"/>
                <a:gd name="connsiteX11" fmla="*/ 2846615 w 3240315"/>
                <a:gd name="connsiteY11" fmla="*/ 2297793 h 2323193"/>
                <a:gd name="connsiteX12" fmla="*/ 0 w 3240315"/>
                <a:gd name="connsiteY12" fmla="*/ 2254250 h 2323193"/>
                <a:gd name="connsiteX0" fmla="*/ 0 w 2846615"/>
                <a:gd name="connsiteY0" fmla="*/ 2254250 h 2323193"/>
                <a:gd name="connsiteX1" fmla="*/ 451758 w 2846615"/>
                <a:gd name="connsiteY1" fmla="*/ 1056821 h 2323193"/>
                <a:gd name="connsiteX2" fmla="*/ 1001486 w 2846615"/>
                <a:gd name="connsiteY2" fmla="*/ 468993 h 2323193"/>
                <a:gd name="connsiteX3" fmla="*/ 1480458 w 2846615"/>
                <a:gd name="connsiteY3" fmla="*/ 115207 h 2323193"/>
                <a:gd name="connsiteX4" fmla="*/ 1877786 w 2846615"/>
                <a:gd name="connsiteY4" fmla="*/ 907 h 2323193"/>
                <a:gd name="connsiteX5" fmla="*/ 2171700 w 2846615"/>
                <a:gd name="connsiteY5" fmla="*/ 120650 h 2323193"/>
                <a:gd name="connsiteX6" fmla="*/ 2242458 w 2846615"/>
                <a:gd name="connsiteY6" fmla="*/ 441778 h 2323193"/>
                <a:gd name="connsiteX7" fmla="*/ 2155372 w 2846615"/>
                <a:gd name="connsiteY7" fmla="*/ 801007 h 2323193"/>
                <a:gd name="connsiteX8" fmla="*/ 2079172 w 2846615"/>
                <a:gd name="connsiteY8" fmla="*/ 1149350 h 2323193"/>
                <a:gd name="connsiteX9" fmla="*/ 2068286 w 2846615"/>
                <a:gd name="connsiteY9" fmla="*/ 1639207 h 2323193"/>
                <a:gd name="connsiteX10" fmla="*/ 2367643 w 2846615"/>
                <a:gd name="connsiteY10" fmla="*/ 2107293 h 2323193"/>
                <a:gd name="connsiteX11" fmla="*/ 2846615 w 2846615"/>
                <a:gd name="connsiteY11" fmla="*/ 2297793 h 2323193"/>
                <a:gd name="connsiteX12" fmla="*/ 0 w 2846615"/>
                <a:gd name="connsiteY12" fmla="*/ 2254250 h 2323193"/>
                <a:gd name="connsiteX0" fmla="*/ 0 w 2846615"/>
                <a:gd name="connsiteY0" fmla="*/ 2254250 h 2297793"/>
                <a:gd name="connsiteX1" fmla="*/ 451758 w 2846615"/>
                <a:gd name="connsiteY1" fmla="*/ 1056821 h 2297793"/>
                <a:gd name="connsiteX2" fmla="*/ 1001486 w 2846615"/>
                <a:gd name="connsiteY2" fmla="*/ 468993 h 2297793"/>
                <a:gd name="connsiteX3" fmla="*/ 1480458 w 2846615"/>
                <a:gd name="connsiteY3" fmla="*/ 115207 h 2297793"/>
                <a:gd name="connsiteX4" fmla="*/ 1877786 w 2846615"/>
                <a:gd name="connsiteY4" fmla="*/ 907 h 2297793"/>
                <a:gd name="connsiteX5" fmla="*/ 2171700 w 2846615"/>
                <a:gd name="connsiteY5" fmla="*/ 120650 h 2297793"/>
                <a:gd name="connsiteX6" fmla="*/ 2242458 w 2846615"/>
                <a:gd name="connsiteY6" fmla="*/ 441778 h 2297793"/>
                <a:gd name="connsiteX7" fmla="*/ 2155372 w 2846615"/>
                <a:gd name="connsiteY7" fmla="*/ 801007 h 2297793"/>
                <a:gd name="connsiteX8" fmla="*/ 2079172 w 2846615"/>
                <a:gd name="connsiteY8" fmla="*/ 1149350 h 2297793"/>
                <a:gd name="connsiteX9" fmla="*/ 2068286 w 2846615"/>
                <a:gd name="connsiteY9" fmla="*/ 1639207 h 2297793"/>
                <a:gd name="connsiteX10" fmla="*/ 2367643 w 2846615"/>
                <a:gd name="connsiteY10" fmla="*/ 2107293 h 2297793"/>
                <a:gd name="connsiteX11" fmla="*/ 2846615 w 2846615"/>
                <a:gd name="connsiteY11" fmla="*/ 2297793 h 2297793"/>
                <a:gd name="connsiteX12" fmla="*/ 0 w 2846615"/>
                <a:gd name="connsiteY12" fmla="*/ 2254250 h 2297793"/>
                <a:gd name="connsiteX0" fmla="*/ 0 w 2906486"/>
                <a:gd name="connsiteY0" fmla="*/ 2319564 h 2319564"/>
                <a:gd name="connsiteX1" fmla="*/ 511629 w 2906486"/>
                <a:gd name="connsiteY1" fmla="*/ 1056821 h 2319564"/>
                <a:gd name="connsiteX2" fmla="*/ 1061357 w 2906486"/>
                <a:gd name="connsiteY2" fmla="*/ 468993 h 2319564"/>
                <a:gd name="connsiteX3" fmla="*/ 1540329 w 2906486"/>
                <a:gd name="connsiteY3" fmla="*/ 115207 h 2319564"/>
                <a:gd name="connsiteX4" fmla="*/ 1937657 w 2906486"/>
                <a:gd name="connsiteY4" fmla="*/ 907 h 2319564"/>
                <a:gd name="connsiteX5" fmla="*/ 2231571 w 2906486"/>
                <a:gd name="connsiteY5" fmla="*/ 120650 h 2319564"/>
                <a:gd name="connsiteX6" fmla="*/ 2302329 w 2906486"/>
                <a:gd name="connsiteY6" fmla="*/ 441778 h 2319564"/>
                <a:gd name="connsiteX7" fmla="*/ 2215243 w 2906486"/>
                <a:gd name="connsiteY7" fmla="*/ 801007 h 2319564"/>
                <a:gd name="connsiteX8" fmla="*/ 2139043 w 2906486"/>
                <a:gd name="connsiteY8" fmla="*/ 1149350 h 2319564"/>
                <a:gd name="connsiteX9" fmla="*/ 2128157 w 2906486"/>
                <a:gd name="connsiteY9" fmla="*/ 1639207 h 2319564"/>
                <a:gd name="connsiteX10" fmla="*/ 2427514 w 2906486"/>
                <a:gd name="connsiteY10" fmla="*/ 2107293 h 2319564"/>
                <a:gd name="connsiteX11" fmla="*/ 2906486 w 2906486"/>
                <a:gd name="connsiteY11" fmla="*/ 2297793 h 2319564"/>
                <a:gd name="connsiteX12" fmla="*/ 0 w 2906486"/>
                <a:gd name="connsiteY12" fmla="*/ 2319564 h 2319564"/>
                <a:gd name="connsiteX0" fmla="*/ 0 w 2895600"/>
                <a:gd name="connsiteY0" fmla="*/ 2319564 h 2319564"/>
                <a:gd name="connsiteX1" fmla="*/ 511629 w 2895600"/>
                <a:gd name="connsiteY1" fmla="*/ 1056821 h 2319564"/>
                <a:gd name="connsiteX2" fmla="*/ 1061357 w 2895600"/>
                <a:gd name="connsiteY2" fmla="*/ 468993 h 2319564"/>
                <a:gd name="connsiteX3" fmla="*/ 1540329 w 2895600"/>
                <a:gd name="connsiteY3" fmla="*/ 115207 h 2319564"/>
                <a:gd name="connsiteX4" fmla="*/ 1937657 w 2895600"/>
                <a:gd name="connsiteY4" fmla="*/ 907 h 2319564"/>
                <a:gd name="connsiteX5" fmla="*/ 2231571 w 2895600"/>
                <a:gd name="connsiteY5" fmla="*/ 120650 h 2319564"/>
                <a:gd name="connsiteX6" fmla="*/ 2302329 w 2895600"/>
                <a:gd name="connsiteY6" fmla="*/ 441778 h 2319564"/>
                <a:gd name="connsiteX7" fmla="*/ 2215243 w 2895600"/>
                <a:gd name="connsiteY7" fmla="*/ 801007 h 2319564"/>
                <a:gd name="connsiteX8" fmla="*/ 2139043 w 2895600"/>
                <a:gd name="connsiteY8" fmla="*/ 1149350 h 2319564"/>
                <a:gd name="connsiteX9" fmla="*/ 2128157 w 2895600"/>
                <a:gd name="connsiteY9" fmla="*/ 1639207 h 2319564"/>
                <a:gd name="connsiteX10" fmla="*/ 2427514 w 2895600"/>
                <a:gd name="connsiteY10" fmla="*/ 2107293 h 2319564"/>
                <a:gd name="connsiteX11" fmla="*/ 2895600 w 2895600"/>
                <a:gd name="connsiteY11" fmla="*/ 2319563 h 2319564"/>
                <a:gd name="connsiteX12" fmla="*/ 0 w 2895600"/>
                <a:gd name="connsiteY12" fmla="*/ 2319564 h 2319564"/>
                <a:gd name="connsiteX0" fmla="*/ 0 w 2895600"/>
                <a:gd name="connsiteY0" fmla="*/ 2319564 h 2319564"/>
                <a:gd name="connsiteX1" fmla="*/ 457200 w 2895600"/>
                <a:gd name="connsiteY1" fmla="*/ 1176563 h 2319564"/>
                <a:gd name="connsiteX2" fmla="*/ 1061357 w 2895600"/>
                <a:gd name="connsiteY2" fmla="*/ 468993 h 2319564"/>
                <a:gd name="connsiteX3" fmla="*/ 1540329 w 2895600"/>
                <a:gd name="connsiteY3" fmla="*/ 115207 h 2319564"/>
                <a:gd name="connsiteX4" fmla="*/ 1937657 w 2895600"/>
                <a:gd name="connsiteY4" fmla="*/ 907 h 2319564"/>
                <a:gd name="connsiteX5" fmla="*/ 2231571 w 2895600"/>
                <a:gd name="connsiteY5" fmla="*/ 120650 h 2319564"/>
                <a:gd name="connsiteX6" fmla="*/ 2302329 w 2895600"/>
                <a:gd name="connsiteY6" fmla="*/ 441778 h 2319564"/>
                <a:gd name="connsiteX7" fmla="*/ 2215243 w 2895600"/>
                <a:gd name="connsiteY7" fmla="*/ 801007 h 2319564"/>
                <a:gd name="connsiteX8" fmla="*/ 2139043 w 2895600"/>
                <a:gd name="connsiteY8" fmla="*/ 1149350 h 2319564"/>
                <a:gd name="connsiteX9" fmla="*/ 2128157 w 2895600"/>
                <a:gd name="connsiteY9" fmla="*/ 1639207 h 2319564"/>
                <a:gd name="connsiteX10" fmla="*/ 2427514 w 2895600"/>
                <a:gd name="connsiteY10" fmla="*/ 2107293 h 2319564"/>
                <a:gd name="connsiteX11" fmla="*/ 2895600 w 2895600"/>
                <a:gd name="connsiteY11" fmla="*/ 2319563 h 2319564"/>
                <a:gd name="connsiteX12" fmla="*/ 0 w 2895600"/>
                <a:gd name="connsiteY12" fmla="*/ 2319564 h 2319564"/>
                <a:gd name="connsiteX0" fmla="*/ 0 w 2895600"/>
                <a:gd name="connsiteY0" fmla="*/ 2319564 h 2319564"/>
                <a:gd name="connsiteX1" fmla="*/ 457200 w 2895600"/>
                <a:gd name="connsiteY1" fmla="*/ 1176563 h 2319564"/>
                <a:gd name="connsiteX2" fmla="*/ 1061357 w 2895600"/>
                <a:gd name="connsiteY2" fmla="*/ 468993 h 2319564"/>
                <a:gd name="connsiteX3" fmla="*/ 1540329 w 2895600"/>
                <a:gd name="connsiteY3" fmla="*/ 115207 h 2319564"/>
                <a:gd name="connsiteX4" fmla="*/ 1937657 w 2895600"/>
                <a:gd name="connsiteY4" fmla="*/ 907 h 2319564"/>
                <a:gd name="connsiteX5" fmla="*/ 2231571 w 2895600"/>
                <a:gd name="connsiteY5" fmla="*/ 120650 h 2319564"/>
                <a:gd name="connsiteX6" fmla="*/ 2302329 w 2895600"/>
                <a:gd name="connsiteY6" fmla="*/ 441778 h 2319564"/>
                <a:gd name="connsiteX7" fmla="*/ 2215243 w 2895600"/>
                <a:gd name="connsiteY7" fmla="*/ 801007 h 2319564"/>
                <a:gd name="connsiteX8" fmla="*/ 2139043 w 2895600"/>
                <a:gd name="connsiteY8" fmla="*/ 1149350 h 2319564"/>
                <a:gd name="connsiteX9" fmla="*/ 2128157 w 2895600"/>
                <a:gd name="connsiteY9" fmla="*/ 1639207 h 2319564"/>
                <a:gd name="connsiteX10" fmla="*/ 2286000 w 2895600"/>
                <a:gd name="connsiteY10" fmla="*/ 2090963 h 2319564"/>
                <a:gd name="connsiteX11" fmla="*/ 2895600 w 2895600"/>
                <a:gd name="connsiteY11" fmla="*/ 2319563 h 2319564"/>
                <a:gd name="connsiteX12" fmla="*/ 0 w 2895600"/>
                <a:gd name="connsiteY12" fmla="*/ 2319564 h 2319564"/>
                <a:gd name="connsiteX0" fmla="*/ 0 w 2895600"/>
                <a:gd name="connsiteY0" fmla="*/ 2319564 h 2319564"/>
                <a:gd name="connsiteX1" fmla="*/ 457200 w 2895600"/>
                <a:gd name="connsiteY1" fmla="*/ 1176563 h 2319564"/>
                <a:gd name="connsiteX2" fmla="*/ 1061357 w 2895600"/>
                <a:gd name="connsiteY2" fmla="*/ 468993 h 2319564"/>
                <a:gd name="connsiteX3" fmla="*/ 1540329 w 2895600"/>
                <a:gd name="connsiteY3" fmla="*/ 115207 h 2319564"/>
                <a:gd name="connsiteX4" fmla="*/ 1937657 w 2895600"/>
                <a:gd name="connsiteY4" fmla="*/ 907 h 2319564"/>
                <a:gd name="connsiteX5" fmla="*/ 2231571 w 2895600"/>
                <a:gd name="connsiteY5" fmla="*/ 120650 h 2319564"/>
                <a:gd name="connsiteX6" fmla="*/ 2302329 w 2895600"/>
                <a:gd name="connsiteY6" fmla="*/ 441778 h 2319564"/>
                <a:gd name="connsiteX7" fmla="*/ 2215243 w 2895600"/>
                <a:gd name="connsiteY7" fmla="*/ 801007 h 2319564"/>
                <a:gd name="connsiteX8" fmla="*/ 2139043 w 2895600"/>
                <a:gd name="connsiteY8" fmla="*/ 1149350 h 2319564"/>
                <a:gd name="connsiteX9" fmla="*/ 2128157 w 2895600"/>
                <a:gd name="connsiteY9" fmla="*/ 1639207 h 2319564"/>
                <a:gd name="connsiteX10" fmla="*/ 2286000 w 2895600"/>
                <a:gd name="connsiteY10" fmla="*/ 2090963 h 2319564"/>
                <a:gd name="connsiteX11" fmla="*/ 2895600 w 2895600"/>
                <a:gd name="connsiteY11" fmla="*/ 2319563 h 2319564"/>
                <a:gd name="connsiteX12" fmla="*/ 0 w 2895600"/>
                <a:gd name="connsiteY12" fmla="*/ 2319564 h 2319564"/>
                <a:gd name="connsiteX0" fmla="*/ 0 w 2895600"/>
                <a:gd name="connsiteY0" fmla="*/ 2319564 h 2319564"/>
                <a:gd name="connsiteX1" fmla="*/ 457200 w 2895600"/>
                <a:gd name="connsiteY1" fmla="*/ 1176563 h 2319564"/>
                <a:gd name="connsiteX2" fmla="*/ 1061357 w 2895600"/>
                <a:gd name="connsiteY2" fmla="*/ 468993 h 2319564"/>
                <a:gd name="connsiteX3" fmla="*/ 1540329 w 2895600"/>
                <a:gd name="connsiteY3" fmla="*/ 115207 h 2319564"/>
                <a:gd name="connsiteX4" fmla="*/ 1937657 w 2895600"/>
                <a:gd name="connsiteY4" fmla="*/ 907 h 2319564"/>
                <a:gd name="connsiteX5" fmla="*/ 2231571 w 2895600"/>
                <a:gd name="connsiteY5" fmla="*/ 120650 h 2319564"/>
                <a:gd name="connsiteX6" fmla="*/ 2302329 w 2895600"/>
                <a:gd name="connsiteY6" fmla="*/ 441778 h 2319564"/>
                <a:gd name="connsiteX7" fmla="*/ 2215243 w 2895600"/>
                <a:gd name="connsiteY7" fmla="*/ 801007 h 2319564"/>
                <a:gd name="connsiteX8" fmla="*/ 2139043 w 2895600"/>
                <a:gd name="connsiteY8" fmla="*/ 1149350 h 2319564"/>
                <a:gd name="connsiteX9" fmla="*/ 2128157 w 2895600"/>
                <a:gd name="connsiteY9" fmla="*/ 1639207 h 2319564"/>
                <a:gd name="connsiteX10" fmla="*/ 2286000 w 2895600"/>
                <a:gd name="connsiteY10" fmla="*/ 2090963 h 2319564"/>
                <a:gd name="connsiteX11" fmla="*/ 2895600 w 2895600"/>
                <a:gd name="connsiteY11" fmla="*/ 2319563 h 2319564"/>
                <a:gd name="connsiteX12" fmla="*/ 0 w 2895600"/>
                <a:gd name="connsiteY12" fmla="*/ 2319564 h 2319564"/>
                <a:gd name="connsiteX0" fmla="*/ 0 w 2895600"/>
                <a:gd name="connsiteY0" fmla="*/ 2319564 h 2319564"/>
                <a:gd name="connsiteX1" fmla="*/ 457200 w 2895600"/>
                <a:gd name="connsiteY1" fmla="*/ 1176563 h 2319564"/>
                <a:gd name="connsiteX2" fmla="*/ 1061357 w 2895600"/>
                <a:gd name="connsiteY2" fmla="*/ 468993 h 2319564"/>
                <a:gd name="connsiteX3" fmla="*/ 1540329 w 2895600"/>
                <a:gd name="connsiteY3" fmla="*/ 115207 h 2319564"/>
                <a:gd name="connsiteX4" fmla="*/ 1937657 w 2895600"/>
                <a:gd name="connsiteY4" fmla="*/ 907 h 2319564"/>
                <a:gd name="connsiteX5" fmla="*/ 2231571 w 2895600"/>
                <a:gd name="connsiteY5" fmla="*/ 120650 h 2319564"/>
                <a:gd name="connsiteX6" fmla="*/ 2302329 w 2895600"/>
                <a:gd name="connsiteY6" fmla="*/ 441778 h 2319564"/>
                <a:gd name="connsiteX7" fmla="*/ 2215243 w 2895600"/>
                <a:gd name="connsiteY7" fmla="*/ 801007 h 2319564"/>
                <a:gd name="connsiteX8" fmla="*/ 2139043 w 2895600"/>
                <a:gd name="connsiteY8" fmla="*/ 1149350 h 2319564"/>
                <a:gd name="connsiteX9" fmla="*/ 2128157 w 2895600"/>
                <a:gd name="connsiteY9" fmla="*/ 1639207 h 2319564"/>
                <a:gd name="connsiteX10" fmla="*/ 2286000 w 2895600"/>
                <a:gd name="connsiteY10" fmla="*/ 2090963 h 2319564"/>
                <a:gd name="connsiteX11" fmla="*/ 2895600 w 2895600"/>
                <a:gd name="connsiteY11" fmla="*/ 2319563 h 2319564"/>
                <a:gd name="connsiteX12" fmla="*/ 0 w 2895600"/>
                <a:gd name="connsiteY12" fmla="*/ 2319564 h 2319564"/>
                <a:gd name="connsiteX0" fmla="*/ 0 w 2895600"/>
                <a:gd name="connsiteY0" fmla="*/ 2319564 h 2319564"/>
                <a:gd name="connsiteX1" fmla="*/ 457200 w 2895600"/>
                <a:gd name="connsiteY1" fmla="*/ 1176563 h 2319564"/>
                <a:gd name="connsiteX2" fmla="*/ 1061357 w 2895600"/>
                <a:gd name="connsiteY2" fmla="*/ 468993 h 2319564"/>
                <a:gd name="connsiteX3" fmla="*/ 1540329 w 2895600"/>
                <a:gd name="connsiteY3" fmla="*/ 115207 h 2319564"/>
                <a:gd name="connsiteX4" fmla="*/ 1937657 w 2895600"/>
                <a:gd name="connsiteY4" fmla="*/ 907 h 2319564"/>
                <a:gd name="connsiteX5" fmla="*/ 2231571 w 2895600"/>
                <a:gd name="connsiteY5" fmla="*/ 120650 h 2319564"/>
                <a:gd name="connsiteX6" fmla="*/ 2302329 w 2895600"/>
                <a:gd name="connsiteY6" fmla="*/ 441778 h 2319564"/>
                <a:gd name="connsiteX7" fmla="*/ 2215243 w 2895600"/>
                <a:gd name="connsiteY7" fmla="*/ 801007 h 2319564"/>
                <a:gd name="connsiteX8" fmla="*/ 2139043 w 2895600"/>
                <a:gd name="connsiteY8" fmla="*/ 1149350 h 2319564"/>
                <a:gd name="connsiteX9" fmla="*/ 2128157 w 2895600"/>
                <a:gd name="connsiteY9" fmla="*/ 1639207 h 2319564"/>
                <a:gd name="connsiteX10" fmla="*/ 2286000 w 2895600"/>
                <a:gd name="connsiteY10" fmla="*/ 2090963 h 2319564"/>
                <a:gd name="connsiteX11" fmla="*/ 2895600 w 2895600"/>
                <a:gd name="connsiteY11" fmla="*/ 2319563 h 2319564"/>
                <a:gd name="connsiteX12" fmla="*/ 0 w 2895600"/>
                <a:gd name="connsiteY12" fmla="*/ 2319564 h 2319564"/>
                <a:gd name="connsiteX0" fmla="*/ 0 w 2895600"/>
                <a:gd name="connsiteY0" fmla="*/ 2319564 h 2319564"/>
                <a:gd name="connsiteX1" fmla="*/ 457200 w 2895600"/>
                <a:gd name="connsiteY1" fmla="*/ 1176563 h 2319564"/>
                <a:gd name="connsiteX2" fmla="*/ 1061357 w 2895600"/>
                <a:gd name="connsiteY2" fmla="*/ 468993 h 2319564"/>
                <a:gd name="connsiteX3" fmla="*/ 1540329 w 2895600"/>
                <a:gd name="connsiteY3" fmla="*/ 115207 h 2319564"/>
                <a:gd name="connsiteX4" fmla="*/ 1937657 w 2895600"/>
                <a:gd name="connsiteY4" fmla="*/ 907 h 2319564"/>
                <a:gd name="connsiteX5" fmla="*/ 2231571 w 2895600"/>
                <a:gd name="connsiteY5" fmla="*/ 120650 h 2319564"/>
                <a:gd name="connsiteX6" fmla="*/ 2302329 w 2895600"/>
                <a:gd name="connsiteY6" fmla="*/ 441778 h 2319564"/>
                <a:gd name="connsiteX7" fmla="*/ 2215243 w 2895600"/>
                <a:gd name="connsiteY7" fmla="*/ 801007 h 2319564"/>
                <a:gd name="connsiteX8" fmla="*/ 2139043 w 2895600"/>
                <a:gd name="connsiteY8" fmla="*/ 1149350 h 2319564"/>
                <a:gd name="connsiteX9" fmla="*/ 2128157 w 2895600"/>
                <a:gd name="connsiteY9" fmla="*/ 1639207 h 2319564"/>
                <a:gd name="connsiteX10" fmla="*/ 2286000 w 2895600"/>
                <a:gd name="connsiteY10" fmla="*/ 2090963 h 2319564"/>
                <a:gd name="connsiteX11" fmla="*/ 2895600 w 2895600"/>
                <a:gd name="connsiteY11" fmla="*/ 2319563 h 2319564"/>
                <a:gd name="connsiteX12" fmla="*/ 0 w 2895600"/>
                <a:gd name="connsiteY12" fmla="*/ 2319564 h 2319564"/>
                <a:gd name="connsiteX0" fmla="*/ 0 w 2895600"/>
                <a:gd name="connsiteY0" fmla="*/ 2319564 h 2319564"/>
                <a:gd name="connsiteX1" fmla="*/ 304800 w 2895600"/>
                <a:gd name="connsiteY1" fmla="*/ 1328963 h 2319564"/>
                <a:gd name="connsiteX2" fmla="*/ 1061357 w 2895600"/>
                <a:gd name="connsiteY2" fmla="*/ 468993 h 2319564"/>
                <a:gd name="connsiteX3" fmla="*/ 1540329 w 2895600"/>
                <a:gd name="connsiteY3" fmla="*/ 115207 h 2319564"/>
                <a:gd name="connsiteX4" fmla="*/ 1937657 w 2895600"/>
                <a:gd name="connsiteY4" fmla="*/ 907 h 2319564"/>
                <a:gd name="connsiteX5" fmla="*/ 2231571 w 2895600"/>
                <a:gd name="connsiteY5" fmla="*/ 120650 h 2319564"/>
                <a:gd name="connsiteX6" fmla="*/ 2302329 w 2895600"/>
                <a:gd name="connsiteY6" fmla="*/ 441778 h 2319564"/>
                <a:gd name="connsiteX7" fmla="*/ 2215243 w 2895600"/>
                <a:gd name="connsiteY7" fmla="*/ 801007 h 2319564"/>
                <a:gd name="connsiteX8" fmla="*/ 2139043 w 2895600"/>
                <a:gd name="connsiteY8" fmla="*/ 1149350 h 2319564"/>
                <a:gd name="connsiteX9" fmla="*/ 2128157 w 2895600"/>
                <a:gd name="connsiteY9" fmla="*/ 1639207 h 2319564"/>
                <a:gd name="connsiteX10" fmla="*/ 2286000 w 2895600"/>
                <a:gd name="connsiteY10" fmla="*/ 2090963 h 2319564"/>
                <a:gd name="connsiteX11" fmla="*/ 2895600 w 2895600"/>
                <a:gd name="connsiteY11" fmla="*/ 2319563 h 2319564"/>
                <a:gd name="connsiteX12" fmla="*/ 0 w 2895600"/>
                <a:gd name="connsiteY12" fmla="*/ 2319564 h 2319564"/>
                <a:gd name="connsiteX0" fmla="*/ 0 w 2895600"/>
                <a:gd name="connsiteY0" fmla="*/ 2320472 h 2320472"/>
                <a:gd name="connsiteX1" fmla="*/ 304800 w 2895600"/>
                <a:gd name="connsiteY1" fmla="*/ 1329871 h 2320472"/>
                <a:gd name="connsiteX2" fmla="*/ 1061357 w 2895600"/>
                <a:gd name="connsiteY2" fmla="*/ 469901 h 2320472"/>
                <a:gd name="connsiteX3" fmla="*/ 1600200 w 2895600"/>
                <a:gd name="connsiteY3" fmla="*/ 110671 h 2320472"/>
                <a:gd name="connsiteX4" fmla="*/ 1937657 w 2895600"/>
                <a:gd name="connsiteY4" fmla="*/ 1815 h 2320472"/>
                <a:gd name="connsiteX5" fmla="*/ 2231571 w 2895600"/>
                <a:gd name="connsiteY5" fmla="*/ 121558 h 2320472"/>
                <a:gd name="connsiteX6" fmla="*/ 2302329 w 2895600"/>
                <a:gd name="connsiteY6" fmla="*/ 442686 h 2320472"/>
                <a:gd name="connsiteX7" fmla="*/ 2215243 w 2895600"/>
                <a:gd name="connsiteY7" fmla="*/ 801915 h 2320472"/>
                <a:gd name="connsiteX8" fmla="*/ 2139043 w 2895600"/>
                <a:gd name="connsiteY8" fmla="*/ 1150258 h 2320472"/>
                <a:gd name="connsiteX9" fmla="*/ 2128157 w 2895600"/>
                <a:gd name="connsiteY9" fmla="*/ 1640115 h 2320472"/>
                <a:gd name="connsiteX10" fmla="*/ 2286000 w 2895600"/>
                <a:gd name="connsiteY10" fmla="*/ 2091871 h 2320472"/>
                <a:gd name="connsiteX11" fmla="*/ 2895600 w 2895600"/>
                <a:gd name="connsiteY11" fmla="*/ 2320471 h 2320472"/>
                <a:gd name="connsiteX12" fmla="*/ 0 w 2895600"/>
                <a:gd name="connsiteY12" fmla="*/ 2320472 h 2320472"/>
                <a:gd name="connsiteX0" fmla="*/ 0 w 2895600"/>
                <a:gd name="connsiteY0" fmla="*/ 2320472 h 2320472"/>
                <a:gd name="connsiteX1" fmla="*/ 304800 w 2895600"/>
                <a:gd name="connsiteY1" fmla="*/ 1329871 h 2320472"/>
                <a:gd name="connsiteX2" fmla="*/ 769861 w 2895600"/>
                <a:gd name="connsiteY2" fmla="*/ 302670 h 2320472"/>
                <a:gd name="connsiteX3" fmla="*/ 1600200 w 2895600"/>
                <a:gd name="connsiteY3" fmla="*/ 110671 h 2320472"/>
                <a:gd name="connsiteX4" fmla="*/ 1937657 w 2895600"/>
                <a:gd name="connsiteY4" fmla="*/ 1815 h 2320472"/>
                <a:gd name="connsiteX5" fmla="*/ 2231571 w 2895600"/>
                <a:gd name="connsiteY5" fmla="*/ 121558 h 2320472"/>
                <a:gd name="connsiteX6" fmla="*/ 2302329 w 2895600"/>
                <a:gd name="connsiteY6" fmla="*/ 442686 h 2320472"/>
                <a:gd name="connsiteX7" fmla="*/ 2215243 w 2895600"/>
                <a:gd name="connsiteY7" fmla="*/ 801915 h 2320472"/>
                <a:gd name="connsiteX8" fmla="*/ 2139043 w 2895600"/>
                <a:gd name="connsiteY8" fmla="*/ 1150258 h 2320472"/>
                <a:gd name="connsiteX9" fmla="*/ 2128157 w 2895600"/>
                <a:gd name="connsiteY9" fmla="*/ 1640115 h 2320472"/>
                <a:gd name="connsiteX10" fmla="*/ 2286000 w 2895600"/>
                <a:gd name="connsiteY10" fmla="*/ 2091871 h 2320472"/>
                <a:gd name="connsiteX11" fmla="*/ 2895600 w 2895600"/>
                <a:gd name="connsiteY11" fmla="*/ 2320471 h 2320472"/>
                <a:gd name="connsiteX12" fmla="*/ 0 w 2895600"/>
                <a:gd name="connsiteY12" fmla="*/ 2320472 h 2320472"/>
                <a:gd name="connsiteX0" fmla="*/ 162781 w 3058381"/>
                <a:gd name="connsiteY0" fmla="*/ 2320472 h 2320472"/>
                <a:gd name="connsiteX1" fmla="*/ 128309 w 3058381"/>
                <a:gd name="connsiteY1" fmla="*/ 1311570 h 2320472"/>
                <a:gd name="connsiteX2" fmla="*/ 932642 w 3058381"/>
                <a:gd name="connsiteY2" fmla="*/ 302670 h 2320472"/>
                <a:gd name="connsiteX3" fmla="*/ 1762981 w 3058381"/>
                <a:gd name="connsiteY3" fmla="*/ 110671 h 2320472"/>
                <a:gd name="connsiteX4" fmla="*/ 2100438 w 3058381"/>
                <a:gd name="connsiteY4" fmla="*/ 1815 h 2320472"/>
                <a:gd name="connsiteX5" fmla="*/ 2394352 w 3058381"/>
                <a:gd name="connsiteY5" fmla="*/ 121558 h 2320472"/>
                <a:gd name="connsiteX6" fmla="*/ 2465110 w 3058381"/>
                <a:gd name="connsiteY6" fmla="*/ 442686 h 2320472"/>
                <a:gd name="connsiteX7" fmla="*/ 2378024 w 3058381"/>
                <a:gd name="connsiteY7" fmla="*/ 801915 h 2320472"/>
                <a:gd name="connsiteX8" fmla="*/ 2301824 w 3058381"/>
                <a:gd name="connsiteY8" fmla="*/ 1150258 h 2320472"/>
                <a:gd name="connsiteX9" fmla="*/ 2290938 w 3058381"/>
                <a:gd name="connsiteY9" fmla="*/ 1640115 h 2320472"/>
                <a:gd name="connsiteX10" fmla="*/ 2448781 w 3058381"/>
                <a:gd name="connsiteY10" fmla="*/ 2091871 h 2320472"/>
                <a:gd name="connsiteX11" fmla="*/ 3058381 w 3058381"/>
                <a:gd name="connsiteY11" fmla="*/ 2320471 h 2320472"/>
                <a:gd name="connsiteX12" fmla="*/ 162781 w 3058381"/>
                <a:gd name="connsiteY12" fmla="*/ 2320472 h 2320472"/>
                <a:gd name="connsiteX0" fmla="*/ 0 w 3251803"/>
                <a:gd name="connsiteY0" fmla="*/ 2320471 h 2320471"/>
                <a:gd name="connsiteX1" fmla="*/ 321731 w 3251803"/>
                <a:gd name="connsiteY1" fmla="*/ 1311570 h 2320471"/>
                <a:gd name="connsiteX2" fmla="*/ 1126064 w 3251803"/>
                <a:gd name="connsiteY2" fmla="*/ 302670 h 2320471"/>
                <a:gd name="connsiteX3" fmla="*/ 1956403 w 3251803"/>
                <a:gd name="connsiteY3" fmla="*/ 110671 h 2320471"/>
                <a:gd name="connsiteX4" fmla="*/ 2293860 w 3251803"/>
                <a:gd name="connsiteY4" fmla="*/ 1815 h 2320471"/>
                <a:gd name="connsiteX5" fmla="*/ 2587774 w 3251803"/>
                <a:gd name="connsiteY5" fmla="*/ 121558 h 2320471"/>
                <a:gd name="connsiteX6" fmla="*/ 2658532 w 3251803"/>
                <a:gd name="connsiteY6" fmla="*/ 442686 h 2320471"/>
                <a:gd name="connsiteX7" fmla="*/ 2571446 w 3251803"/>
                <a:gd name="connsiteY7" fmla="*/ 801915 h 2320471"/>
                <a:gd name="connsiteX8" fmla="*/ 2495246 w 3251803"/>
                <a:gd name="connsiteY8" fmla="*/ 1150258 h 2320471"/>
                <a:gd name="connsiteX9" fmla="*/ 2484360 w 3251803"/>
                <a:gd name="connsiteY9" fmla="*/ 1640115 h 2320471"/>
                <a:gd name="connsiteX10" fmla="*/ 2642203 w 3251803"/>
                <a:gd name="connsiteY10" fmla="*/ 2091871 h 2320471"/>
                <a:gd name="connsiteX11" fmla="*/ 3251803 w 3251803"/>
                <a:gd name="connsiteY11" fmla="*/ 2320471 h 2320471"/>
                <a:gd name="connsiteX12" fmla="*/ 0 w 3251803"/>
                <a:gd name="connsiteY12" fmla="*/ 2320471 h 2320471"/>
                <a:gd name="connsiteX0" fmla="*/ 0 w 3251803"/>
                <a:gd name="connsiteY0" fmla="*/ 2348841 h 2348841"/>
                <a:gd name="connsiteX1" fmla="*/ 321731 w 3251803"/>
                <a:gd name="connsiteY1" fmla="*/ 1339940 h 2348841"/>
                <a:gd name="connsiteX2" fmla="*/ 1126064 w 3251803"/>
                <a:gd name="connsiteY2" fmla="*/ 331040 h 2348841"/>
                <a:gd name="connsiteX3" fmla="*/ 1608666 w 3251803"/>
                <a:gd name="connsiteY3" fmla="*/ 331040 h 2348841"/>
                <a:gd name="connsiteX4" fmla="*/ 2293860 w 3251803"/>
                <a:gd name="connsiteY4" fmla="*/ 30185 h 2348841"/>
                <a:gd name="connsiteX5" fmla="*/ 2587774 w 3251803"/>
                <a:gd name="connsiteY5" fmla="*/ 149928 h 2348841"/>
                <a:gd name="connsiteX6" fmla="*/ 2658532 w 3251803"/>
                <a:gd name="connsiteY6" fmla="*/ 471056 h 2348841"/>
                <a:gd name="connsiteX7" fmla="*/ 2571446 w 3251803"/>
                <a:gd name="connsiteY7" fmla="*/ 830285 h 2348841"/>
                <a:gd name="connsiteX8" fmla="*/ 2495246 w 3251803"/>
                <a:gd name="connsiteY8" fmla="*/ 1178628 h 2348841"/>
                <a:gd name="connsiteX9" fmla="*/ 2484360 w 3251803"/>
                <a:gd name="connsiteY9" fmla="*/ 1668485 h 2348841"/>
                <a:gd name="connsiteX10" fmla="*/ 2642203 w 3251803"/>
                <a:gd name="connsiteY10" fmla="*/ 2120241 h 2348841"/>
                <a:gd name="connsiteX11" fmla="*/ 3251803 w 3251803"/>
                <a:gd name="connsiteY11" fmla="*/ 2348841 h 2348841"/>
                <a:gd name="connsiteX12" fmla="*/ 0 w 3251803"/>
                <a:gd name="connsiteY12" fmla="*/ 2348841 h 2348841"/>
                <a:gd name="connsiteX0" fmla="*/ 0 w 3251803"/>
                <a:gd name="connsiteY0" fmla="*/ 2399286 h 2399286"/>
                <a:gd name="connsiteX1" fmla="*/ 321731 w 3251803"/>
                <a:gd name="connsiteY1" fmla="*/ 1390385 h 2399286"/>
                <a:gd name="connsiteX2" fmla="*/ 1126064 w 3251803"/>
                <a:gd name="connsiteY2" fmla="*/ 381485 h 2399286"/>
                <a:gd name="connsiteX3" fmla="*/ 1608666 w 3251803"/>
                <a:gd name="connsiteY3" fmla="*/ 684156 h 2399286"/>
                <a:gd name="connsiteX4" fmla="*/ 2293860 w 3251803"/>
                <a:gd name="connsiteY4" fmla="*/ 80630 h 2399286"/>
                <a:gd name="connsiteX5" fmla="*/ 2587774 w 3251803"/>
                <a:gd name="connsiteY5" fmla="*/ 200373 h 2399286"/>
                <a:gd name="connsiteX6" fmla="*/ 2658532 w 3251803"/>
                <a:gd name="connsiteY6" fmla="*/ 521501 h 2399286"/>
                <a:gd name="connsiteX7" fmla="*/ 2571446 w 3251803"/>
                <a:gd name="connsiteY7" fmla="*/ 880730 h 2399286"/>
                <a:gd name="connsiteX8" fmla="*/ 2495246 w 3251803"/>
                <a:gd name="connsiteY8" fmla="*/ 1229073 h 2399286"/>
                <a:gd name="connsiteX9" fmla="*/ 2484360 w 3251803"/>
                <a:gd name="connsiteY9" fmla="*/ 1718930 h 2399286"/>
                <a:gd name="connsiteX10" fmla="*/ 2642203 w 3251803"/>
                <a:gd name="connsiteY10" fmla="*/ 2170686 h 2399286"/>
                <a:gd name="connsiteX11" fmla="*/ 3251803 w 3251803"/>
                <a:gd name="connsiteY11" fmla="*/ 2399286 h 2399286"/>
                <a:gd name="connsiteX12" fmla="*/ 0 w 3251803"/>
                <a:gd name="connsiteY12" fmla="*/ 2399286 h 2399286"/>
                <a:gd name="connsiteX0" fmla="*/ 0 w 3251803"/>
                <a:gd name="connsiteY0" fmla="*/ 2399286 h 2399286"/>
                <a:gd name="connsiteX1" fmla="*/ 321731 w 3251803"/>
                <a:gd name="connsiteY1" fmla="*/ 1390385 h 2399286"/>
                <a:gd name="connsiteX2" fmla="*/ 1126066 w 3251803"/>
                <a:gd name="connsiteY2" fmla="*/ 280596 h 2399286"/>
                <a:gd name="connsiteX3" fmla="*/ 1608666 w 3251803"/>
                <a:gd name="connsiteY3" fmla="*/ 684156 h 2399286"/>
                <a:gd name="connsiteX4" fmla="*/ 2293860 w 3251803"/>
                <a:gd name="connsiteY4" fmla="*/ 80630 h 2399286"/>
                <a:gd name="connsiteX5" fmla="*/ 2587774 w 3251803"/>
                <a:gd name="connsiteY5" fmla="*/ 200373 h 2399286"/>
                <a:gd name="connsiteX6" fmla="*/ 2658532 w 3251803"/>
                <a:gd name="connsiteY6" fmla="*/ 521501 h 2399286"/>
                <a:gd name="connsiteX7" fmla="*/ 2571446 w 3251803"/>
                <a:gd name="connsiteY7" fmla="*/ 880730 h 2399286"/>
                <a:gd name="connsiteX8" fmla="*/ 2495246 w 3251803"/>
                <a:gd name="connsiteY8" fmla="*/ 1229073 h 2399286"/>
                <a:gd name="connsiteX9" fmla="*/ 2484360 w 3251803"/>
                <a:gd name="connsiteY9" fmla="*/ 1718930 h 2399286"/>
                <a:gd name="connsiteX10" fmla="*/ 2642203 w 3251803"/>
                <a:gd name="connsiteY10" fmla="*/ 2170686 h 2399286"/>
                <a:gd name="connsiteX11" fmla="*/ 3251803 w 3251803"/>
                <a:gd name="connsiteY11" fmla="*/ 2399286 h 2399286"/>
                <a:gd name="connsiteX12" fmla="*/ 0 w 3251803"/>
                <a:gd name="connsiteY12" fmla="*/ 2399286 h 2399286"/>
                <a:gd name="connsiteX0" fmla="*/ 0 w 3251803"/>
                <a:gd name="connsiteY0" fmla="*/ 2399286 h 2399286"/>
                <a:gd name="connsiteX1" fmla="*/ 321731 w 3251803"/>
                <a:gd name="connsiteY1" fmla="*/ 1390385 h 2399286"/>
                <a:gd name="connsiteX2" fmla="*/ 1126066 w 3251803"/>
                <a:gd name="connsiteY2" fmla="*/ 280596 h 2399286"/>
                <a:gd name="connsiteX3" fmla="*/ 1608666 w 3251803"/>
                <a:gd name="connsiteY3" fmla="*/ 684156 h 2399286"/>
                <a:gd name="connsiteX4" fmla="*/ 2293860 w 3251803"/>
                <a:gd name="connsiteY4" fmla="*/ 80630 h 2399286"/>
                <a:gd name="connsiteX5" fmla="*/ 2587774 w 3251803"/>
                <a:gd name="connsiteY5" fmla="*/ 200373 h 2399286"/>
                <a:gd name="connsiteX6" fmla="*/ 2658532 w 3251803"/>
                <a:gd name="connsiteY6" fmla="*/ 521501 h 2399286"/>
                <a:gd name="connsiteX7" fmla="*/ 2571446 w 3251803"/>
                <a:gd name="connsiteY7" fmla="*/ 880730 h 2399286"/>
                <a:gd name="connsiteX8" fmla="*/ 2495246 w 3251803"/>
                <a:gd name="connsiteY8" fmla="*/ 1229073 h 2399286"/>
                <a:gd name="connsiteX9" fmla="*/ 2484360 w 3251803"/>
                <a:gd name="connsiteY9" fmla="*/ 1718930 h 2399286"/>
                <a:gd name="connsiteX10" fmla="*/ 2642203 w 3251803"/>
                <a:gd name="connsiteY10" fmla="*/ 2170686 h 2399286"/>
                <a:gd name="connsiteX11" fmla="*/ 3251803 w 3251803"/>
                <a:gd name="connsiteY11" fmla="*/ 2399286 h 2399286"/>
                <a:gd name="connsiteX12" fmla="*/ 0 w 3251803"/>
                <a:gd name="connsiteY12" fmla="*/ 2399286 h 2399286"/>
                <a:gd name="connsiteX0" fmla="*/ 0 w 3251803"/>
                <a:gd name="connsiteY0" fmla="*/ 2399286 h 2399286"/>
                <a:gd name="connsiteX1" fmla="*/ 321731 w 3251803"/>
                <a:gd name="connsiteY1" fmla="*/ 1390385 h 2399286"/>
                <a:gd name="connsiteX2" fmla="*/ 1126066 w 3251803"/>
                <a:gd name="connsiteY2" fmla="*/ 280596 h 2399286"/>
                <a:gd name="connsiteX3" fmla="*/ 1299802 w 3251803"/>
                <a:gd name="connsiteY3" fmla="*/ 257190 h 2399286"/>
                <a:gd name="connsiteX4" fmla="*/ 1608666 w 3251803"/>
                <a:gd name="connsiteY4" fmla="*/ 684156 h 2399286"/>
                <a:gd name="connsiteX5" fmla="*/ 2293860 w 3251803"/>
                <a:gd name="connsiteY5" fmla="*/ 80630 h 2399286"/>
                <a:gd name="connsiteX6" fmla="*/ 2587774 w 3251803"/>
                <a:gd name="connsiteY6" fmla="*/ 200373 h 2399286"/>
                <a:gd name="connsiteX7" fmla="*/ 2658532 w 3251803"/>
                <a:gd name="connsiteY7" fmla="*/ 521501 h 2399286"/>
                <a:gd name="connsiteX8" fmla="*/ 2571446 w 3251803"/>
                <a:gd name="connsiteY8" fmla="*/ 880730 h 2399286"/>
                <a:gd name="connsiteX9" fmla="*/ 2495246 w 3251803"/>
                <a:gd name="connsiteY9" fmla="*/ 1229073 h 2399286"/>
                <a:gd name="connsiteX10" fmla="*/ 2484360 w 3251803"/>
                <a:gd name="connsiteY10" fmla="*/ 1718930 h 2399286"/>
                <a:gd name="connsiteX11" fmla="*/ 2642203 w 3251803"/>
                <a:gd name="connsiteY11" fmla="*/ 2170686 h 2399286"/>
                <a:gd name="connsiteX12" fmla="*/ 3251803 w 3251803"/>
                <a:gd name="connsiteY12" fmla="*/ 2399286 h 2399286"/>
                <a:gd name="connsiteX13" fmla="*/ 0 w 3251803"/>
                <a:gd name="connsiteY13" fmla="*/ 2399286 h 2399286"/>
                <a:gd name="connsiteX0" fmla="*/ 0 w 3251803"/>
                <a:gd name="connsiteY0" fmla="*/ 2399286 h 2399286"/>
                <a:gd name="connsiteX1" fmla="*/ 321731 w 3251803"/>
                <a:gd name="connsiteY1" fmla="*/ 1390385 h 2399286"/>
                <a:gd name="connsiteX2" fmla="*/ 1126066 w 3251803"/>
                <a:gd name="connsiteY2" fmla="*/ 280596 h 2399286"/>
                <a:gd name="connsiteX3" fmla="*/ 1608666 w 3251803"/>
                <a:gd name="connsiteY3" fmla="*/ 280596 h 2399286"/>
                <a:gd name="connsiteX4" fmla="*/ 1608666 w 3251803"/>
                <a:gd name="connsiteY4" fmla="*/ 684156 h 2399286"/>
                <a:gd name="connsiteX5" fmla="*/ 2293860 w 3251803"/>
                <a:gd name="connsiteY5" fmla="*/ 80630 h 2399286"/>
                <a:gd name="connsiteX6" fmla="*/ 2587774 w 3251803"/>
                <a:gd name="connsiteY6" fmla="*/ 200373 h 2399286"/>
                <a:gd name="connsiteX7" fmla="*/ 2658532 w 3251803"/>
                <a:gd name="connsiteY7" fmla="*/ 521501 h 2399286"/>
                <a:gd name="connsiteX8" fmla="*/ 2571446 w 3251803"/>
                <a:gd name="connsiteY8" fmla="*/ 880730 h 2399286"/>
                <a:gd name="connsiteX9" fmla="*/ 2495246 w 3251803"/>
                <a:gd name="connsiteY9" fmla="*/ 1229073 h 2399286"/>
                <a:gd name="connsiteX10" fmla="*/ 2484360 w 3251803"/>
                <a:gd name="connsiteY10" fmla="*/ 1718930 h 2399286"/>
                <a:gd name="connsiteX11" fmla="*/ 2642203 w 3251803"/>
                <a:gd name="connsiteY11" fmla="*/ 2170686 h 2399286"/>
                <a:gd name="connsiteX12" fmla="*/ 3251803 w 3251803"/>
                <a:gd name="connsiteY12" fmla="*/ 2399286 h 2399286"/>
                <a:gd name="connsiteX13" fmla="*/ 0 w 3251803"/>
                <a:gd name="connsiteY13" fmla="*/ 2399286 h 2399286"/>
                <a:gd name="connsiteX0" fmla="*/ 0 w 3251803"/>
                <a:gd name="connsiteY0" fmla="*/ 2399286 h 2399286"/>
                <a:gd name="connsiteX1" fmla="*/ 321731 w 3251803"/>
                <a:gd name="connsiteY1" fmla="*/ 1390385 h 2399286"/>
                <a:gd name="connsiteX2" fmla="*/ 1126066 w 3251803"/>
                <a:gd name="connsiteY2" fmla="*/ 280596 h 2399286"/>
                <a:gd name="connsiteX3" fmla="*/ 1608666 w 3251803"/>
                <a:gd name="connsiteY3" fmla="*/ 280596 h 2399286"/>
                <a:gd name="connsiteX4" fmla="*/ 1608666 w 3251803"/>
                <a:gd name="connsiteY4" fmla="*/ 460584 h 2399286"/>
                <a:gd name="connsiteX5" fmla="*/ 1608666 w 3251803"/>
                <a:gd name="connsiteY5" fmla="*/ 684156 h 2399286"/>
                <a:gd name="connsiteX6" fmla="*/ 2293860 w 3251803"/>
                <a:gd name="connsiteY6" fmla="*/ 80630 h 2399286"/>
                <a:gd name="connsiteX7" fmla="*/ 2587774 w 3251803"/>
                <a:gd name="connsiteY7" fmla="*/ 200373 h 2399286"/>
                <a:gd name="connsiteX8" fmla="*/ 2658532 w 3251803"/>
                <a:gd name="connsiteY8" fmla="*/ 521501 h 2399286"/>
                <a:gd name="connsiteX9" fmla="*/ 2571446 w 3251803"/>
                <a:gd name="connsiteY9" fmla="*/ 880730 h 2399286"/>
                <a:gd name="connsiteX10" fmla="*/ 2495246 w 3251803"/>
                <a:gd name="connsiteY10" fmla="*/ 1229073 h 2399286"/>
                <a:gd name="connsiteX11" fmla="*/ 2484360 w 3251803"/>
                <a:gd name="connsiteY11" fmla="*/ 1718930 h 2399286"/>
                <a:gd name="connsiteX12" fmla="*/ 2642203 w 3251803"/>
                <a:gd name="connsiteY12" fmla="*/ 2170686 h 2399286"/>
                <a:gd name="connsiteX13" fmla="*/ 3251803 w 3251803"/>
                <a:gd name="connsiteY13" fmla="*/ 2399286 h 2399286"/>
                <a:gd name="connsiteX14" fmla="*/ 0 w 3251803"/>
                <a:gd name="connsiteY14" fmla="*/ 2399286 h 2399286"/>
                <a:gd name="connsiteX0" fmla="*/ 0 w 3251803"/>
                <a:gd name="connsiteY0" fmla="*/ 2399286 h 2399286"/>
                <a:gd name="connsiteX1" fmla="*/ 321731 w 3251803"/>
                <a:gd name="connsiteY1" fmla="*/ 1390385 h 2399286"/>
                <a:gd name="connsiteX2" fmla="*/ 1126066 w 3251803"/>
                <a:gd name="connsiteY2" fmla="*/ 280596 h 2399286"/>
                <a:gd name="connsiteX3" fmla="*/ 1608666 w 3251803"/>
                <a:gd name="connsiteY3" fmla="*/ 179706 h 2399286"/>
                <a:gd name="connsiteX4" fmla="*/ 1608666 w 3251803"/>
                <a:gd name="connsiteY4" fmla="*/ 460584 h 2399286"/>
                <a:gd name="connsiteX5" fmla="*/ 1608666 w 3251803"/>
                <a:gd name="connsiteY5" fmla="*/ 684156 h 2399286"/>
                <a:gd name="connsiteX6" fmla="*/ 2293860 w 3251803"/>
                <a:gd name="connsiteY6" fmla="*/ 80630 h 2399286"/>
                <a:gd name="connsiteX7" fmla="*/ 2587774 w 3251803"/>
                <a:gd name="connsiteY7" fmla="*/ 200373 h 2399286"/>
                <a:gd name="connsiteX8" fmla="*/ 2658532 w 3251803"/>
                <a:gd name="connsiteY8" fmla="*/ 521501 h 2399286"/>
                <a:gd name="connsiteX9" fmla="*/ 2571446 w 3251803"/>
                <a:gd name="connsiteY9" fmla="*/ 880730 h 2399286"/>
                <a:gd name="connsiteX10" fmla="*/ 2495246 w 3251803"/>
                <a:gd name="connsiteY10" fmla="*/ 1229073 h 2399286"/>
                <a:gd name="connsiteX11" fmla="*/ 2484360 w 3251803"/>
                <a:gd name="connsiteY11" fmla="*/ 1718930 h 2399286"/>
                <a:gd name="connsiteX12" fmla="*/ 2642203 w 3251803"/>
                <a:gd name="connsiteY12" fmla="*/ 2170686 h 2399286"/>
                <a:gd name="connsiteX13" fmla="*/ 3251803 w 3251803"/>
                <a:gd name="connsiteY13" fmla="*/ 2399286 h 2399286"/>
                <a:gd name="connsiteX14" fmla="*/ 0 w 3251803"/>
                <a:gd name="connsiteY14" fmla="*/ 2399286 h 2399286"/>
                <a:gd name="connsiteX0" fmla="*/ 0 w 3251803"/>
                <a:gd name="connsiteY0" fmla="*/ 2399286 h 2399286"/>
                <a:gd name="connsiteX1" fmla="*/ 321731 w 3251803"/>
                <a:gd name="connsiteY1" fmla="*/ 1390385 h 2399286"/>
                <a:gd name="connsiteX2" fmla="*/ 1126066 w 3251803"/>
                <a:gd name="connsiteY2" fmla="*/ 280596 h 2399286"/>
                <a:gd name="connsiteX3" fmla="*/ 1608666 w 3251803"/>
                <a:gd name="connsiteY3" fmla="*/ 179706 h 2399286"/>
                <a:gd name="connsiteX4" fmla="*/ 1447800 w 3251803"/>
                <a:gd name="connsiteY4" fmla="*/ 583266 h 2399286"/>
                <a:gd name="connsiteX5" fmla="*/ 1608666 w 3251803"/>
                <a:gd name="connsiteY5" fmla="*/ 684156 h 2399286"/>
                <a:gd name="connsiteX6" fmla="*/ 2293860 w 3251803"/>
                <a:gd name="connsiteY6" fmla="*/ 80630 h 2399286"/>
                <a:gd name="connsiteX7" fmla="*/ 2587774 w 3251803"/>
                <a:gd name="connsiteY7" fmla="*/ 200373 h 2399286"/>
                <a:gd name="connsiteX8" fmla="*/ 2658532 w 3251803"/>
                <a:gd name="connsiteY8" fmla="*/ 521501 h 2399286"/>
                <a:gd name="connsiteX9" fmla="*/ 2571446 w 3251803"/>
                <a:gd name="connsiteY9" fmla="*/ 880730 h 2399286"/>
                <a:gd name="connsiteX10" fmla="*/ 2495246 w 3251803"/>
                <a:gd name="connsiteY10" fmla="*/ 1229073 h 2399286"/>
                <a:gd name="connsiteX11" fmla="*/ 2484360 w 3251803"/>
                <a:gd name="connsiteY11" fmla="*/ 1718930 h 2399286"/>
                <a:gd name="connsiteX12" fmla="*/ 2642203 w 3251803"/>
                <a:gd name="connsiteY12" fmla="*/ 2170686 h 2399286"/>
                <a:gd name="connsiteX13" fmla="*/ 3251803 w 3251803"/>
                <a:gd name="connsiteY13" fmla="*/ 2399286 h 2399286"/>
                <a:gd name="connsiteX14" fmla="*/ 0 w 3251803"/>
                <a:gd name="connsiteY14" fmla="*/ 2399286 h 2399286"/>
                <a:gd name="connsiteX0" fmla="*/ 26811 w 3278614"/>
                <a:gd name="connsiteY0" fmla="*/ 2399286 h 2399286"/>
                <a:gd name="connsiteX1" fmla="*/ 187678 w 3278614"/>
                <a:gd name="connsiteY1" fmla="*/ 1390387 h 2399286"/>
                <a:gd name="connsiteX2" fmla="*/ 1152877 w 3278614"/>
                <a:gd name="connsiteY2" fmla="*/ 280596 h 2399286"/>
                <a:gd name="connsiteX3" fmla="*/ 1635477 w 3278614"/>
                <a:gd name="connsiteY3" fmla="*/ 179706 h 2399286"/>
                <a:gd name="connsiteX4" fmla="*/ 1474611 w 3278614"/>
                <a:gd name="connsiteY4" fmla="*/ 583266 h 2399286"/>
                <a:gd name="connsiteX5" fmla="*/ 1635477 w 3278614"/>
                <a:gd name="connsiteY5" fmla="*/ 684156 h 2399286"/>
                <a:gd name="connsiteX6" fmla="*/ 2320671 w 3278614"/>
                <a:gd name="connsiteY6" fmla="*/ 80630 h 2399286"/>
                <a:gd name="connsiteX7" fmla="*/ 2614585 w 3278614"/>
                <a:gd name="connsiteY7" fmla="*/ 200373 h 2399286"/>
                <a:gd name="connsiteX8" fmla="*/ 2685343 w 3278614"/>
                <a:gd name="connsiteY8" fmla="*/ 521501 h 2399286"/>
                <a:gd name="connsiteX9" fmla="*/ 2598257 w 3278614"/>
                <a:gd name="connsiteY9" fmla="*/ 880730 h 2399286"/>
                <a:gd name="connsiteX10" fmla="*/ 2522057 w 3278614"/>
                <a:gd name="connsiteY10" fmla="*/ 1229073 h 2399286"/>
                <a:gd name="connsiteX11" fmla="*/ 2511171 w 3278614"/>
                <a:gd name="connsiteY11" fmla="*/ 1718930 h 2399286"/>
                <a:gd name="connsiteX12" fmla="*/ 2669014 w 3278614"/>
                <a:gd name="connsiteY12" fmla="*/ 2170686 h 2399286"/>
                <a:gd name="connsiteX13" fmla="*/ 3278614 w 3278614"/>
                <a:gd name="connsiteY13" fmla="*/ 2399286 h 2399286"/>
                <a:gd name="connsiteX14" fmla="*/ 26811 w 3278614"/>
                <a:gd name="connsiteY14" fmla="*/ 2399286 h 2399286"/>
                <a:gd name="connsiteX0" fmla="*/ 26811 w 3278614"/>
                <a:gd name="connsiteY0" fmla="*/ 2320470 h 2320470"/>
                <a:gd name="connsiteX1" fmla="*/ 187678 w 3278614"/>
                <a:gd name="connsiteY1" fmla="*/ 1311571 h 2320470"/>
                <a:gd name="connsiteX2" fmla="*/ 1152877 w 3278614"/>
                <a:gd name="connsiteY2" fmla="*/ 201780 h 2320470"/>
                <a:gd name="connsiteX3" fmla="*/ 1635477 w 3278614"/>
                <a:gd name="connsiteY3" fmla="*/ 100890 h 2320470"/>
                <a:gd name="connsiteX4" fmla="*/ 1474611 w 3278614"/>
                <a:gd name="connsiteY4" fmla="*/ 504450 h 2320470"/>
                <a:gd name="connsiteX5" fmla="*/ 1635477 w 3278614"/>
                <a:gd name="connsiteY5" fmla="*/ 605340 h 2320470"/>
                <a:gd name="connsiteX6" fmla="*/ 2439811 w 3278614"/>
                <a:gd name="connsiteY6" fmla="*/ 100890 h 2320470"/>
                <a:gd name="connsiteX7" fmla="*/ 2614585 w 3278614"/>
                <a:gd name="connsiteY7" fmla="*/ 121557 h 2320470"/>
                <a:gd name="connsiteX8" fmla="*/ 2685343 w 3278614"/>
                <a:gd name="connsiteY8" fmla="*/ 442685 h 2320470"/>
                <a:gd name="connsiteX9" fmla="*/ 2598257 w 3278614"/>
                <a:gd name="connsiteY9" fmla="*/ 801914 h 2320470"/>
                <a:gd name="connsiteX10" fmla="*/ 2522057 w 3278614"/>
                <a:gd name="connsiteY10" fmla="*/ 1150257 h 2320470"/>
                <a:gd name="connsiteX11" fmla="*/ 2511171 w 3278614"/>
                <a:gd name="connsiteY11" fmla="*/ 1640114 h 2320470"/>
                <a:gd name="connsiteX12" fmla="*/ 2669014 w 3278614"/>
                <a:gd name="connsiteY12" fmla="*/ 2091870 h 2320470"/>
                <a:gd name="connsiteX13" fmla="*/ 3278614 w 3278614"/>
                <a:gd name="connsiteY13" fmla="*/ 2320470 h 2320470"/>
                <a:gd name="connsiteX14" fmla="*/ 26811 w 3278614"/>
                <a:gd name="connsiteY14" fmla="*/ 2320470 h 2320470"/>
                <a:gd name="connsiteX0" fmla="*/ 26811 w 3278614"/>
                <a:gd name="connsiteY0" fmla="*/ 2320470 h 2320470"/>
                <a:gd name="connsiteX1" fmla="*/ 187678 w 3278614"/>
                <a:gd name="connsiteY1" fmla="*/ 1311571 h 2320470"/>
                <a:gd name="connsiteX2" fmla="*/ 1152877 w 3278614"/>
                <a:gd name="connsiteY2" fmla="*/ 201780 h 2320470"/>
                <a:gd name="connsiteX3" fmla="*/ 1635477 w 3278614"/>
                <a:gd name="connsiteY3" fmla="*/ 100890 h 2320470"/>
                <a:gd name="connsiteX4" fmla="*/ 1474611 w 3278614"/>
                <a:gd name="connsiteY4" fmla="*/ 504450 h 2320470"/>
                <a:gd name="connsiteX5" fmla="*/ 1635477 w 3278614"/>
                <a:gd name="connsiteY5" fmla="*/ 605340 h 2320470"/>
                <a:gd name="connsiteX6" fmla="*/ 2118077 w 3278614"/>
                <a:gd name="connsiteY6" fmla="*/ 201780 h 2320470"/>
                <a:gd name="connsiteX7" fmla="*/ 2614585 w 3278614"/>
                <a:gd name="connsiteY7" fmla="*/ 121557 h 2320470"/>
                <a:gd name="connsiteX8" fmla="*/ 2685343 w 3278614"/>
                <a:gd name="connsiteY8" fmla="*/ 442685 h 2320470"/>
                <a:gd name="connsiteX9" fmla="*/ 2598257 w 3278614"/>
                <a:gd name="connsiteY9" fmla="*/ 801914 h 2320470"/>
                <a:gd name="connsiteX10" fmla="*/ 2522057 w 3278614"/>
                <a:gd name="connsiteY10" fmla="*/ 1150257 h 2320470"/>
                <a:gd name="connsiteX11" fmla="*/ 2511171 w 3278614"/>
                <a:gd name="connsiteY11" fmla="*/ 1640114 h 2320470"/>
                <a:gd name="connsiteX12" fmla="*/ 2669014 w 3278614"/>
                <a:gd name="connsiteY12" fmla="*/ 2091870 h 2320470"/>
                <a:gd name="connsiteX13" fmla="*/ 3278614 w 3278614"/>
                <a:gd name="connsiteY13" fmla="*/ 2320470 h 2320470"/>
                <a:gd name="connsiteX14" fmla="*/ 26811 w 3278614"/>
                <a:gd name="connsiteY14" fmla="*/ 2320470 h 2320470"/>
                <a:gd name="connsiteX0" fmla="*/ 26811 w 3278614"/>
                <a:gd name="connsiteY0" fmla="*/ 2320470 h 2320470"/>
                <a:gd name="connsiteX1" fmla="*/ 187678 w 3278614"/>
                <a:gd name="connsiteY1" fmla="*/ 1311571 h 2320470"/>
                <a:gd name="connsiteX2" fmla="*/ 1152877 w 3278614"/>
                <a:gd name="connsiteY2" fmla="*/ 201780 h 2320470"/>
                <a:gd name="connsiteX3" fmla="*/ 1635477 w 3278614"/>
                <a:gd name="connsiteY3" fmla="*/ 100890 h 2320470"/>
                <a:gd name="connsiteX4" fmla="*/ 1474611 w 3278614"/>
                <a:gd name="connsiteY4" fmla="*/ 504450 h 2320470"/>
                <a:gd name="connsiteX5" fmla="*/ 1635477 w 3278614"/>
                <a:gd name="connsiteY5" fmla="*/ 605340 h 2320470"/>
                <a:gd name="connsiteX6" fmla="*/ 2118077 w 3278614"/>
                <a:gd name="connsiteY6" fmla="*/ 201780 h 2320470"/>
                <a:gd name="connsiteX7" fmla="*/ 2600677 w 3278614"/>
                <a:gd name="connsiteY7" fmla="*/ 302670 h 2320470"/>
                <a:gd name="connsiteX8" fmla="*/ 2685343 w 3278614"/>
                <a:gd name="connsiteY8" fmla="*/ 442685 h 2320470"/>
                <a:gd name="connsiteX9" fmla="*/ 2598257 w 3278614"/>
                <a:gd name="connsiteY9" fmla="*/ 801914 h 2320470"/>
                <a:gd name="connsiteX10" fmla="*/ 2522057 w 3278614"/>
                <a:gd name="connsiteY10" fmla="*/ 1150257 h 2320470"/>
                <a:gd name="connsiteX11" fmla="*/ 2511171 w 3278614"/>
                <a:gd name="connsiteY11" fmla="*/ 1640114 h 2320470"/>
                <a:gd name="connsiteX12" fmla="*/ 2669014 w 3278614"/>
                <a:gd name="connsiteY12" fmla="*/ 2091870 h 2320470"/>
                <a:gd name="connsiteX13" fmla="*/ 3278614 w 3278614"/>
                <a:gd name="connsiteY13" fmla="*/ 2320470 h 2320470"/>
                <a:gd name="connsiteX14" fmla="*/ 26811 w 3278614"/>
                <a:gd name="connsiteY14" fmla="*/ 2320470 h 2320470"/>
                <a:gd name="connsiteX0" fmla="*/ 26811 w 3278614"/>
                <a:gd name="connsiteY0" fmla="*/ 2320470 h 2320470"/>
                <a:gd name="connsiteX1" fmla="*/ 187678 w 3278614"/>
                <a:gd name="connsiteY1" fmla="*/ 1311571 h 2320470"/>
                <a:gd name="connsiteX2" fmla="*/ 1152877 w 3278614"/>
                <a:gd name="connsiteY2" fmla="*/ 201780 h 2320470"/>
                <a:gd name="connsiteX3" fmla="*/ 1635477 w 3278614"/>
                <a:gd name="connsiteY3" fmla="*/ 100890 h 2320470"/>
                <a:gd name="connsiteX4" fmla="*/ 1474611 w 3278614"/>
                <a:gd name="connsiteY4" fmla="*/ 504450 h 2320470"/>
                <a:gd name="connsiteX5" fmla="*/ 1851683 w 3278614"/>
                <a:gd name="connsiteY5" fmla="*/ 594848 h 2320470"/>
                <a:gd name="connsiteX6" fmla="*/ 2118077 w 3278614"/>
                <a:gd name="connsiteY6" fmla="*/ 201780 h 2320470"/>
                <a:gd name="connsiteX7" fmla="*/ 2600677 w 3278614"/>
                <a:gd name="connsiteY7" fmla="*/ 302670 h 2320470"/>
                <a:gd name="connsiteX8" fmla="*/ 2685343 w 3278614"/>
                <a:gd name="connsiteY8" fmla="*/ 442685 h 2320470"/>
                <a:gd name="connsiteX9" fmla="*/ 2598257 w 3278614"/>
                <a:gd name="connsiteY9" fmla="*/ 801914 h 2320470"/>
                <a:gd name="connsiteX10" fmla="*/ 2522057 w 3278614"/>
                <a:gd name="connsiteY10" fmla="*/ 1150257 h 2320470"/>
                <a:gd name="connsiteX11" fmla="*/ 2511171 w 3278614"/>
                <a:gd name="connsiteY11" fmla="*/ 1640114 h 2320470"/>
                <a:gd name="connsiteX12" fmla="*/ 2669014 w 3278614"/>
                <a:gd name="connsiteY12" fmla="*/ 2091870 h 2320470"/>
                <a:gd name="connsiteX13" fmla="*/ 3278614 w 3278614"/>
                <a:gd name="connsiteY13" fmla="*/ 2320470 h 2320470"/>
                <a:gd name="connsiteX14" fmla="*/ 26811 w 3278614"/>
                <a:gd name="connsiteY14" fmla="*/ 2320470 h 2320470"/>
                <a:gd name="connsiteX0" fmla="*/ 26811 w 3278614"/>
                <a:gd name="connsiteY0" fmla="*/ 2320470 h 2320470"/>
                <a:gd name="connsiteX1" fmla="*/ 187678 w 3278614"/>
                <a:gd name="connsiteY1" fmla="*/ 1311571 h 2320470"/>
                <a:gd name="connsiteX2" fmla="*/ 1152877 w 3278614"/>
                <a:gd name="connsiteY2" fmla="*/ 201780 h 2320470"/>
                <a:gd name="connsiteX3" fmla="*/ 1635477 w 3278614"/>
                <a:gd name="connsiteY3" fmla="*/ 100890 h 2320470"/>
                <a:gd name="connsiteX4" fmla="*/ 1474611 w 3278614"/>
                <a:gd name="connsiteY4" fmla="*/ 504450 h 2320470"/>
                <a:gd name="connsiteX5" fmla="*/ 1867125 w 3278614"/>
                <a:gd name="connsiteY5" fmla="*/ 556107 h 2320470"/>
                <a:gd name="connsiteX6" fmla="*/ 2118077 w 3278614"/>
                <a:gd name="connsiteY6" fmla="*/ 201780 h 2320470"/>
                <a:gd name="connsiteX7" fmla="*/ 2600677 w 3278614"/>
                <a:gd name="connsiteY7" fmla="*/ 302670 h 2320470"/>
                <a:gd name="connsiteX8" fmla="*/ 2685343 w 3278614"/>
                <a:gd name="connsiteY8" fmla="*/ 442685 h 2320470"/>
                <a:gd name="connsiteX9" fmla="*/ 2598257 w 3278614"/>
                <a:gd name="connsiteY9" fmla="*/ 801914 h 2320470"/>
                <a:gd name="connsiteX10" fmla="*/ 2522057 w 3278614"/>
                <a:gd name="connsiteY10" fmla="*/ 1150257 h 2320470"/>
                <a:gd name="connsiteX11" fmla="*/ 2511171 w 3278614"/>
                <a:gd name="connsiteY11" fmla="*/ 1640114 h 2320470"/>
                <a:gd name="connsiteX12" fmla="*/ 2669014 w 3278614"/>
                <a:gd name="connsiteY12" fmla="*/ 2091870 h 2320470"/>
                <a:gd name="connsiteX13" fmla="*/ 3278614 w 3278614"/>
                <a:gd name="connsiteY13" fmla="*/ 2320470 h 2320470"/>
                <a:gd name="connsiteX14" fmla="*/ 26811 w 3278614"/>
                <a:gd name="connsiteY14" fmla="*/ 2320470 h 2320470"/>
                <a:gd name="connsiteX0" fmla="*/ 26811 w 3278614"/>
                <a:gd name="connsiteY0" fmla="*/ 2320470 h 2320470"/>
                <a:gd name="connsiteX1" fmla="*/ 187678 w 3278614"/>
                <a:gd name="connsiteY1" fmla="*/ 1311571 h 2320470"/>
                <a:gd name="connsiteX2" fmla="*/ 1152877 w 3278614"/>
                <a:gd name="connsiteY2" fmla="*/ 201780 h 2320470"/>
                <a:gd name="connsiteX3" fmla="*/ 1635477 w 3278614"/>
                <a:gd name="connsiteY3" fmla="*/ 100890 h 2320470"/>
                <a:gd name="connsiteX4" fmla="*/ 1474611 w 3278614"/>
                <a:gd name="connsiteY4" fmla="*/ 504450 h 2320470"/>
                <a:gd name="connsiteX5" fmla="*/ 1867125 w 3278614"/>
                <a:gd name="connsiteY5" fmla="*/ 556107 h 2320470"/>
                <a:gd name="connsiteX6" fmla="*/ 2241624 w 3278614"/>
                <a:gd name="connsiteY6" fmla="*/ 250207 h 2320470"/>
                <a:gd name="connsiteX7" fmla="*/ 2600677 w 3278614"/>
                <a:gd name="connsiteY7" fmla="*/ 302670 h 2320470"/>
                <a:gd name="connsiteX8" fmla="*/ 2685343 w 3278614"/>
                <a:gd name="connsiteY8" fmla="*/ 442685 h 2320470"/>
                <a:gd name="connsiteX9" fmla="*/ 2598257 w 3278614"/>
                <a:gd name="connsiteY9" fmla="*/ 801914 h 2320470"/>
                <a:gd name="connsiteX10" fmla="*/ 2522057 w 3278614"/>
                <a:gd name="connsiteY10" fmla="*/ 1150257 h 2320470"/>
                <a:gd name="connsiteX11" fmla="*/ 2511171 w 3278614"/>
                <a:gd name="connsiteY11" fmla="*/ 1640114 h 2320470"/>
                <a:gd name="connsiteX12" fmla="*/ 2669014 w 3278614"/>
                <a:gd name="connsiteY12" fmla="*/ 2091870 h 2320470"/>
                <a:gd name="connsiteX13" fmla="*/ 3278614 w 3278614"/>
                <a:gd name="connsiteY13" fmla="*/ 2320470 h 2320470"/>
                <a:gd name="connsiteX14" fmla="*/ 26811 w 3278614"/>
                <a:gd name="connsiteY14" fmla="*/ 2320470 h 2320470"/>
                <a:gd name="connsiteX0" fmla="*/ 348544 w 3600347"/>
                <a:gd name="connsiteY0" fmla="*/ 2387730 h 2387730"/>
                <a:gd name="connsiteX1" fmla="*/ 187677 w 3600347"/>
                <a:gd name="connsiteY1" fmla="*/ 1782391 h 2387730"/>
                <a:gd name="connsiteX2" fmla="*/ 1474610 w 3600347"/>
                <a:gd name="connsiteY2" fmla="*/ 269040 h 2387730"/>
                <a:gd name="connsiteX3" fmla="*/ 1957210 w 3600347"/>
                <a:gd name="connsiteY3" fmla="*/ 168150 h 2387730"/>
                <a:gd name="connsiteX4" fmla="*/ 1796344 w 3600347"/>
                <a:gd name="connsiteY4" fmla="*/ 571710 h 2387730"/>
                <a:gd name="connsiteX5" fmla="*/ 2188858 w 3600347"/>
                <a:gd name="connsiteY5" fmla="*/ 623367 h 2387730"/>
                <a:gd name="connsiteX6" fmla="*/ 2563357 w 3600347"/>
                <a:gd name="connsiteY6" fmla="*/ 317467 h 2387730"/>
                <a:gd name="connsiteX7" fmla="*/ 2922410 w 3600347"/>
                <a:gd name="connsiteY7" fmla="*/ 369930 h 2387730"/>
                <a:gd name="connsiteX8" fmla="*/ 3007076 w 3600347"/>
                <a:gd name="connsiteY8" fmla="*/ 509945 h 2387730"/>
                <a:gd name="connsiteX9" fmla="*/ 2919990 w 3600347"/>
                <a:gd name="connsiteY9" fmla="*/ 869174 h 2387730"/>
                <a:gd name="connsiteX10" fmla="*/ 2843790 w 3600347"/>
                <a:gd name="connsiteY10" fmla="*/ 1217517 h 2387730"/>
                <a:gd name="connsiteX11" fmla="*/ 2832904 w 3600347"/>
                <a:gd name="connsiteY11" fmla="*/ 1707374 h 2387730"/>
                <a:gd name="connsiteX12" fmla="*/ 2990747 w 3600347"/>
                <a:gd name="connsiteY12" fmla="*/ 2159130 h 2387730"/>
                <a:gd name="connsiteX13" fmla="*/ 3600347 w 3600347"/>
                <a:gd name="connsiteY13" fmla="*/ 2387730 h 2387730"/>
                <a:gd name="connsiteX14" fmla="*/ 348544 w 3600347"/>
                <a:gd name="connsiteY14" fmla="*/ 2387730 h 2387730"/>
                <a:gd name="connsiteX0" fmla="*/ 80433 w 3653969"/>
                <a:gd name="connsiteY0" fmla="*/ 2387731 h 2387731"/>
                <a:gd name="connsiteX1" fmla="*/ 241299 w 3653969"/>
                <a:gd name="connsiteY1" fmla="*/ 1782391 h 2387731"/>
                <a:gd name="connsiteX2" fmla="*/ 1528232 w 3653969"/>
                <a:gd name="connsiteY2" fmla="*/ 269040 h 2387731"/>
                <a:gd name="connsiteX3" fmla="*/ 2010832 w 3653969"/>
                <a:gd name="connsiteY3" fmla="*/ 168150 h 2387731"/>
                <a:gd name="connsiteX4" fmla="*/ 1849966 w 3653969"/>
                <a:gd name="connsiteY4" fmla="*/ 571710 h 2387731"/>
                <a:gd name="connsiteX5" fmla="*/ 2242480 w 3653969"/>
                <a:gd name="connsiteY5" fmla="*/ 623367 h 2387731"/>
                <a:gd name="connsiteX6" fmla="*/ 2616979 w 3653969"/>
                <a:gd name="connsiteY6" fmla="*/ 317467 h 2387731"/>
                <a:gd name="connsiteX7" fmla="*/ 2976032 w 3653969"/>
                <a:gd name="connsiteY7" fmla="*/ 369930 h 2387731"/>
                <a:gd name="connsiteX8" fmla="*/ 3060698 w 3653969"/>
                <a:gd name="connsiteY8" fmla="*/ 509945 h 2387731"/>
                <a:gd name="connsiteX9" fmla="*/ 2973612 w 3653969"/>
                <a:gd name="connsiteY9" fmla="*/ 869174 h 2387731"/>
                <a:gd name="connsiteX10" fmla="*/ 2897412 w 3653969"/>
                <a:gd name="connsiteY10" fmla="*/ 1217517 h 2387731"/>
                <a:gd name="connsiteX11" fmla="*/ 2886526 w 3653969"/>
                <a:gd name="connsiteY11" fmla="*/ 1707374 h 2387731"/>
                <a:gd name="connsiteX12" fmla="*/ 3044369 w 3653969"/>
                <a:gd name="connsiteY12" fmla="*/ 2159130 h 2387731"/>
                <a:gd name="connsiteX13" fmla="*/ 3653969 w 3653969"/>
                <a:gd name="connsiteY13" fmla="*/ 2387730 h 2387731"/>
                <a:gd name="connsiteX14" fmla="*/ 80433 w 3653969"/>
                <a:gd name="connsiteY14" fmla="*/ 2387731 h 2387731"/>
                <a:gd name="connsiteX0" fmla="*/ 80433 w 3653969"/>
                <a:gd name="connsiteY0" fmla="*/ 2387731 h 2387731"/>
                <a:gd name="connsiteX1" fmla="*/ 241299 w 3653969"/>
                <a:gd name="connsiteY1" fmla="*/ 1782391 h 2387731"/>
                <a:gd name="connsiteX2" fmla="*/ 1528232 w 3653969"/>
                <a:gd name="connsiteY2" fmla="*/ 269040 h 2387731"/>
                <a:gd name="connsiteX3" fmla="*/ 2010832 w 3653969"/>
                <a:gd name="connsiteY3" fmla="*/ 168150 h 2387731"/>
                <a:gd name="connsiteX4" fmla="*/ 1849966 w 3653969"/>
                <a:gd name="connsiteY4" fmla="*/ 571710 h 2387731"/>
                <a:gd name="connsiteX5" fmla="*/ 2242480 w 3653969"/>
                <a:gd name="connsiteY5" fmla="*/ 623367 h 2387731"/>
                <a:gd name="connsiteX6" fmla="*/ 2616979 w 3653969"/>
                <a:gd name="connsiteY6" fmla="*/ 317467 h 2387731"/>
                <a:gd name="connsiteX7" fmla="*/ 2976032 w 3653969"/>
                <a:gd name="connsiteY7" fmla="*/ 369930 h 2387731"/>
                <a:gd name="connsiteX8" fmla="*/ 3060698 w 3653969"/>
                <a:gd name="connsiteY8" fmla="*/ 509945 h 2387731"/>
                <a:gd name="connsiteX9" fmla="*/ 2973612 w 3653969"/>
                <a:gd name="connsiteY9" fmla="*/ 869174 h 2387731"/>
                <a:gd name="connsiteX10" fmla="*/ 2897412 w 3653969"/>
                <a:gd name="connsiteY10" fmla="*/ 1217517 h 2387731"/>
                <a:gd name="connsiteX11" fmla="*/ 2886526 w 3653969"/>
                <a:gd name="connsiteY11" fmla="*/ 1707374 h 2387731"/>
                <a:gd name="connsiteX12" fmla="*/ 3044369 w 3653969"/>
                <a:gd name="connsiteY12" fmla="*/ 2159130 h 2387731"/>
                <a:gd name="connsiteX13" fmla="*/ 3653969 w 3653969"/>
                <a:gd name="connsiteY13" fmla="*/ 2387730 h 2387731"/>
                <a:gd name="connsiteX14" fmla="*/ 80433 w 3653969"/>
                <a:gd name="connsiteY14" fmla="*/ 2387731 h 2387731"/>
                <a:gd name="connsiteX0" fmla="*/ 80433 w 3653969"/>
                <a:gd name="connsiteY0" fmla="*/ 2387731 h 2387731"/>
                <a:gd name="connsiteX1" fmla="*/ 241299 w 3653969"/>
                <a:gd name="connsiteY1" fmla="*/ 1782391 h 2387731"/>
                <a:gd name="connsiteX2" fmla="*/ 1528232 w 3653969"/>
                <a:gd name="connsiteY2" fmla="*/ 269040 h 2387731"/>
                <a:gd name="connsiteX3" fmla="*/ 2010832 w 3653969"/>
                <a:gd name="connsiteY3" fmla="*/ 168150 h 2387731"/>
                <a:gd name="connsiteX4" fmla="*/ 1849966 w 3653969"/>
                <a:gd name="connsiteY4" fmla="*/ 571710 h 2387731"/>
                <a:gd name="connsiteX5" fmla="*/ 2242480 w 3653969"/>
                <a:gd name="connsiteY5" fmla="*/ 623367 h 2387731"/>
                <a:gd name="connsiteX6" fmla="*/ 2616979 w 3653969"/>
                <a:gd name="connsiteY6" fmla="*/ 317467 h 2387731"/>
                <a:gd name="connsiteX7" fmla="*/ 2976032 w 3653969"/>
                <a:gd name="connsiteY7" fmla="*/ 369930 h 2387731"/>
                <a:gd name="connsiteX8" fmla="*/ 3060698 w 3653969"/>
                <a:gd name="connsiteY8" fmla="*/ 509945 h 2387731"/>
                <a:gd name="connsiteX9" fmla="*/ 2973612 w 3653969"/>
                <a:gd name="connsiteY9" fmla="*/ 869174 h 2387731"/>
                <a:gd name="connsiteX10" fmla="*/ 2897412 w 3653969"/>
                <a:gd name="connsiteY10" fmla="*/ 1217517 h 2387731"/>
                <a:gd name="connsiteX11" fmla="*/ 2886526 w 3653969"/>
                <a:gd name="connsiteY11" fmla="*/ 1707374 h 2387731"/>
                <a:gd name="connsiteX12" fmla="*/ 3044369 w 3653969"/>
                <a:gd name="connsiteY12" fmla="*/ 2159130 h 2387731"/>
                <a:gd name="connsiteX13" fmla="*/ 3653969 w 3653969"/>
                <a:gd name="connsiteY13" fmla="*/ 2387730 h 2387731"/>
                <a:gd name="connsiteX14" fmla="*/ 80433 w 3653969"/>
                <a:gd name="connsiteY14" fmla="*/ 2387731 h 2387731"/>
                <a:gd name="connsiteX0" fmla="*/ 80433 w 3653969"/>
                <a:gd name="connsiteY0" fmla="*/ 2387731 h 2387731"/>
                <a:gd name="connsiteX1" fmla="*/ 241299 w 3653969"/>
                <a:gd name="connsiteY1" fmla="*/ 1782391 h 2387731"/>
                <a:gd name="connsiteX2" fmla="*/ 1528232 w 3653969"/>
                <a:gd name="connsiteY2" fmla="*/ 269040 h 2387731"/>
                <a:gd name="connsiteX3" fmla="*/ 2010832 w 3653969"/>
                <a:gd name="connsiteY3" fmla="*/ 168150 h 2387731"/>
                <a:gd name="connsiteX4" fmla="*/ 1849966 w 3653969"/>
                <a:gd name="connsiteY4" fmla="*/ 571710 h 2387731"/>
                <a:gd name="connsiteX5" fmla="*/ 2242480 w 3653969"/>
                <a:gd name="connsiteY5" fmla="*/ 623367 h 2387731"/>
                <a:gd name="connsiteX6" fmla="*/ 2616979 w 3653969"/>
                <a:gd name="connsiteY6" fmla="*/ 317467 h 2387731"/>
                <a:gd name="connsiteX7" fmla="*/ 2976032 w 3653969"/>
                <a:gd name="connsiteY7" fmla="*/ 369930 h 2387731"/>
                <a:gd name="connsiteX8" fmla="*/ 3060698 w 3653969"/>
                <a:gd name="connsiteY8" fmla="*/ 509945 h 2387731"/>
                <a:gd name="connsiteX9" fmla="*/ 2973612 w 3653969"/>
                <a:gd name="connsiteY9" fmla="*/ 869174 h 2387731"/>
                <a:gd name="connsiteX10" fmla="*/ 2897412 w 3653969"/>
                <a:gd name="connsiteY10" fmla="*/ 1217517 h 2387731"/>
                <a:gd name="connsiteX11" fmla="*/ 2886526 w 3653969"/>
                <a:gd name="connsiteY11" fmla="*/ 1707374 h 2387731"/>
                <a:gd name="connsiteX12" fmla="*/ 3044369 w 3653969"/>
                <a:gd name="connsiteY12" fmla="*/ 2159130 h 2387731"/>
                <a:gd name="connsiteX13" fmla="*/ 3653969 w 3653969"/>
                <a:gd name="connsiteY13" fmla="*/ 2387730 h 2387731"/>
                <a:gd name="connsiteX14" fmla="*/ 80433 w 3653969"/>
                <a:gd name="connsiteY14" fmla="*/ 2387731 h 2387731"/>
                <a:gd name="connsiteX0" fmla="*/ 36478 w 3770880"/>
                <a:gd name="connsiteY0" fmla="*/ 2387730 h 2387730"/>
                <a:gd name="connsiteX1" fmla="*/ 358210 w 3770880"/>
                <a:gd name="connsiteY1" fmla="*/ 1782391 h 2387730"/>
                <a:gd name="connsiteX2" fmla="*/ 1645143 w 3770880"/>
                <a:gd name="connsiteY2" fmla="*/ 269040 h 2387730"/>
                <a:gd name="connsiteX3" fmla="*/ 2127743 w 3770880"/>
                <a:gd name="connsiteY3" fmla="*/ 168150 h 2387730"/>
                <a:gd name="connsiteX4" fmla="*/ 1966877 w 3770880"/>
                <a:gd name="connsiteY4" fmla="*/ 571710 h 2387730"/>
                <a:gd name="connsiteX5" fmla="*/ 2359391 w 3770880"/>
                <a:gd name="connsiteY5" fmla="*/ 623367 h 2387730"/>
                <a:gd name="connsiteX6" fmla="*/ 2733890 w 3770880"/>
                <a:gd name="connsiteY6" fmla="*/ 317467 h 2387730"/>
                <a:gd name="connsiteX7" fmla="*/ 3092943 w 3770880"/>
                <a:gd name="connsiteY7" fmla="*/ 369930 h 2387730"/>
                <a:gd name="connsiteX8" fmla="*/ 3177609 w 3770880"/>
                <a:gd name="connsiteY8" fmla="*/ 509945 h 2387730"/>
                <a:gd name="connsiteX9" fmla="*/ 3090523 w 3770880"/>
                <a:gd name="connsiteY9" fmla="*/ 869174 h 2387730"/>
                <a:gd name="connsiteX10" fmla="*/ 3014323 w 3770880"/>
                <a:gd name="connsiteY10" fmla="*/ 1217517 h 2387730"/>
                <a:gd name="connsiteX11" fmla="*/ 3003437 w 3770880"/>
                <a:gd name="connsiteY11" fmla="*/ 1707374 h 2387730"/>
                <a:gd name="connsiteX12" fmla="*/ 3161280 w 3770880"/>
                <a:gd name="connsiteY12" fmla="*/ 2159130 h 2387730"/>
                <a:gd name="connsiteX13" fmla="*/ 3770880 w 3770880"/>
                <a:gd name="connsiteY13" fmla="*/ 2387730 h 2387730"/>
                <a:gd name="connsiteX14" fmla="*/ 36478 w 3770880"/>
                <a:gd name="connsiteY14" fmla="*/ 2387730 h 2387730"/>
                <a:gd name="connsiteX0" fmla="*/ 0 w 3734402"/>
                <a:gd name="connsiteY0" fmla="*/ 2387730 h 2387730"/>
                <a:gd name="connsiteX1" fmla="*/ 321732 w 3734402"/>
                <a:gd name="connsiteY1" fmla="*/ 1782391 h 2387730"/>
                <a:gd name="connsiteX2" fmla="*/ 1608665 w 3734402"/>
                <a:gd name="connsiteY2" fmla="*/ 269040 h 2387730"/>
                <a:gd name="connsiteX3" fmla="*/ 2091265 w 3734402"/>
                <a:gd name="connsiteY3" fmla="*/ 168150 h 2387730"/>
                <a:gd name="connsiteX4" fmla="*/ 1930399 w 3734402"/>
                <a:gd name="connsiteY4" fmla="*/ 571710 h 2387730"/>
                <a:gd name="connsiteX5" fmla="*/ 2322913 w 3734402"/>
                <a:gd name="connsiteY5" fmla="*/ 623367 h 2387730"/>
                <a:gd name="connsiteX6" fmla="*/ 2697412 w 3734402"/>
                <a:gd name="connsiteY6" fmla="*/ 317467 h 2387730"/>
                <a:gd name="connsiteX7" fmla="*/ 3056465 w 3734402"/>
                <a:gd name="connsiteY7" fmla="*/ 369930 h 2387730"/>
                <a:gd name="connsiteX8" fmla="*/ 3141131 w 3734402"/>
                <a:gd name="connsiteY8" fmla="*/ 509945 h 2387730"/>
                <a:gd name="connsiteX9" fmla="*/ 3054045 w 3734402"/>
                <a:gd name="connsiteY9" fmla="*/ 869174 h 2387730"/>
                <a:gd name="connsiteX10" fmla="*/ 2977845 w 3734402"/>
                <a:gd name="connsiteY10" fmla="*/ 1217517 h 2387730"/>
                <a:gd name="connsiteX11" fmla="*/ 2966959 w 3734402"/>
                <a:gd name="connsiteY11" fmla="*/ 1707374 h 2387730"/>
                <a:gd name="connsiteX12" fmla="*/ 3124802 w 3734402"/>
                <a:gd name="connsiteY12" fmla="*/ 2159130 h 2387730"/>
                <a:gd name="connsiteX13" fmla="*/ 3734402 w 3734402"/>
                <a:gd name="connsiteY13" fmla="*/ 2387730 h 2387730"/>
                <a:gd name="connsiteX14" fmla="*/ 0 w 3734402"/>
                <a:gd name="connsiteY14" fmla="*/ 2387730 h 2387730"/>
                <a:gd name="connsiteX0" fmla="*/ 0 w 3734402"/>
                <a:gd name="connsiteY0" fmla="*/ 2270025 h 2270025"/>
                <a:gd name="connsiteX1" fmla="*/ 321732 w 3734402"/>
                <a:gd name="connsiteY1" fmla="*/ 1664686 h 2270025"/>
                <a:gd name="connsiteX2" fmla="*/ 871253 w 3734402"/>
                <a:gd name="connsiteY2" fmla="*/ 951192 h 2270025"/>
                <a:gd name="connsiteX3" fmla="*/ 1608665 w 3734402"/>
                <a:gd name="connsiteY3" fmla="*/ 151335 h 2270025"/>
                <a:gd name="connsiteX4" fmla="*/ 2091265 w 3734402"/>
                <a:gd name="connsiteY4" fmla="*/ 50445 h 2270025"/>
                <a:gd name="connsiteX5" fmla="*/ 1930399 w 3734402"/>
                <a:gd name="connsiteY5" fmla="*/ 454005 h 2270025"/>
                <a:gd name="connsiteX6" fmla="*/ 2322913 w 3734402"/>
                <a:gd name="connsiteY6" fmla="*/ 505662 h 2270025"/>
                <a:gd name="connsiteX7" fmla="*/ 2697412 w 3734402"/>
                <a:gd name="connsiteY7" fmla="*/ 199762 h 2270025"/>
                <a:gd name="connsiteX8" fmla="*/ 3056465 w 3734402"/>
                <a:gd name="connsiteY8" fmla="*/ 252225 h 2270025"/>
                <a:gd name="connsiteX9" fmla="*/ 3141131 w 3734402"/>
                <a:gd name="connsiteY9" fmla="*/ 392240 h 2270025"/>
                <a:gd name="connsiteX10" fmla="*/ 3054045 w 3734402"/>
                <a:gd name="connsiteY10" fmla="*/ 751469 h 2270025"/>
                <a:gd name="connsiteX11" fmla="*/ 2977845 w 3734402"/>
                <a:gd name="connsiteY11" fmla="*/ 1099812 h 2270025"/>
                <a:gd name="connsiteX12" fmla="*/ 2966959 w 3734402"/>
                <a:gd name="connsiteY12" fmla="*/ 1589669 h 2270025"/>
                <a:gd name="connsiteX13" fmla="*/ 3124802 w 3734402"/>
                <a:gd name="connsiteY13" fmla="*/ 2041425 h 2270025"/>
                <a:gd name="connsiteX14" fmla="*/ 3734402 w 3734402"/>
                <a:gd name="connsiteY14" fmla="*/ 2270025 h 2270025"/>
                <a:gd name="connsiteX15" fmla="*/ 0 w 3734402"/>
                <a:gd name="connsiteY15" fmla="*/ 2270025 h 2270025"/>
                <a:gd name="connsiteX0" fmla="*/ 0 w 3734402"/>
                <a:gd name="connsiteY0" fmla="*/ 2270025 h 2270025"/>
                <a:gd name="connsiteX1" fmla="*/ 321732 w 3734402"/>
                <a:gd name="connsiteY1" fmla="*/ 1664686 h 2270025"/>
                <a:gd name="connsiteX2" fmla="*/ 752856 w 3734402"/>
                <a:gd name="connsiteY2" fmla="*/ 905186 h 2270025"/>
                <a:gd name="connsiteX3" fmla="*/ 1608665 w 3734402"/>
                <a:gd name="connsiteY3" fmla="*/ 151335 h 2270025"/>
                <a:gd name="connsiteX4" fmla="*/ 2091265 w 3734402"/>
                <a:gd name="connsiteY4" fmla="*/ 50445 h 2270025"/>
                <a:gd name="connsiteX5" fmla="*/ 1930399 w 3734402"/>
                <a:gd name="connsiteY5" fmla="*/ 454005 h 2270025"/>
                <a:gd name="connsiteX6" fmla="*/ 2322913 w 3734402"/>
                <a:gd name="connsiteY6" fmla="*/ 505662 h 2270025"/>
                <a:gd name="connsiteX7" fmla="*/ 2697412 w 3734402"/>
                <a:gd name="connsiteY7" fmla="*/ 199762 h 2270025"/>
                <a:gd name="connsiteX8" fmla="*/ 3056465 w 3734402"/>
                <a:gd name="connsiteY8" fmla="*/ 252225 h 2270025"/>
                <a:gd name="connsiteX9" fmla="*/ 3141131 w 3734402"/>
                <a:gd name="connsiteY9" fmla="*/ 392240 h 2270025"/>
                <a:gd name="connsiteX10" fmla="*/ 3054045 w 3734402"/>
                <a:gd name="connsiteY10" fmla="*/ 751469 h 2270025"/>
                <a:gd name="connsiteX11" fmla="*/ 2977845 w 3734402"/>
                <a:gd name="connsiteY11" fmla="*/ 1099812 h 2270025"/>
                <a:gd name="connsiteX12" fmla="*/ 2966959 w 3734402"/>
                <a:gd name="connsiteY12" fmla="*/ 1589669 h 2270025"/>
                <a:gd name="connsiteX13" fmla="*/ 3124802 w 3734402"/>
                <a:gd name="connsiteY13" fmla="*/ 2041425 h 2270025"/>
                <a:gd name="connsiteX14" fmla="*/ 3734402 w 3734402"/>
                <a:gd name="connsiteY14" fmla="*/ 2270025 h 2270025"/>
                <a:gd name="connsiteX15" fmla="*/ 0 w 3734402"/>
                <a:gd name="connsiteY15" fmla="*/ 2270025 h 2270025"/>
                <a:gd name="connsiteX0" fmla="*/ 0 w 3734402"/>
                <a:gd name="connsiteY0" fmla="*/ 2270025 h 2270025"/>
                <a:gd name="connsiteX1" fmla="*/ 321733 w 3734402"/>
                <a:gd name="connsiteY1" fmla="*/ 1596888 h 2270025"/>
                <a:gd name="connsiteX2" fmla="*/ 752856 w 3734402"/>
                <a:gd name="connsiteY2" fmla="*/ 905186 h 2270025"/>
                <a:gd name="connsiteX3" fmla="*/ 1608665 w 3734402"/>
                <a:gd name="connsiteY3" fmla="*/ 151335 h 2270025"/>
                <a:gd name="connsiteX4" fmla="*/ 2091265 w 3734402"/>
                <a:gd name="connsiteY4" fmla="*/ 50445 h 2270025"/>
                <a:gd name="connsiteX5" fmla="*/ 1930399 w 3734402"/>
                <a:gd name="connsiteY5" fmla="*/ 454005 h 2270025"/>
                <a:gd name="connsiteX6" fmla="*/ 2322913 w 3734402"/>
                <a:gd name="connsiteY6" fmla="*/ 505662 h 2270025"/>
                <a:gd name="connsiteX7" fmla="*/ 2697412 w 3734402"/>
                <a:gd name="connsiteY7" fmla="*/ 199762 h 2270025"/>
                <a:gd name="connsiteX8" fmla="*/ 3056465 w 3734402"/>
                <a:gd name="connsiteY8" fmla="*/ 252225 h 2270025"/>
                <a:gd name="connsiteX9" fmla="*/ 3141131 w 3734402"/>
                <a:gd name="connsiteY9" fmla="*/ 392240 h 2270025"/>
                <a:gd name="connsiteX10" fmla="*/ 3054045 w 3734402"/>
                <a:gd name="connsiteY10" fmla="*/ 751469 h 2270025"/>
                <a:gd name="connsiteX11" fmla="*/ 2977845 w 3734402"/>
                <a:gd name="connsiteY11" fmla="*/ 1099812 h 2270025"/>
                <a:gd name="connsiteX12" fmla="*/ 2966959 w 3734402"/>
                <a:gd name="connsiteY12" fmla="*/ 1589669 h 2270025"/>
                <a:gd name="connsiteX13" fmla="*/ 3124802 w 3734402"/>
                <a:gd name="connsiteY13" fmla="*/ 2041425 h 2270025"/>
                <a:gd name="connsiteX14" fmla="*/ 3734402 w 3734402"/>
                <a:gd name="connsiteY14" fmla="*/ 2270025 h 2270025"/>
                <a:gd name="connsiteX15" fmla="*/ 0 w 3734402"/>
                <a:gd name="connsiteY15" fmla="*/ 2270025 h 2270025"/>
                <a:gd name="connsiteX0" fmla="*/ 0 w 3734402"/>
                <a:gd name="connsiteY0" fmla="*/ 2270025 h 2270025"/>
                <a:gd name="connsiteX1" fmla="*/ 321733 w 3734402"/>
                <a:gd name="connsiteY1" fmla="*/ 1596888 h 2270025"/>
                <a:gd name="connsiteX2" fmla="*/ 752856 w 3734402"/>
                <a:gd name="connsiteY2" fmla="*/ 905186 h 2270025"/>
                <a:gd name="connsiteX3" fmla="*/ 1608665 w 3734402"/>
                <a:gd name="connsiteY3" fmla="*/ 151335 h 2270025"/>
                <a:gd name="connsiteX4" fmla="*/ 2091265 w 3734402"/>
                <a:gd name="connsiteY4" fmla="*/ 50445 h 2270025"/>
                <a:gd name="connsiteX5" fmla="*/ 1930399 w 3734402"/>
                <a:gd name="connsiteY5" fmla="*/ 454005 h 2270025"/>
                <a:gd name="connsiteX6" fmla="*/ 2322913 w 3734402"/>
                <a:gd name="connsiteY6" fmla="*/ 505662 h 2270025"/>
                <a:gd name="connsiteX7" fmla="*/ 2697412 w 3734402"/>
                <a:gd name="connsiteY7" fmla="*/ 199762 h 2270025"/>
                <a:gd name="connsiteX8" fmla="*/ 3056465 w 3734402"/>
                <a:gd name="connsiteY8" fmla="*/ 252225 h 2270025"/>
                <a:gd name="connsiteX9" fmla="*/ 3141131 w 3734402"/>
                <a:gd name="connsiteY9" fmla="*/ 392240 h 2270025"/>
                <a:gd name="connsiteX10" fmla="*/ 3054045 w 3734402"/>
                <a:gd name="connsiteY10" fmla="*/ 751469 h 2270025"/>
                <a:gd name="connsiteX11" fmla="*/ 2977845 w 3734402"/>
                <a:gd name="connsiteY11" fmla="*/ 1099812 h 2270025"/>
                <a:gd name="connsiteX12" fmla="*/ 2966959 w 3734402"/>
                <a:gd name="connsiteY12" fmla="*/ 1589669 h 2270025"/>
                <a:gd name="connsiteX13" fmla="*/ 3124802 w 3734402"/>
                <a:gd name="connsiteY13" fmla="*/ 2041425 h 2270025"/>
                <a:gd name="connsiteX14" fmla="*/ 3734402 w 3734402"/>
                <a:gd name="connsiteY14" fmla="*/ 2270025 h 2270025"/>
                <a:gd name="connsiteX15" fmla="*/ 0 w 3734402"/>
                <a:gd name="connsiteY15" fmla="*/ 2270025 h 2270025"/>
                <a:gd name="connsiteX0" fmla="*/ 0 w 3734402"/>
                <a:gd name="connsiteY0" fmla="*/ 2270025 h 2270025"/>
                <a:gd name="connsiteX1" fmla="*/ 321733 w 3734402"/>
                <a:gd name="connsiteY1" fmla="*/ 1596888 h 2270025"/>
                <a:gd name="connsiteX2" fmla="*/ 752856 w 3734402"/>
                <a:gd name="connsiteY2" fmla="*/ 905186 h 2270025"/>
                <a:gd name="connsiteX3" fmla="*/ 1608665 w 3734402"/>
                <a:gd name="connsiteY3" fmla="*/ 151335 h 2270025"/>
                <a:gd name="connsiteX4" fmla="*/ 2091265 w 3734402"/>
                <a:gd name="connsiteY4" fmla="*/ 50445 h 2270025"/>
                <a:gd name="connsiteX5" fmla="*/ 1930399 w 3734402"/>
                <a:gd name="connsiteY5" fmla="*/ 454005 h 2270025"/>
                <a:gd name="connsiteX6" fmla="*/ 2322913 w 3734402"/>
                <a:gd name="connsiteY6" fmla="*/ 505662 h 2270025"/>
                <a:gd name="connsiteX7" fmla="*/ 2697412 w 3734402"/>
                <a:gd name="connsiteY7" fmla="*/ 199762 h 2270025"/>
                <a:gd name="connsiteX8" fmla="*/ 3056465 w 3734402"/>
                <a:gd name="connsiteY8" fmla="*/ 252225 h 2270025"/>
                <a:gd name="connsiteX9" fmla="*/ 3141131 w 3734402"/>
                <a:gd name="connsiteY9" fmla="*/ 392240 h 2270025"/>
                <a:gd name="connsiteX10" fmla="*/ 3054045 w 3734402"/>
                <a:gd name="connsiteY10" fmla="*/ 751469 h 2270025"/>
                <a:gd name="connsiteX11" fmla="*/ 2977845 w 3734402"/>
                <a:gd name="connsiteY11" fmla="*/ 1099812 h 2270025"/>
                <a:gd name="connsiteX12" fmla="*/ 2966959 w 3734402"/>
                <a:gd name="connsiteY12" fmla="*/ 1589669 h 2270025"/>
                <a:gd name="connsiteX13" fmla="*/ 3124802 w 3734402"/>
                <a:gd name="connsiteY13" fmla="*/ 2041425 h 2270025"/>
                <a:gd name="connsiteX14" fmla="*/ 3734402 w 3734402"/>
                <a:gd name="connsiteY14" fmla="*/ 2270025 h 2270025"/>
                <a:gd name="connsiteX15" fmla="*/ 0 w 3734402"/>
                <a:gd name="connsiteY15" fmla="*/ 2270025 h 2270025"/>
                <a:gd name="connsiteX0" fmla="*/ 0 w 3734402"/>
                <a:gd name="connsiteY0" fmla="*/ 2270025 h 2270025"/>
                <a:gd name="connsiteX1" fmla="*/ 321733 w 3734402"/>
                <a:gd name="connsiteY1" fmla="*/ 1596888 h 2270025"/>
                <a:gd name="connsiteX2" fmla="*/ 752856 w 3734402"/>
                <a:gd name="connsiteY2" fmla="*/ 905186 h 2270025"/>
                <a:gd name="connsiteX3" fmla="*/ 1608665 w 3734402"/>
                <a:gd name="connsiteY3" fmla="*/ 151335 h 2270025"/>
                <a:gd name="connsiteX4" fmla="*/ 2091265 w 3734402"/>
                <a:gd name="connsiteY4" fmla="*/ 50445 h 2270025"/>
                <a:gd name="connsiteX5" fmla="*/ 1930399 w 3734402"/>
                <a:gd name="connsiteY5" fmla="*/ 454005 h 2270025"/>
                <a:gd name="connsiteX6" fmla="*/ 2322913 w 3734402"/>
                <a:gd name="connsiteY6" fmla="*/ 505662 h 2270025"/>
                <a:gd name="connsiteX7" fmla="*/ 2697412 w 3734402"/>
                <a:gd name="connsiteY7" fmla="*/ 199762 h 2270025"/>
                <a:gd name="connsiteX8" fmla="*/ 3056465 w 3734402"/>
                <a:gd name="connsiteY8" fmla="*/ 252225 h 2270025"/>
                <a:gd name="connsiteX9" fmla="*/ 3141131 w 3734402"/>
                <a:gd name="connsiteY9" fmla="*/ 392240 h 2270025"/>
                <a:gd name="connsiteX10" fmla="*/ 3054045 w 3734402"/>
                <a:gd name="connsiteY10" fmla="*/ 751469 h 2270025"/>
                <a:gd name="connsiteX11" fmla="*/ 2977845 w 3734402"/>
                <a:gd name="connsiteY11" fmla="*/ 1099812 h 2270025"/>
                <a:gd name="connsiteX12" fmla="*/ 2966959 w 3734402"/>
                <a:gd name="connsiteY12" fmla="*/ 1589669 h 2270025"/>
                <a:gd name="connsiteX13" fmla="*/ 3124802 w 3734402"/>
                <a:gd name="connsiteY13" fmla="*/ 2041425 h 2270025"/>
                <a:gd name="connsiteX14" fmla="*/ 3734402 w 3734402"/>
                <a:gd name="connsiteY14" fmla="*/ 2270025 h 2270025"/>
                <a:gd name="connsiteX15" fmla="*/ 0 w 3734402"/>
                <a:gd name="connsiteY15" fmla="*/ 2270025 h 2270025"/>
                <a:gd name="connsiteX0" fmla="*/ 0 w 3734402"/>
                <a:gd name="connsiteY0" fmla="*/ 2270025 h 2270025"/>
                <a:gd name="connsiteX1" fmla="*/ 238083 w 3734402"/>
                <a:gd name="connsiteY1" fmla="*/ 1600116 h 2270025"/>
                <a:gd name="connsiteX2" fmla="*/ 752856 w 3734402"/>
                <a:gd name="connsiteY2" fmla="*/ 905186 h 2270025"/>
                <a:gd name="connsiteX3" fmla="*/ 1608665 w 3734402"/>
                <a:gd name="connsiteY3" fmla="*/ 151335 h 2270025"/>
                <a:gd name="connsiteX4" fmla="*/ 2091265 w 3734402"/>
                <a:gd name="connsiteY4" fmla="*/ 50445 h 2270025"/>
                <a:gd name="connsiteX5" fmla="*/ 1930399 w 3734402"/>
                <a:gd name="connsiteY5" fmla="*/ 454005 h 2270025"/>
                <a:gd name="connsiteX6" fmla="*/ 2322913 w 3734402"/>
                <a:gd name="connsiteY6" fmla="*/ 505662 h 2270025"/>
                <a:gd name="connsiteX7" fmla="*/ 2697412 w 3734402"/>
                <a:gd name="connsiteY7" fmla="*/ 199762 h 2270025"/>
                <a:gd name="connsiteX8" fmla="*/ 3056465 w 3734402"/>
                <a:gd name="connsiteY8" fmla="*/ 252225 h 2270025"/>
                <a:gd name="connsiteX9" fmla="*/ 3141131 w 3734402"/>
                <a:gd name="connsiteY9" fmla="*/ 392240 h 2270025"/>
                <a:gd name="connsiteX10" fmla="*/ 3054045 w 3734402"/>
                <a:gd name="connsiteY10" fmla="*/ 751469 h 2270025"/>
                <a:gd name="connsiteX11" fmla="*/ 2977845 w 3734402"/>
                <a:gd name="connsiteY11" fmla="*/ 1099812 h 2270025"/>
                <a:gd name="connsiteX12" fmla="*/ 2966959 w 3734402"/>
                <a:gd name="connsiteY12" fmla="*/ 1589669 h 2270025"/>
                <a:gd name="connsiteX13" fmla="*/ 3124802 w 3734402"/>
                <a:gd name="connsiteY13" fmla="*/ 2041425 h 2270025"/>
                <a:gd name="connsiteX14" fmla="*/ 3734402 w 3734402"/>
                <a:gd name="connsiteY14" fmla="*/ 2270025 h 2270025"/>
                <a:gd name="connsiteX15" fmla="*/ 0 w 3734402"/>
                <a:gd name="connsiteY15" fmla="*/ 2270025 h 2270025"/>
                <a:gd name="connsiteX0" fmla="*/ 0 w 3672629"/>
                <a:gd name="connsiteY0" fmla="*/ 2270025 h 2270025"/>
                <a:gd name="connsiteX1" fmla="*/ 176310 w 3672629"/>
                <a:gd name="connsiteY1" fmla="*/ 1600116 h 2270025"/>
                <a:gd name="connsiteX2" fmla="*/ 691083 w 3672629"/>
                <a:gd name="connsiteY2" fmla="*/ 905186 h 2270025"/>
                <a:gd name="connsiteX3" fmla="*/ 1546892 w 3672629"/>
                <a:gd name="connsiteY3" fmla="*/ 151335 h 2270025"/>
                <a:gd name="connsiteX4" fmla="*/ 2029492 w 3672629"/>
                <a:gd name="connsiteY4" fmla="*/ 50445 h 2270025"/>
                <a:gd name="connsiteX5" fmla="*/ 1868626 w 3672629"/>
                <a:gd name="connsiteY5" fmla="*/ 454005 h 2270025"/>
                <a:gd name="connsiteX6" fmla="*/ 2261140 w 3672629"/>
                <a:gd name="connsiteY6" fmla="*/ 505662 h 2270025"/>
                <a:gd name="connsiteX7" fmla="*/ 2635639 w 3672629"/>
                <a:gd name="connsiteY7" fmla="*/ 199762 h 2270025"/>
                <a:gd name="connsiteX8" fmla="*/ 2994692 w 3672629"/>
                <a:gd name="connsiteY8" fmla="*/ 252225 h 2270025"/>
                <a:gd name="connsiteX9" fmla="*/ 3079358 w 3672629"/>
                <a:gd name="connsiteY9" fmla="*/ 392240 h 2270025"/>
                <a:gd name="connsiteX10" fmla="*/ 2992272 w 3672629"/>
                <a:gd name="connsiteY10" fmla="*/ 751469 h 2270025"/>
                <a:gd name="connsiteX11" fmla="*/ 2916072 w 3672629"/>
                <a:gd name="connsiteY11" fmla="*/ 1099812 h 2270025"/>
                <a:gd name="connsiteX12" fmla="*/ 2905186 w 3672629"/>
                <a:gd name="connsiteY12" fmla="*/ 1589669 h 2270025"/>
                <a:gd name="connsiteX13" fmla="*/ 3063029 w 3672629"/>
                <a:gd name="connsiteY13" fmla="*/ 2041425 h 2270025"/>
                <a:gd name="connsiteX14" fmla="*/ 3672629 w 3672629"/>
                <a:gd name="connsiteY14" fmla="*/ 2270025 h 2270025"/>
                <a:gd name="connsiteX15" fmla="*/ 0 w 3672629"/>
                <a:gd name="connsiteY15" fmla="*/ 2270025 h 2270025"/>
                <a:gd name="connsiteX0" fmla="*/ 0 w 3672629"/>
                <a:gd name="connsiteY0" fmla="*/ 2270025 h 2270025"/>
                <a:gd name="connsiteX1" fmla="*/ 176310 w 3672629"/>
                <a:gd name="connsiteY1" fmla="*/ 1600116 h 2270025"/>
                <a:gd name="connsiteX2" fmla="*/ 691083 w 3672629"/>
                <a:gd name="connsiteY2" fmla="*/ 905186 h 2270025"/>
                <a:gd name="connsiteX3" fmla="*/ 1546892 w 3672629"/>
                <a:gd name="connsiteY3" fmla="*/ 151335 h 2270025"/>
                <a:gd name="connsiteX4" fmla="*/ 2029492 w 3672629"/>
                <a:gd name="connsiteY4" fmla="*/ 50445 h 2270025"/>
                <a:gd name="connsiteX5" fmla="*/ 1868626 w 3672629"/>
                <a:gd name="connsiteY5" fmla="*/ 454005 h 2270025"/>
                <a:gd name="connsiteX6" fmla="*/ 2261140 w 3672629"/>
                <a:gd name="connsiteY6" fmla="*/ 505662 h 2270025"/>
                <a:gd name="connsiteX7" fmla="*/ 2635639 w 3672629"/>
                <a:gd name="connsiteY7" fmla="*/ 199762 h 2270025"/>
                <a:gd name="connsiteX8" fmla="*/ 2994692 w 3672629"/>
                <a:gd name="connsiteY8" fmla="*/ 252225 h 2270025"/>
                <a:gd name="connsiteX9" fmla="*/ 3079358 w 3672629"/>
                <a:gd name="connsiteY9" fmla="*/ 392240 h 2270025"/>
                <a:gd name="connsiteX10" fmla="*/ 2992272 w 3672629"/>
                <a:gd name="connsiteY10" fmla="*/ 751469 h 2270025"/>
                <a:gd name="connsiteX11" fmla="*/ 2916072 w 3672629"/>
                <a:gd name="connsiteY11" fmla="*/ 1099812 h 2270025"/>
                <a:gd name="connsiteX12" fmla="*/ 2905186 w 3672629"/>
                <a:gd name="connsiteY12" fmla="*/ 1589669 h 2270025"/>
                <a:gd name="connsiteX13" fmla="*/ 3063029 w 3672629"/>
                <a:gd name="connsiteY13" fmla="*/ 2041425 h 2270025"/>
                <a:gd name="connsiteX14" fmla="*/ 3672629 w 3672629"/>
                <a:gd name="connsiteY14" fmla="*/ 2270025 h 2270025"/>
                <a:gd name="connsiteX15" fmla="*/ 0 w 3672629"/>
                <a:gd name="connsiteY15" fmla="*/ 2270025 h 2270025"/>
                <a:gd name="connsiteX0" fmla="*/ 0 w 3626913"/>
                <a:gd name="connsiteY0" fmla="*/ 2270025 h 2537087"/>
                <a:gd name="connsiteX1" fmla="*/ 176310 w 3626913"/>
                <a:gd name="connsiteY1" fmla="*/ 1600116 h 2537087"/>
                <a:gd name="connsiteX2" fmla="*/ 691083 w 3626913"/>
                <a:gd name="connsiteY2" fmla="*/ 905186 h 2537087"/>
                <a:gd name="connsiteX3" fmla="*/ 1546892 w 3626913"/>
                <a:gd name="connsiteY3" fmla="*/ 151335 h 2537087"/>
                <a:gd name="connsiteX4" fmla="*/ 2029492 w 3626913"/>
                <a:gd name="connsiteY4" fmla="*/ 50445 h 2537087"/>
                <a:gd name="connsiteX5" fmla="*/ 1868626 w 3626913"/>
                <a:gd name="connsiteY5" fmla="*/ 454005 h 2537087"/>
                <a:gd name="connsiteX6" fmla="*/ 2261140 w 3626913"/>
                <a:gd name="connsiteY6" fmla="*/ 505662 h 2537087"/>
                <a:gd name="connsiteX7" fmla="*/ 2635639 w 3626913"/>
                <a:gd name="connsiteY7" fmla="*/ 199762 h 2537087"/>
                <a:gd name="connsiteX8" fmla="*/ 2994692 w 3626913"/>
                <a:gd name="connsiteY8" fmla="*/ 252225 h 2537087"/>
                <a:gd name="connsiteX9" fmla="*/ 3079358 w 3626913"/>
                <a:gd name="connsiteY9" fmla="*/ 392240 h 2537087"/>
                <a:gd name="connsiteX10" fmla="*/ 2992272 w 3626913"/>
                <a:gd name="connsiteY10" fmla="*/ 751469 h 2537087"/>
                <a:gd name="connsiteX11" fmla="*/ 2916072 w 3626913"/>
                <a:gd name="connsiteY11" fmla="*/ 1099812 h 2537087"/>
                <a:gd name="connsiteX12" fmla="*/ 2905186 w 3626913"/>
                <a:gd name="connsiteY12" fmla="*/ 1589669 h 2537087"/>
                <a:gd name="connsiteX13" fmla="*/ 3063029 w 3626913"/>
                <a:gd name="connsiteY13" fmla="*/ 2041425 h 2537087"/>
                <a:gd name="connsiteX14" fmla="*/ 3626913 w 3626913"/>
                <a:gd name="connsiteY14" fmla="*/ 2537087 h 2537087"/>
                <a:gd name="connsiteX15" fmla="*/ 0 w 3626913"/>
                <a:gd name="connsiteY15" fmla="*/ 2270025 h 2537087"/>
                <a:gd name="connsiteX0" fmla="*/ 0 w 3626913"/>
                <a:gd name="connsiteY0" fmla="*/ 2537087 h 2537087"/>
                <a:gd name="connsiteX1" fmla="*/ 176310 w 3626913"/>
                <a:gd name="connsiteY1" fmla="*/ 1600116 h 2537087"/>
                <a:gd name="connsiteX2" fmla="*/ 691083 w 3626913"/>
                <a:gd name="connsiteY2" fmla="*/ 905186 h 2537087"/>
                <a:gd name="connsiteX3" fmla="*/ 1546892 w 3626913"/>
                <a:gd name="connsiteY3" fmla="*/ 151335 h 2537087"/>
                <a:gd name="connsiteX4" fmla="*/ 2029492 w 3626913"/>
                <a:gd name="connsiteY4" fmla="*/ 50445 h 2537087"/>
                <a:gd name="connsiteX5" fmla="*/ 1868626 w 3626913"/>
                <a:gd name="connsiteY5" fmla="*/ 454005 h 2537087"/>
                <a:gd name="connsiteX6" fmla="*/ 2261140 w 3626913"/>
                <a:gd name="connsiteY6" fmla="*/ 505662 h 2537087"/>
                <a:gd name="connsiteX7" fmla="*/ 2635639 w 3626913"/>
                <a:gd name="connsiteY7" fmla="*/ 199762 h 2537087"/>
                <a:gd name="connsiteX8" fmla="*/ 2994692 w 3626913"/>
                <a:gd name="connsiteY8" fmla="*/ 252225 h 2537087"/>
                <a:gd name="connsiteX9" fmla="*/ 3079358 w 3626913"/>
                <a:gd name="connsiteY9" fmla="*/ 392240 h 2537087"/>
                <a:gd name="connsiteX10" fmla="*/ 2992272 w 3626913"/>
                <a:gd name="connsiteY10" fmla="*/ 751469 h 2537087"/>
                <a:gd name="connsiteX11" fmla="*/ 2916072 w 3626913"/>
                <a:gd name="connsiteY11" fmla="*/ 1099812 h 2537087"/>
                <a:gd name="connsiteX12" fmla="*/ 2905186 w 3626913"/>
                <a:gd name="connsiteY12" fmla="*/ 1589669 h 2537087"/>
                <a:gd name="connsiteX13" fmla="*/ 3063029 w 3626913"/>
                <a:gd name="connsiteY13" fmla="*/ 2041425 h 2537087"/>
                <a:gd name="connsiteX14" fmla="*/ 3626913 w 3626913"/>
                <a:gd name="connsiteY14" fmla="*/ 2537087 h 2537087"/>
                <a:gd name="connsiteX15" fmla="*/ 0 w 3626913"/>
                <a:gd name="connsiteY15" fmla="*/ 2537087 h 2537087"/>
                <a:gd name="connsiteX0" fmla="*/ 0 w 3626913"/>
                <a:gd name="connsiteY0" fmla="*/ 2546015 h 2546015"/>
                <a:gd name="connsiteX1" fmla="*/ 176310 w 3626913"/>
                <a:gd name="connsiteY1" fmla="*/ 1609044 h 2546015"/>
                <a:gd name="connsiteX2" fmla="*/ 691083 w 3626913"/>
                <a:gd name="connsiteY2" fmla="*/ 914114 h 2546015"/>
                <a:gd name="connsiteX3" fmla="*/ 1280087 w 3626913"/>
                <a:gd name="connsiteY3" fmla="*/ 142457 h 2546015"/>
                <a:gd name="connsiteX4" fmla="*/ 2029492 w 3626913"/>
                <a:gd name="connsiteY4" fmla="*/ 59373 h 2546015"/>
                <a:gd name="connsiteX5" fmla="*/ 1868626 w 3626913"/>
                <a:gd name="connsiteY5" fmla="*/ 462933 h 2546015"/>
                <a:gd name="connsiteX6" fmla="*/ 2261140 w 3626913"/>
                <a:gd name="connsiteY6" fmla="*/ 514590 h 2546015"/>
                <a:gd name="connsiteX7" fmla="*/ 2635639 w 3626913"/>
                <a:gd name="connsiteY7" fmla="*/ 208690 h 2546015"/>
                <a:gd name="connsiteX8" fmla="*/ 2994692 w 3626913"/>
                <a:gd name="connsiteY8" fmla="*/ 261153 h 2546015"/>
                <a:gd name="connsiteX9" fmla="*/ 3079358 w 3626913"/>
                <a:gd name="connsiteY9" fmla="*/ 401168 h 2546015"/>
                <a:gd name="connsiteX10" fmla="*/ 2992272 w 3626913"/>
                <a:gd name="connsiteY10" fmla="*/ 760397 h 2546015"/>
                <a:gd name="connsiteX11" fmla="*/ 2916072 w 3626913"/>
                <a:gd name="connsiteY11" fmla="*/ 1108740 h 2546015"/>
                <a:gd name="connsiteX12" fmla="*/ 2905186 w 3626913"/>
                <a:gd name="connsiteY12" fmla="*/ 1598597 h 2546015"/>
                <a:gd name="connsiteX13" fmla="*/ 3063029 w 3626913"/>
                <a:gd name="connsiteY13" fmla="*/ 2050353 h 2546015"/>
                <a:gd name="connsiteX14" fmla="*/ 3626913 w 3626913"/>
                <a:gd name="connsiteY14" fmla="*/ 2546015 h 2546015"/>
                <a:gd name="connsiteX15" fmla="*/ 0 w 3626913"/>
                <a:gd name="connsiteY15" fmla="*/ 2546015 h 2546015"/>
                <a:gd name="connsiteX0" fmla="*/ 0 w 3626913"/>
                <a:gd name="connsiteY0" fmla="*/ 2550936 h 2550936"/>
                <a:gd name="connsiteX1" fmla="*/ 176310 w 3626913"/>
                <a:gd name="connsiteY1" fmla="*/ 1613965 h 2550936"/>
                <a:gd name="connsiteX2" fmla="*/ 640043 w 3626913"/>
                <a:gd name="connsiteY2" fmla="*/ 948564 h 2550936"/>
                <a:gd name="connsiteX3" fmla="*/ 1280087 w 3626913"/>
                <a:gd name="connsiteY3" fmla="*/ 147378 h 2550936"/>
                <a:gd name="connsiteX4" fmla="*/ 2029492 w 3626913"/>
                <a:gd name="connsiteY4" fmla="*/ 64294 h 2550936"/>
                <a:gd name="connsiteX5" fmla="*/ 1868626 w 3626913"/>
                <a:gd name="connsiteY5" fmla="*/ 467854 h 2550936"/>
                <a:gd name="connsiteX6" fmla="*/ 2261140 w 3626913"/>
                <a:gd name="connsiteY6" fmla="*/ 519511 h 2550936"/>
                <a:gd name="connsiteX7" fmla="*/ 2635639 w 3626913"/>
                <a:gd name="connsiteY7" fmla="*/ 213611 h 2550936"/>
                <a:gd name="connsiteX8" fmla="*/ 2994692 w 3626913"/>
                <a:gd name="connsiteY8" fmla="*/ 266074 h 2550936"/>
                <a:gd name="connsiteX9" fmla="*/ 3079358 w 3626913"/>
                <a:gd name="connsiteY9" fmla="*/ 406089 h 2550936"/>
                <a:gd name="connsiteX10" fmla="*/ 2992272 w 3626913"/>
                <a:gd name="connsiteY10" fmla="*/ 765318 h 2550936"/>
                <a:gd name="connsiteX11" fmla="*/ 2916072 w 3626913"/>
                <a:gd name="connsiteY11" fmla="*/ 1113661 h 2550936"/>
                <a:gd name="connsiteX12" fmla="*/ 2905186 w 3626913"/>
                <a:gd name="connsiteY12" fmla="*/ 1603518 h 2550936"/>
                <a:gd name="connsiteX13" fmla="*/ 3063029 w 3626913"/>
                <a:gd name="connsiteY13" fmla="*/ 2055274 h 2550936"/>
                <a:gd name="connsiteX14" fmla="*/ 3626913 w 3626913"/>
                <a:gd name="connsiteY14" fmla="*/ 2550936 h 2550936"/>
                <a:gd name="connsiteX15" fmla="*/ 0 w 3626913"/>
                <a:gd name="connsiteY15" fmla="*/ 2550936 h 2550936"/>
                <a:gd name="connsiteX0" fmla="*/ 0 w 3626913"/>
                <a:gd name="connsiteY0" fmla="*/ 2517799 h 2517799"/>
                <a:gd name="connsiteX1" fmla="*/ 176310 w 3626913"/>
                <a:gd name="connsiteY1" fmla="*/ 1580828 h 2517799"/>
                <a:gd name="connsiteX2" fmla="*/ 640043 w 3626913"/>
                <a:gd name="connsiteY2" fmla="*/ 915427 h 2517799"/>
                <a:gd name="connsiteX3" fmla="*/ 1280087 w 3626913"/>
                <a:gd name="connsiteY3" fmla="*/ 247772 h 2517799"/>
                <a:gd name="connsiteX4" fmla="*/ 2029492 w 3626913"/>
                <a:gd name="connsiteY4" fmla="*/ 31157 h 2517799"/>
                <a:gd name="connsiteX5" fmla="*/ 1868626 w 3626913"/>
                <a:gd name="connsiteY5" fmla="*/ 434717 h 2517799"/>
                <a:gd name="connsiteX6" fmla="*/ 2261140 w 3626913"/>
                <a:gd name="connsiteY6" fmla="*/ 486374 h 2517799"/>
                <a:gd name="connsiteX7" fmla="*/ 2635639 w 3626913"/>
                <a:gd name="connsiteY7" fmla="*/ 180474 h 2517799"/>
                <a:gd name="connsiteX8" fmla="*/ 2994692 w 3626913"/>
                <a:gd name="connsiteY8" fmla="*/ 232937 h 2517799"/>
                <a:gd name="connsiteX9" fmla="*/ 3079358 w 3626913"/>
                <a:gd name="connsiteY9" fmla="*/ 372952 h 2517799"/>
                <a:gd name="connsiteX10" fmla="*/ 2992272 w 3626913"/>
                <a:gd name="connsiteY10" fmla="*/ 732181 h 2517799"/>
                <a:gd name="connsiteX11" fmla="*/ 2916072 w 3626913"/>
                <a:gd name="connsiteY11" fmla="*/ 1080524 h 2517799"/>
                <a:gd name="connsiteX12" fmla="*/ 2905186 w 3626913"/>
                <a:gd name="connsiteY12" fmla="*/ 1570381 h 2517799"/>
                <a:gd name="connsiteX13" fmla="*/ 3063029 w 3626913"/>
                <a:gd name="connsiteY13" fmla="*/ 2022137 h 2517799"/>
                <a:gd name="connsiteX14" fmla="*/ 3626913 w 3626913"/>
                <a:gd name="connsiteY14" fmla="*/ 2517799 h 2517799"/>
                <a:gd name="connsiteX15" fmla="*/ 0 w 3626913"/>
                <a:gd name="connsiteY15" fmla="*/ 2517799 h 2517799"/>
                <a:gd name="connsiteX0" fmla="*/ 0 w 3626913"/>
                <a:gd name="connsiteY0" fmla="*/ 2381303 h 2381303"/>
                <a:gd name="connsiteX1" fmla="*/ 176310 w 3626913"/>
                <a:gd name="connsiteY1" fmla="*/ 1444332 h 2381303"/>
                <a:gd name="connsiteX2" fmla="*/ 640043 w 3626913"/>
                <a:gd name="connsiteY2" fmla="*/ 778931 h 2381303"/>
                <a:gd name="connsiteX3" fmla="*/ 1280087 w 3626913"/>
                <a:gd name="connsiteY3" fmla="*/ 111276 h 2381303"/>
                <a:gd name="connsiteX4" fmla="*/ 1920130 w 3626913"/>
                <a:gd name="connsiteY4" fmla="*/ 111276 h 2381303"/>
                <a:gd name="connsiteX5" fmla="*/ 1868626 w 3626913"/>
                <a:gd name="connsiteY5" fmla="*/ 298221 h 2381303"/>
                <a:gd name="connsiteX6" fmla="*/ 2261140 w 3626913"/>
                <a:gd name="connsiteY6" fmla="*/ 349878 h 2381303"/>
                <a:gd name="connsiteX7" fmla="*/ 2635639 w 3626913"/>
                <a:gd name="connsiteY7" fmla="*/ 43978 h 2381303"/>
                <a:gd name="connsiteX8" fmla="*/ 2994692 w 3626913"/>
                <a:gd name="connsiteY8" fmla="*/ 96441 h 2381303"/>
                <a:gd name="connsiteX9" fmla="*/ 3079358 w 3626913"/>
                <a:gd name="connsiteY9" fmla="*/ 236456 h 2381303"/>
                <a:gd name="connsiteX10" fmla="*/ 2992272 w 3626913"/>
                <a:gd name="connsiteY10" fmla="*/ 595685 h 2381303"/>
                <a:gd name="connsiteX11" fmla="*/ 2916072 w 3626913"/>
                <a:gd name="connsiteY11" fmla="*/ 944028 h 2381303"/>
                <a:gd name="connsiteX12" fmla="*/ 2905186 w 3626913"/>
                <a:gd name="connsiteY12" fmla="*/ 1433885 h 2381303"/>
                <a:gd name="connsiteX13" fmla="*/ 3063029 w 3626913"/>
                <a:gd name="connsiteY13" fmla="*/ 1885641 h 2381303"/>
                <a:gd name="connsiteX14" fmla="*/ 3626913 w 3626913"/>
                <a:gd name="connsiteY14" fmla="*/ 2381303 h 2381303"/>
                <a:gd name="connsiteX15" fmla="*/ 0 w 3626913"/>
                <a:gd name="connsiteY15" fmla="*/ 2381303 h 2381303"/>
                <a:gd name="connsiteX0" fmla="*/ 0 w 3626913"/>
                <a:gd name="connsiteY0" fmla="*/ 2381303 h 2381303"/>
                <a:gd name="connsiteX1" fmla="*/ 176310 w 3626913"/>
                <a:gd name="connsiteY1" fmla="*/ 1444332 h 2381303"/>
                <a:gd name="connsiteX2" fmla="*/ 640043 w 3626913"/>
                <a:gd name="connsiteY2" fmla="*/ 778931 h 2381303"/>
                <a:gd name="connsiteX3" fmla="*/ 1280087 w 3626913"/>
                <a:gd name="connsiteY3" fmla="*/ 111276 h 2381303"/>
                <a:gd name="connsiteX4" fmla="*/ 1706783 w 3626913"/>
                <a:gd name="connsiteY4" fmla="*/ 111276 h 2381303"/>
                <a:gd name="connsiteX5" fmla="*/ 1868626 w 3626913"/>
                <a:gd name="connsiteY5" fmla="*/ 298221 h 2381303"/>
                <a:gd name="connsiteX6" fmla="*/ 2261140 w 3626913"/>
                <a:gd name="connsiteY6" fmla="*/ 349878 h 2381303"/>
                <a:gd name="connsiteX7" fmla="*/ 2635639 w 3626913"/>
                <a:gd name="connsiteY7" fmla="*/ 43978 h 2381303"/>
                <a:gd name="connsiteX8" fmla="*/ 2994692 w 3626913"/>
                <a:gd name="connsiteY8" fmla="*/ 96441 h 2381303"/>
                <a:gd name="connsiteX9" fmla="*/ 3079358 w 3626913"/>
                <a:gd name="connsiteY9" fmla="*/ 236456 h 2381303"/>
                <a:gd name="connsiteX10" fmla="*/ 2992272 w 3626913"/>
                <a:gd name="connsiteY10" fmla="*/ 595685 h 2381303"/>
                <a:gd name="connsiteX11" fmla="*/ 2916072 w 3626913"/>
                <a:gd name="connsiteY11" fmla="*/ 944028 h 2381303"/>
                <a:gd name="connsiteX12" fmla="*/ 2905186 w 3626913"/>
                <a:gd name="connsiteY12" fmla="*/ 1433885 h 2381303"/>
                <a:gd name="connsiteX13" fmla="*/ 3063029 w 3626913"/>
                <a:gd name="connsiteY13" fmla="*/ 1885641 h 2381303"/>
                <a:gd name="connsiteX14" fmla="*/ 3626913 w 3626913"/>
                <a:gd name="connsiteY14" fmla="*/ 2381303 h 2381303"/>
                <a:gd name="connsiteX15" fmla="*/ 0 w 3626913"/>
                <a:gd name="connsiteY15" fmla="*/ 2381303 h 2381303"/>
                <a:gd name="connsiteX0" fmla="*/ 0 w 3626913"/>
                <a:gd name="connsiteY0" fmla="*/ 2435637 h 2435637"/>
                <a:gd name="connsiteX1" fmla="*/ 176310 w 3626913"/>
                <a:gd name="connsiteY1" fmla="*/ 1498666 h 2435637"/>
                <a:gd name="connsiteX2" fmla="*/ 640043 w 3626913"/>
                <a:gd name="connsiteY2" fmla="*/ 833265 h 2435637"/>
                <a:gd name="connsiteX3" fmla="*/ 1280087 w 3626913"/>
                <a:gd name="connsiteY3" fmla="*/ 165610 h 2435637"/>
                <a:gd name="connsiteX4" fmla="*/ 1706783 w 3626913"/>
                <a:gd name="connsiteY4" fmla="*/ 165610 h 2435637"/>
                <a:gd name="connsiteX5" fmla="*/ 1868626 w 3626913"/>
                <a:gd name="connsiteY5" fmla="*/ 352555 h 2435637"/>
                <a:gd name="connsiteX6" fmla="*/ 2261140 w 3626913"/>
                <a:gd name="connsiteY6" fmla="*/ 404212 h 2435637"/>
                <a:gd name="connsiteX7" fmla="*/ 2635639 w 3626913"/>
                <a:gd name="connsiteY7" fmla="*/ 98312 h 2435637"/>
                <a:gd name="connsiteX8" fmla="*/ 3200217 w 3626913"/>
                <a:gd name="connsiteY8" fmla="*/ 32079 h 2435637"/>
                <a:gd name="connsiteX9" fmla="*/ 3079358 w 3626913"/>
                <a:gd name="connsiteY9" fmla="*/ 290790 h 2435637"/>
                <a:gd name="connsiteX10" fmla="*/ 2992272 w 3626913"/>
                <a:gd name="connsiteY10" fmla="*/ 650019 h 2435637"/>
                <a:gd name="connsiteX11" fmla="*/ 2916072 w 3626913"/>
                <a:gd name="connsiteY11" fmla="*/ 998362 h 2435637"/>
                <a:gd name="connsiteX12" fmla="*/ 2905186 w 3626913"/>
                <a:gd name="connsiteY12" fmla="*/ 1488219 h 2435637"/>
                <a:gd name="connsiteX13" fmla="*/ 3063029 w 3626913"/>
                <a:gd name="connsiteY13" fmla="*/ 1939975 h 2435637"/>
                <a:gd name="connsiteX14" fmla="*/ 3626913 w 3626913"/>
                <a:gd name="connsiteY14" fmla="*/ 2435637 h 2435637"/>
                <a:gd name="connsiteX15" fmla="*/ 0 w 3626913"/>
                <a:gd name="connsiteY15" fmla="*/ 2435637 h 2435637"/>
                <a:gd name="connsiteX0" fmla="*/ 0 w 3626913"/>
                <a:gd name="connsiteY0" fmla="*/ 2437028 h 2437028"/>
                <a:gd name="connsiteX1" fmla="*/ 176310 w 3626913"/>
                <a:gd name="connsiteY1" fmla="*/ 1500057 h 2437028"/>
                <a:gd name="connsiteX2" fmla="*/ 640043 w 3626913"/>
                <a:gd name="connsiteY2" fmla="*/ 834656 h 2437028"/>
                <a:gd name="connsiteX3" fmla="*/ 1280087 w 3626913"/>
                <a:gd name="connsiteY3" fmla="*/ 167001 h 2437028"/>
                <a:gd name="connsiteX4" fmla="*/ 1706783 w 3626913"/>
                <a:gd name="connsiteY4" fmla="*/ 167001 h 2437028"/>
                <a:gd name="connsiteX5" fmla="*/ 1868626 w 3626913"/>
                <a:gd name="connsiteY5" fmla="*/ 353946 h 2437028"/>
                <a:gd name="connsiteX6" fmla="*/ 2261140 w 3626913"/>
                <a:gd name="connsiteY6" fmla="*/ 405603 h 2437028"/>
                <a:gd name="connsiteX7" fmla="*/ 2635639 w 3626913"/>
                <a:gd name="connsiteY7" fmla="*/ 99703 h 2437028"/>
                <a:gd name="connsiteX8" fmla="*/ 3200217 w 3626913"/>
                <a:gd name="connsiteY8" fmla="*/ 33470 h 2437028"/>
                <a:gd name="connsiteX9" fmla="*/ 3200217 w 3626913"/>
                <a:gd name="connsiteY9" fmla="*/ 300532 h 2437028"/>
                <a:gd name="connsiteX10" fmla="*/ 2992272 w 3626913"/>
                <a:gd name="connsiteY10" fmla="*/ 651410 h 2437028"/>
                <a:gd name="connsiteX11" fmla="*/ 2916072 w 3626913"/>
                <a:gd name="connsiteY11" fmla="*/ 999753 h 2437028"/>
                <a:gd name="connsiteX12" fmla="*/ 2905186 w 3626913"/>
                <a:gd name="connsiteY12" fmla="*/ 1489610 h 2437028"/>
                <a:gd name="connsiteX13" fmla="*/ 3063029 w 3626913"/>
                <a:gd name="connsiteY13" fmla="*/ 1941366 h 2437028"/>
                <a:gd name="connsiteX14" fmla="*/ 3626913 w 3626913"/>
                <a:gd name="connsiteY14" fmla="*/ 2437028 h 2437028"/>
                <a:gd name="connsiteX15" fmla="*/ 0 w 3626913"/>
                <a:gd name="connsiteY15" fmla="*/ 2437028 h 2437028"/>
                <a:gd name="connsiteX0" fmla="*/ 0 w 3626913"/>
                <a:gd name="connsiteY0" fmla="*/ 2465579 h 2465579"/>
                <a:gd name="connsiteX1" fmla="*/ 176310 w 3626913"/>
                <a:gd name="connsiteY1" fmla="*/ 1528608 h 2465579"/>
                <a:gd name="connsiteX2" fmla="*/ 640043 w 3626913"/>
                <a:gd name="connsiteY2" fmla="*/ 863207 h 2465579"/>
                <a:gd name="connsiteX3" fmla="*/ 1280087 w 3626913"/>
                <a:gd name="connsiteY3" fmla="*/ 195552 h 2465579"/>
                <a:gd name="connsiteX4" fmla="*/ 1706783 w 3626913"/>
                <a:gd name="connsiteY4" fmla="*/ 195552 h 2465579"/>
                <a:gd name="connsiteX5" fmla="*/ 1868626 w 3626913"/>
                <a:gd name="connsiteY5" fmla="*/ 382497 h 2465579"/>
                <a:gd name="connsiteX6" fmla="*/ 2261140 w 3626913"/>
                <a:gd name="connsiteY6" fmla="*/ 434154 h 2465579"/>
                <a:gd name="connsiteX7" fmla="*/ 2986870 w 3626913"/>
                <a:gd name="connsiteY7" fmla="*/ 62021 h 2465579"/>
                <a:gd name="connsiteX8" fmla="*/ 3200217 w 3626913"/>
                <a:gd name="connsiteY8" fmla="*/ 62021 h 2465579"/>
                <a:gd name="connsiteX9" fmla="*/ 3200217 w 3626913"/>
                <a:gd name="connsiteY9" fmla="*/ 329083 h 2465579"/>
                <a:gd name="connsiteX10" fmla="*/ 2992272 w 3626913"/>
                <a:gd name="connsiteY10" fmla="*/ 679961 h 2465579"/>
                <a:gd name="connsiteX11" fmla="*/ 2916072 w 3626913"/>
                <a:gd name="connsiteY11" fmla="*/ 1028304 h 2465579"/>
                <a:gd name="connsiteX12" fmla="*/ 2905186 w 3626913"/>
                <a:gd name="connsiteY12" fmla="*/ 1518161 h 2465579"/>
                <a:gd name="connsiteX13" fmla="*/ 3063029 w 3626913"/>
                <a:gd name="connsiteY13" fmla="*/ 1969917 h 2465579"/>
                <a:gd name="connsiteX14" fmla="*/ 3626913 w 3626913"/>
                <a:gd name="connsiteY14" fmla="*/ 2465579 h 2465579"/>
                <a:gd name="connsiteX15" fmla="*/ 0 w 3626913"/>
                <a:gd name="connsiteY15" fmla="*/ 2465579 h 2465579"/>
                <a:gd name="connsiteX0" fmla="*/ 0 w 3626913"/>
                <a:gd name="connsiteY0" fmla="*/ 2465577 h 2465577"/>
                <a:gd name="connsiteX1" fmla="*/ 176310 w 3626913"/>
                <a:gd name="connsiteY1" fmla="*/ 1528606 h 2465577"/>
                <a:gd name="connsiteX2" fmla="*/ 640043 w 3626913"/>
                <a:gd name="connsiteY2" fmla="*/ 863205 h 2465577"/>
                <a:gd name="connsiteX3" fmla="*/ 1280087 w 3626913"/>
                <a:gd name="connsiteY3" fmla="*/ 195550 h 2465577"/>
                <a:gd name="connsiteX4" fmla="*/ 1706783 w 3626913"/>
                <a:gd name="connsiteY4" fmla="*/ 195550 h 2465577"/>
                <a:gd name="connsiteX5" fmla="*/ 1868626 w 3626913"/>
                <a:gd name="connsiteY5" fmla="*/ 382495 h 2465577"/>
                <a:gd name="connsiteX6" fmla="*/ 2261140 w 3626913"/>
                <a:gd name="connsiteY6" fmla="*/ 434152 h 2465577"/>
                <a:gd name="connsiteX7" fmla="*/ 2773522 w 3626913"/>
                <a:gd name="connsiteY7" fmla="*/ 62022 h 2465577"/>
                <a:gd name="connsiteX8" fmla="*/ 3200217 w 3626913"/>
                <a:gd name="connsiteY8" fmla="*/ 62019 h 2465577"/>
                <a:gd name="connsiteX9" fmla="*/ 3200217 w 3626913"/>
                <a:gd name="connsiteY9" fmla="*/ 329081 h 2465577"/>
                <a:gd name="connsiteX10" fmla="*/ 2992272 w 3626913"/>
                <a:gd name="connsiteY10" fmla="*/ 679959 h 2465577"/>
                <a:gd name="connsiteX11" fmla="*/ 2916072 w 3626913"/>
                <a:gd name="connsiteY11" fmla="*/ 1028302 h 2465577"/>
                <a:gd name="connsiteX12" fmla="*/ 2905186 w 3626913"/>
                <a:gd name="connsiteY12" fmla="*/ 1518159 h 2465577"/>
                <a:gd name="connsiteX13" fmla="*/ 3063029 w 3626913"/>
                <a:gd name="connsiteY13" fmla="*/ 1969915 h 2465577"/>
                <a:gd name="connsiteX14" fmla="*/ 3626913 w 3626913"/>
                <a:gd name="connsiteY14" fmla="*/ 2465577 h 2465577"/>
                <a:gd name="connsiteX15" fmla="*/ 0 w 3626913"/>
                <a:gd name="connsiteY15" fmla="*/ 2465577 h 2465577"/>
                <a:gd name="connsiteX0" fmla="*/ 775317 w 3548839"/>
                <a:gd name="connsiteY0" fmla="*/ 1931453 h 2465577"/>
                <a:gd name="connsiteX1" fmla="*/ 98236 w 3548839"/>
                <a:gd name="connsiteY1" fmla="*/ 1528606 h 2465577"/>
                <a:gd name="connsiteX2" fmla="*/ 561969 w 3548839"/>
                <a:gd name="connsiteY2" fmla="*/ 863205 h 2465577"/>
                <a:gd name="connsiteX3" fmla="*/ 1202013 w 3548839"/>
                <a:gd name="connsiteY3" fmla="*/ 195550 h 2465577"/>
                <a:gd name="connsiteX4" fmla="*/ 1628709 w 3548839"/>
                <a:gd name="connsiteY4" fmla="*/ 195550 h 2465577"/>
                <a:gd name="connsiteX5" fmla="*/ 1790552 w 3548839"/>
                <a:gd name="connsiteY5" fmla="*/ 382495 h 2465577"/>
                <a:gd name="connsiteX6" fmla="*/ 2183066 w 3548839"/>
                <a:gd name="connsiteY6" fmla="*/ 434152 h 2465577"/>
                <a:gd name="connsiteX7" fmla="*/ 2695448 w 3548839"/>
                <a:gd name="connsiteY7" fmla="*/ 62022 h 2465577"/>
                <a:gd name="connsiteX8" fmla="*/ 3122143 w 3548839"/>
                <a:gd name="connsiteY8" fmla="*/ 62019 h 2465577"/>
                <a:gd name="connsiteX9" fmla="*/ 3122143 w 3548839"/>
                <a:gd name="connsiteY9" fmla="*/ 329081 h 2465577"/>
                <a:gd name="connsiteX10" fmla="*/ 2914198 w 3548839"/>
                <a:gd name="connsiteY10" fmla="*/ 679959 h 2465577"/>
                <a:gd name="connsiteX11" fmla="*/ 2837998 w 3548839"/>
                <a:gd name="connsiteY11" fmla="*/ 1028302 h 2465577"/>
                <a:gd name="connsiteX12" fmla="*/ 2827112 w 3548839"/>
                <a:gd name="connsiteY12" fmla="*/ 1518159 h 2465577"/>
                <a:gd name="connsiteX13" fmla="*/ 2984955 w 3548839"/>
                <a:gd name="connsiteY13" fmla="*/ 1969915 h 2465577"/>
                <a:gd name="connsiteX14" fmla="*/ 3548839 w 3548839"/>
                <a:gd name="connsiteY14" fmla="*/ 2465577 h 2465577"/>
                <a:gd name="connsiteX15" fmla="*/ 775317 w 3548839"/>
                <a:gd name="connsiteY15" fmla="*/ 1931453 h 2465577"/>
                <a:gd name="connsiteX0" fmla="*/ 775317 w 3548839"/>
                <a:gd name="connsiteY0" fmla="*/ 1931453 h 2465577"/>
                <a:gd name="connsiteX1" fmla="*/ 98236 w 3548839"/>
                <a:gd name="connsiteY1" fmla="*/ 1528606 h 2465577"/>
                <a:gd name="connsiteX2" fmla="*/ 561969 w 3548839"/>
                <a:gd name="connsiteY2" fmla="*/ 863205 h 2465577"/>
                <a:gd name="connsiteX3" fmla="*/ 1202013 w 3548839"/>
                <a:gd name="connsiteY3" fmla="*/ 195550 h 2465577"/>
                <a:gd name="connsiteX4" fmla="*/ 1628709 w 3548839"/>
                <a:gd name="connsiteY4" fmla="*/ 195550 h 2465577"/>
                <a:gd name="connsiteX5" fmla="*/ 1790552 w 3548839"/>
                <a:gd name="connsiteY5" fmla="*/ 382495 h 2465577"/>
                <a:gd name="connsiteX6" fmla="*/ 2183066 w 3548839"/>
                <a:gd name="connsiteY6" fmla="*/ 434152 h 2465577"/>
                <a:gd name="connsiteX7" fmla="*/ 2695448 w 3548839"/>
                <a:gd name="connsiteY7" fmla="*/ 62022 h 2465577"/>
                <a:gd name="connsiteX8" fmla="*/ 3122143 w 3548839"/>
                <a:gd name="connsiteY8" fmla="*/ 62019 h 2465577"/>
                <a:gd name="connsiteX9" fmla="*/ 3122143 w 3548839"/>
                <a:gd name="connsiteY9" fmla="*/ 329081 h 2465577"/>
                <a:gd name="connsiteX10" fmla="*/ 2914198 w 3548839"/>
                <a:gd name="connsiteY10" fmla="*/ 679959 h 2465577"/>
                <a:gd name="connsiteX11" fmla="*/ 2837998 w 3548839"/>
                <a:gd name="connsiteY11" fmla="*/ 1028302 h 2465577"/>
                <a:gd name="connsiteX12" fmla="*/ 2827112 w 3548839"/>
                <a:gd name="connsiteY12" fmla="*/ 1518159 h 2465577"/>
                <a:gd name="connsiteX13" fmla="*/ 2984955 w 3548839"/>
                <a:gd name="connsiteY13" fmla="*/ 1969915 h 2465577"/>
                <a:gd name="connsiteX14" fmla="*/ 3548839 w 3548839"/>
                <a:gd name="connsiteY14" fmla="*/ 2465577 h 2465577"/>
                <a:gd name="connsiteX15" fmla="*/ 775317 w 3548839"/>
                <a:gd name="connsiteY15" fmla="*/ 1931453 h 2465577"/>
                <a:gd name="connsiteX0" fmla="*/ 775317 w 3193259"/>
                <a:gd name="connsiteY0" fmla="*/ 1931453 h 2110521"/>
                <a:gd name="connsiteX1" fmla="*/ 98236 w 3193259"/>
                <a:gd name="connsiteY1" fmla="*/ 1528606 h 2110521"/>
                <a:gd name="connsiteX2" fmla="*/ 561969 w 3193259"/>
                <a:gd name="connsiteY2" fmla="*/ 863205 h 2110521"/>
                <a:gd name="connsiteX3" fmla="*/ 1202013 w 3193259"/>
                <a:gd name="connsiteY3" fmla="*/ 195550 h 2110521"/>
                <a:gd name="connsiteX4" fmla="*/ 1628709 w 3193259"/>
                <a:gd name="connsiteY4" fmla="*/ 195550 h 2110521"/>
                <a:gd name="connsiteX5" fmla="*/ 1790552 w 3193259"/>
                <a:gd name="connsiteY5" fmla="*/ 382495 h 2110521"/>
                <a:gd name="connsiteX6" fmla="*/ 2183066 w 3193259"/>
                <a:gd name="connsiteY6" fmla="*/ 434152 h 2110521"/>
                <a:gd name="connsiteX7" fmla="*/ 2695448 w 3193259"/>
                <a:gd name="connsiteY7" fmla="*/ 62022 h 2110521"/>
                <a:gd name="connsiteX8" fmla="*/ 3122143 w 3193259"/>
                <a:gd name="connsiteY8" fmla="*/ 62019 h 2110521"/>
                <a:gd name="connsiteX9" fmla="*/ 3122143 w 3193259"/>
                <a:gd name="connsiteY9" fmla="*/ 329081 h 2110521"/>
                <a:gd name="connsiteX10" fmla="*/ 2914198 w 3193259"/>
                <a:gd name="connsiteY10" fmla="*/ 679959 h 2110521"/>
                <a:gd name="connsiteX11" fmla="*/ 2837998 w 3193259"/>
                <a:gd name="connsiteY11" fmla="*/ 1028302 h 2110521"/>
                <a:gd name="connsiteX12" fmla="*/ 2827112 w 3193259"/>
                <a:gd name="connsiteY12" fmla="*/ 1518159 h 2110521"/>
                <a:gd name="connsiteX13" fmla="*/ 2984955 w 3193259"/>
                <a:gd name="connsiteY13" fmla="*/ 1969915 h 2110521"/>
                <a:gd name="connsiteX14" fmla="*/ 2695448 w 3193259"/>
                <a:gd name="connsiteY14" fmla="*/ 1931453 h 2110521"/>
                <a:gd name="connsiteX15" fmla="*/ 775317 w 3193259"/>
                <a:gd name="connsiteY15" fmla="*/ 1931453 h 2110521"/>
                <a:gd name="connsiteX0" fmla="*/ 775317 w 3193259"/>
                <a:gd name="connsiteY0" fmla="*/ 1931453 h 2110523"/>
                <a:gd name="connsiteX1" fmla="*/ 98236 w 3193259"/>
                <a:gd name="connsiteY1" fmla="*/ 1528606 h 2110523"/>
                <a:gd name="connsiteX2" fmla="*/ 561969 w 3193259"/>
                <a:gd name="connsiteY2" fmla="*/ 863205 h 2110523"/>
                <a:gd name="connsiteX3" fmla="*/ 1202013 w 3193259"/>
                <a:gd name="connsiteY3" fmla="*/ 195550 h 2110523"/>
                <a:gd name="connsiteX4" fmla="*/ 1628709 w 3193259"/>
                <a:gd name="connsiteY4" fmla="*/ 195550 h 2110523"/>
                <a:gd name="connsiteX5" fmla="*/ 1790552 w 3193259"/>
                <a:gd name="connsiteY5" fmla="*/ 382495 h 2110523"/>
                <a:gd name="connsiteX6" fmla="*/ 2183066 w 3193259"/>
                <a:gd name="connsiteY6" fmla="*/ 434152 h 2110523"/>
                <a:gd name="connsiteX7" fmla="*/ 2695448 w 3193259"/>
                <a:gd name="connsiteY7" fmla="*/ 62022 h 2110523"/>
                <a:gd name="connsiteX8" fmla="*/ 3122143 w 3193259"/>
                <a:gd name="connsiteY8" fmla="*/ 62019 h 2110523"/>
                <a:gd name="connsiteX9" fmla="*/ 3122143 w 3193259"/>
                <a:gd name="connsiteY9" fmla="*/ 329081 h 2110523"/>
                <a:gd name="connsiteX10" fmla="*/ 2914198 w 3193259"/>
                <a:gd name="connsiteY10" fmla="*/ 679959 h 2110523"/>
                <a:gd name="connsiteX11" fmla="*/ 2837998 w 3193259"/>
                <a:gd name="connsiteY11" fmla="*/ 1028302 h 2110523"/>
                <a:gd name="connsiteX12" fmla="*/ 2827112 w 3193259"/>
                <a:gd name="connsiteY12" fmla="*/ 1518159 h 2110523"/>
                <a:gd name="connsiteX13" fmla="*/ 2984955 w 3193259"/>
                <a:gd name="connsiteY13" fmla="*/ 1969915 h 2110523"/>
                <a:gd name="connsiteX14" fmla="*/ 2695448 w 3193259"/>
                <a:gd name="connsiteY14" fmla="*/ 1931453 h 2110523"/>
                <a:gd name="connsiteX15" fmla="*/ 775317 w 3193259"/>
                <a:gd name="connsiteY15" fmla="*/ 1931453 h 2110523"/>
                <a:gd name="connsiteX0" fmla="*/ 775317 w 3193259"/>
                <a:gd name="connsiteY0" fmla="*/ 1931453 h 2202009"/>
                <a:gd name="connsiteX1" fmla="*/ 98236 w 3193259"/>
                <a:gd name="connsiteY1" fmla="*/ 1528606 h 2202009"/>
                <a:gd name="connsiteX2" fmla="*/ 561969 w 3193259"/>
                <a:gd name="connsiteY2" fmla="*/ 863205 h 2202009"/>
                <a:gd name="connsiteX3" fmla="*/ 1202013 w 3193259"/>
                <a:gd name="connsiteY3" fmla="*/ 195550 h 2202009"/>
                <a:gd name="connsiteX4" fmla="*/ 1628709 w 3193259"/>
                <a:gd name="connsiteY4" fmla="*/ 195550 h 2202009"/>
                <a:gd name="connsiteX5" fmla="*/ 1790552 w 3193259"/>
                <a:gd name="connsiteY5" fmla="*/ 382495 h 2202009"/>
                <a:gd name="connsiteX6" fmla="*/ 2183066 w 3193259"/>
                <a:gd name="connsiteY6" fmla="*/ 434152 h 2202009"/>
                <a:gd name="connsiteX7" fmla="*/ 2695448 w 3193259"/>
                <a:gd name="connsiteY7" fmla="*/ 62022 h 2202009"/>
                <a:gd name="connsiteX8" fmla="*/ 3122143 w 3193259"/>
                <a:gd name="connsiteY8" fmla="*/ 62019 h 2202009"/>
                <a:gd name="connsiteX9" fmla="*/ 3122143 w 3193259"/>
                <a:gd name="connsiteY9" fmla="*/ 329081 h 2202009"/>
                <a:gd name="connsiteX10" fmla="*/ 2914198 w 3193259"/>
                <a:gd name="connsiteY10" fmla="*/ 679959 h 2202009"/>
                <a:gd name="connsiteX11" fmla="*/ 2837998 w 3193259"/>
                <a:gd name="connsiteY11" fmla="*/ 1028302 h 2202009"/>
                <a:gd name="connsiteX12" fmla="*/ 2827112 w 3193259"/>
                <a:gd name="connsiteY12" fmla="*/ 1518159 h 2202009"/>
                <a:gd name="connsiteX13" fmla="*/ 2984955 w 3193259"/>
                <a:gd name="connsiteY13" fmla="*/ 1969915 h 2202009"/>
                <a:gd name="connsiteX14" fmla="*/ 2482100 w 3193259"/>
                <a:gd name="connsiteY14" fmla="*/ 2064984 h 2202009"/>
                <a:gd name="connsiteX15" fmla="*/ 775317 w 3193259"/>
                <a:gd name="connsiteY15" fmla="*/ 1931453 h 2202009"/>
                <a:gd name="connsiteX0" fmla="*/ 775317 w 3193259"/>
                <a:gd name="connsiteY0" fmla="*/ 1931453 h 2110523"/>
                <a:gd name="connsiteX1" fmla="*/ 98236 w 3193259"/>
                <a:gd name="connsiteY1" fmla="*/ 1528606 h 2110523"/>
                <a:gd name="connsiteX2" fmla="*/ 561969 w 3193259"/>
                <a:gd name="connsiteY2" fmla="*/ 863205 h 2110523"/>
                <a:gd name="connsiteX3" fmla="*/ 1202013 w 3193259"/>
                <a:gd name="connsiteY3" fmla="*/ 195550 h 2110523"/>
                <a:gd name="connsiteX4" fmla="*/ 1628709 w 3193259"/>
                <a:gd name="connsiteY4" fmla="*/ 195550 h 2110523"/>
                <a:gd name="connsiteX5" fmla="*/ 1790552 w 3193259"/>
                <a:gd name="connsiteY5" fmla="*/ 382495 h 2110523"/>
                <a:gd name="connsiteX6" fmla="*/ 2183066 w 3193259"/>
                <a:gd name="connsiteY6" fmla="*/ 434152 h 2110523"/>
                <a:gd name="connsiteX7" fmla="*/ 2695448 w 3193259"/>
                <a:gd name="connsiteY7" fmla="*/ 62022 h 2110523"/>
                <a:gd name="connsiteX8" fmla="*/ 3122143 w 3193259"/>
                <a:gd name="connsiteY8" fmla="*/ 62019 h 2110523"/>
                <a:gd name="connsiteX9" fmla="*/ 3122143 w 3193259"/>
                <a:gd name="connsiteY9" fmla="*/ 329081 h 2110523"/>
                <a:gd name="connsiteX10" fmla="*/ 2914198 w 3193259"/>
                <a:gd name="connsiteY10" fmla="*/ 679959 h 2110523"/>
                <a:gd name="connsiteX11" fmla="*/ 2837998 w 3193259"/>
                <a:gd name="connsiteY11" fmla="*/ 1028302 h 2110523"/>
                <a:gd name="connsiteX12" fmla="*/ 2827112 w 3193259"/>
                <a:gd name="connsiteY12" fmla="*/ 1518159 h 2110523"/>
                <a:gd name="connsiteX13" fmla="*/ 2984955 w 3193259"/>
                <a:gd name="connsiteY13" fmla="*/ 1969915 h 2110523"/>
                <a:gd name="connsiteX14" fmla="*/ 2482100 w 3193259"/>
                <a:gd name="connsiteY14" fmla="*/ 2064984 h 2110523"/>
                <a:gd name="connsiteX15" fmla="*/ 775317 w 3193259"/>
                <a:gd name="connsiteY15" fmla="*/ 1931453 h 2110523"/>
                <a:gd name="connsiteX0" fmla="*/ 375864 w 2793806"/>
                <a:gd name="connsiteY0" fmla="*/ 1931453 h 2110521"/>
                <a:gd name="connsiteX1" fmla="*/ 162517 w 2793806"/>
                <a:gd name="connsiteY1" fmla="*/ 1397329 h 2110521"/>
                <a:gd name="connsiteX2" fmla="*/ 162516 w 2793806"/>
                <a:gd name="connsiteY2" fmla="*/ 863205 h 2110521"/>
                <a:gd name="connsiteX3" fmla="*/ 802560 w 2793806"/>
                <a:gd name="connsiteY3" fmla="*/ 195550 h 2110521"/>
                <a:gd name="connsiteX4" fmla="*/ 1229256 w 2793806"/>
                <a:gd name="connsiteY4" fmla="*/ 195550 h 2110521"/>
                <a:gd name="connsiteX5" fmla="*/ 1391099 w 2793806"/>
                <a:gd name="connsiteY5" fmla="*/ 382495 h 2110521"/>
                <a:gd name="connsiteX6" fmla="*/ 1783613 w 2793806"/>
                <a:gd name="connsiteY6" fmla="*/ 434152 h 2110521"/>
                <a:gd name="connsiteX7" fmla="*/ 2295995 w 2793806"/>
                <a:gd name="connsiteY7" fmla="*/ 62022 h 2110521"/>
                <a:gd name="connsiteX8" fmla="*/ 2722690 w 2793806"/>
                <a:gd name="connsiteY8" fmla="*/ 62019 h 2110521"/>
                <a:gd name="connsiteX9" fmla="*/ 2722690 w 2793806"/>
                <a:gd name="connsiteY9" fmla="*/ 329081 h 2110521"/>
                <a:gd name="connsiteX10" fmla="*/ 2514745 w 2793806"/>
                <a:gd name="connsiteY10" fmla="*/ 679959 h 2110521"/>
                <a:gd name="connsiteX11" fmla="*/ 2438545 w 2793806"/>
                <a:gd name="connsiteY11" fmla="*/ 1028302 h 2110521"/>
                <a:gd name="connsiteX12" fmla="*/ 2427659 w 2793806"/>
                <a:gd name="connsiteY12" fmla="*/ 1518159 h 2110521"/>
                <a:gd name="connsiteX13" fmla="*/ 2585502 w 2793806"/>
                <a:gd name="connsiteY13" fmla="*/ 1969915 h 2110521"/>
                <a:gd name="connsiteX14" fmla="*/ 2082647 w 2793806"/>
                <a:gd name="connsiteY14" fmla="*/ 2064984 h 2110521"/>
                <a:gd name="connsiteX15" fmla="*/ 375864 w 2793806"/>
                <a:gd name="connsiteY15" fmla="*/ 1931453 h 2110521"/>
                <a:gd name="connsiteX0" fmla="*/ 375864 w 2793806"/>
                <a:gd name="connsiteY0" fmla="*/ 1931453 h 2110523"/>
                <a:gd name="connsiteX1" fmla="*/ 162517 w 2793806"/>
                <a:gd name="connsiteY1" fmla="*/ 1397329 h 2110523"/>
                <a:gd name="connsiteX2" fmla="*/ 162516 w 2793806"/>
                <a:gd name="connsiteY2" fmla="*/ 863205 h 2110523"/>
                <a:gd name="connsiteX3" fmla="*/ 802560 w 2793806"/>
                <a:gd name="connsiteY3" fmla="*/ 195550 h 2110523"/>
                <a:gd name="connsiteX4" fmla="*/ 1229256 w 2793806"/>
                <a:gd name="connsiteY4" fmla="*/ 195550 h 2110523"/>
                <a:gd name="connsiteX5" fmla="*/ 1391099 w 2793806"/>
                <a:gd name="connsiteY5" fmla="*/ 382495 h 2110523"/>
                <a:gd name="connsiteX6" fmla="*/ 1783613 w 2793806"/>
                <a:gd name="connsiteY6" fmla="*/ 434152 h 2110523"/>
                <a:gd name="connsiteX7" fmla="*/ 2295995 w 2793806"/>
                <a:gd name="connsiteY7" fmla="*/ 62022 h 2110523"/>
                <a:gd name="connsiteX8" fmla="*/ 2722690 w 2793806"/>
                <a:gd name="connsiteY8" fmla="*/ 62019 h 2110523"/>
                <a:gd name="connsiteX9" fmla="*/ 2722690 w 2793806"/>
                <a:gd name="connsiteY9" fmla="*/ 329081 h 2110523"/>
                <a:gd name="connsiteX10" fmla="*/ 2514745 w 2793806"/>
                <a:gd name="connsiteY10" fmla="*/ 679959 h 2110523"/>
                <a:gd name="connsiteX11" fmla="*/ 2438545 w 2793806"/>
                <a:gd name="connsiteY11" fmla="*/ 1028302 h 2110523"/>
                <a:gd name="connsiteX12" fmla="*/ 2427659 w 2793806"/>
                <a:gd name="connsiteY12" fmla="*/ 1518159 h 2110523"/>
                <a:gd name="connsiteX13" fmla="*/ 2585502 w 2793806"/>
                <a:gd name="connsiteY13" fmla="*/ 1969915 h 2110523"/>
                <a:gd name="connsiteX14" fmla="*/ 2082647 w 2793806"/>
                <a:gd name="connsiteY14" fmla="*/ 2064984 h 2110523"/>
                <a:gd name="connsiteX15" fmla="*/ 375864 w 2793806"/>
                <a:gd name="connsiteY15" fmla="*/ 1931453 h 2110523"/>
                <a:gd name="connsiteX0" fmla="*/ 375864 w 2793806"/>
                <a:gd name="connsiteY0" fmla="*/ 1931453 h 2110521"/>
                <a:gd name="connsiteX1" fmla="*/ 162517 w 2793806"/>
                <a:gd name="connsiteY1" fmla="*/ 1397329 h 2110521"/>
                <a:gd name="connsiteX2" fmla="*/ 162516 w 2793806"/>
                <a:gd name="connsiteY2" fmla="*/ 863205 h 2110521"/>
                <a:gd name="connsiteX3" fmla="*/ 802560 w 2793806"/>
                <a:gd name="connsiteY3" fmla="*/ 195550 h 2110521"/>
                <a:gd name="connsiteX4" fmla="*/ 1229256 w 2793806"/>
                <a:gd name="connsiteY4" fmla="*/ 195550 h 2110521"/>
                <a:gd name="connsiteX5" fmla="*/ 1391099 w 2793806"/>
                <a:gd name="connsiteY5" fmla="*/ 382495 h 2110521"/>
                <a:gd name="connsiteX6" fmla="*/ 1783613 w 2793806"/>
                <a:gd name="connsiteY6" fmla="*/ 434152 h 2110521"/>
                <a:gd name="connsiteX7" fmla="*/ 2295995 w 2793806"/>
                <a:gd name="connsiteY7" fmla="*/ 62022 h 2110521"/>
                <a:gd name="connsiteX8" fmla="*/ 2722690 w 2793806"/>
                <a:gd name="connsiteY8" fmla="*/ 62019 h 2110521"/>
                <a:gd name="connsiteX9" fmla="*/ 2722690 w 2793806"/>
                <a:gd name="connsiteY9" fmla="*/ 329081 h 2110521"/>
                <a:gd name="connsiteX10" fmla="*/ 2514745 w 2793806"/>
                <a:gd name="connsiteY10" fmla="*/ 679959 h 2110521"/>
                <a:gd name="connsiteX11" fmla="*/ 2438545 w 2793806"/>
                <a:gd name="connsiteY11" fmla="*/ 1028302 h 2110521"/>
                <a:gd name="connsiteX12" fmla="*/ 2427659 w 2793806"/>
                <a:gd name="connsiteY12" fmla="*/ 1518159 h 2110521"/>
                <a:gd name="connsiteX13" fmla="*/ 2585502 w 2793806"/>
                <a:gd name="connsiteY13" fmla="*/ 1969915 h 2110521"/>
                <a:gd name="connsiteX14" fmla="*/ 2082647 w 2793806"/>
                <a:gd name="connsiteY14" fmla="*/ 2064984 h 2110521"/>
                <a:gd name="connsiteX15" fmla="*/ 375864 w 2793806"/>
                <a:gd name="connsiteY15" fmla="*/ 1931453 h 2110521"/>
                <a:gd name="connsiteX0" fmla="*/ 375864 w 2793806"/>
                <a:gd name="connsiteY0" fmla="*/ 1931453 h 2110523"/>
                <a:gd name="connsiteX1" fmla="*/ 589212 w 2793806"/>
                <a:gd name="connsiteY1" fmla="*/ 1397329 h 2110523"/>
                <a:gd name="connsiteX2" fmla="*/ 162516 w 2793806"/>
                <a:gd name="connsiteY2" fmla="*/ 863205 h 2110523"/>
                <a:gd name="connsiteX3" fmla="*/ 802560 w 2793806"/>
                <a:gd name="connsiteY3" fmla="*/ 195550 h 2110523"/>
                <a:gd name="connsiteX4" fmla="*/ 1229256 w 2793806"/>
                <a:gd name="connsiteY4" fmla="*/ 195550 h 2110523"/>
                <a:gd name="connsiteX5" fmla="*/ 1391099 w 2793806"/>
                <a:gd name="connsiteY5" fmla="*/ 382495 h 2110523"/>
                <a:gd name="connsiteX6" fmla="*/ 1783613 w 2793806"/>
                <a:gd name="connsiteY6" fmla="*/ 434152 h 2110523"/>
                <a:gd name="connsiteX7" fmla="*/ 2295995 w 2793806"/>
                <a:gd name="connsiteY7" fmla="*/ 62022 h 2110523"/>
                <a:gd name="connsiteX8" fmla="*/ 2722690 w 2793806"/>
                <a:gd name="connsiteY8" fmla="*/ 62019 h 2110523"/>
                <a:gd name="connsiteX9" fmla="*/ 2722690 w 2793806"/>
                <a:gd name="connsiteY9" fmla="*/ 329081 h 2110523"/>
                <a:gd name="connsiteX10" fmla="*/ 2514745 w 2793806"/>
                <a:gd name="connsiteY10" fmla="*/ 679959 h 2110523"/>
                <a:gd name="connsiteX11" fmla="*/ 2438545 w 2793806"/>
                <a:gd name="connsiteY11" fmla="*/ 1028302 h 2110523"/>
                <a:gd name="connsiteX12" fmla="*/ 2427659 w 2793806"/>
                <a:gd name="connsiteY12" fmla="*/ 1518159 h 2110523"/>
                <a:gd name="connsiteX13" fmla="*/ 2585502 w 2793806"/>
                <a:gd name="connsiteY13" fmla="*/ 1969915 h 2110523"/>
                <a:gd name="connsiteX14" fmla="*/ 2082647 w 2793806"/>
                <a:gd name="connsiteY14" fmla="*/ 2064984 h 2110523"/>
                <a:gd name="connsiteX15" fmla="*/ 375864 w 2793806"/>
                <a:gd name="connsiteY15" fmla="*/ 1931453 h 2110523"/>
                <a:gd name="connsiteX0" fmla="*/ 375864 w 2793806"/>
                <a:gd name="connsiteY0" fmla="*/ 1931453 h 2110521"/>
                <a:gd name="connsiteX1" fmla="*/ 589212 w 2793806"/>
                <a:gd name="connsiteY1" fmla="*/ 1397329 h 2110521"/>
                <a:gd name="connsiteX2" fmla="*/ 589212 w 2793806"/>
                <a:gd name="connsiteY2" fmla="*/ 863206 h 2110521"/>
                <a:gd name="connsiteX3" fmla="*/ 802560 w 2793806"/>
                <a:gd name="connsiteY3" fmla="*/ 195550 h 2110521"/>
                <a:gd name="connsiteX4" fmla="*/ 1229256 w 2793806"/>
                <a:gd name="connsiteY4" fmla="*/ 195550 h 2110521"/>
                <a:gd name="connsiteX5" fmla="*/ 1391099 w 2793806"/>
                <a:gd name="connsiteY5" fmla="*/ 382495 h 2110521"/>
                <a:gd name="connsiteX6" fmla="*/ 1783613 w 2793806"/>
                <a:gd name="connsiteY6" fmla="*/ 434152 h 2110521"/>
                <a:gd name="connsiteX7" fmla="*/ 2295995 w 2793806"/>
                <a:gd name="connsiteY7" fmla="*/ 62022 h 2110521"/>
                <a:gd name="connsiteX8" fmla="*/ 2722690 w 2793806"/>
                <a:gd name="connsiteY8" fmla="*/ 62019 h 2110521"/>
                <a:gd name="connsiteX9" fmla="*/ 2722690 w 2793806"/>
                <a:gd name="connsiteY9" fmla="*/ 329081 h 2110521"/>
                <a:gd name="connsiteX10" fmla="*/ 2514745 w 2793806"/>
                <a:gd name="connsiteY10" fmla="*/ 679959 h 2110521"/>
                <a:gd name="connsiteX11" fmla="*/ 2438545 w 2793806"/>
                <a:gd name="connsiteY11" fmla="*/ 1028302 h 2110521"/>
                <a:gd name="connsiteX12" fmla="*/ 2427659 w 2793806"/>
                <a:gd name="connsiteY12" fmla="*/ 1518159 h 2110521"/>
                <a:gd name="connsiteX13" fmla="*/ 2585502 w 2793806"/>
                <a:gd name="connsiteY13" fmla="*/ 1969915 h 2110521"/>
                <a:gd name="connsiteX14" fmla="*/ 2082647 w 2793806"/>
                <a:gd name="connsiteY14" fmla="*/ 2064984 h 2110521"/>
                <a:gd name="connsiteX15" fmla="*/ 375864 w 2793806"/>
                <a:gd name="connsiteY15" fmla="*/ 1931453 h 2110521"/>
                <a:gd name="connsiteX0" fmla="*/ 375864 w 2793806"/>
                <a:gd name="connsiteY0" fmla="*/ 1931453 h 2110523"/>
                <a:gd name="connsiteX1" fmla="*/ 589212 w 2793806"/>
                <a:gd name="connsiteY1" fmla="*/ 1397329 h 2110523"/>
                <a:gd name="connsiteX2" fmla="*/ 375864 w 2793806"/>
                <a:gd name="connsiteY2" fmla="*/ 863206 h 2110523"/>
                <a:gd name="connsiteX3" fmla="*/ 802560 w 2793806"/>
                <a:gd name="connsiteY3" fmla="*/ 195550 h 2110523"/>
                <a:gd name="connsiteX4" fmla="*/ 1229256 w 2793806"/>
                <a:gd name="connsiteY4" fmla="*/ 195550 h 2110523"/>
                <a:gd name="connsiteX5" fmla="*/ 1391099 w 2793806"/>
                <a:gd name="connsiteY5" fmla="*/ 382495 h 2110523"/>
                <a:gd name="connsiteX6" fmla="*/ 1783613 w 2793806"/>
                <a:gd name="connsiteY6" fmla="*/ 434152 h 2110523"/>
                <a:gd name="connsiteX7" fmla="*/ 2295995 w 2793806"/>
                <a:gd name="connsiteY7" fmla="*/ 62022 h 2110523"/>
                <a:gd name="connsiteX8" fmla="*/ 2722690 w 2793806"/>
                <a:gd name="connsiteY8" fmla="*/ 62019 h 2110523"/>
                <a:gd name="connsiteX9" fmla="*/ 2722690 w 2793806"/>
                <a:gd name="connsiteY9" fmla="*/ 329081 h 2110523"/>
                <a:gd name="connsiteX10" fmla="*/ 2514745 w 2793806"/>
                <a:gd name="connsiteY10" fmla="*/ 679959 h 2110523"/>
                <a:gd name="connsiteX11" fmla="*/ 2438545 w 2793806"/>
                <a:gd name="connsiteY11" fmla="*/ 1028302 h 2110523"/>
                <a:gd name="connsiteX12" fmla="*/ 2427659 w 2793806"/>
                <a:gd name="connsiteY12" fmla="*/ 1518159 h 2110523"/>
                <a:gd name="connsiteX13" fmla="*/ 2585502 w 2793806"/>
                <a:gd name="connsiteY13" fmla="*/ 1969915 h 2110523"/>
                <a:gd name="connsiteX14" fmla="*/ 2082647 w 2793806"/>
                <a:gd name="connsiteY14" fmla="*/ 2064984 h 2110523"/>
                <a:gd name="connsiteX15" fmla="*/ 375864 w 2793806"/>
                <a:gd name="connsiteY15" fmla="*/ 1931453 h 2110523"/>
                <a:gd name="connsiteX0" fmla="*/ 675601 w 2453499"/>
                <a:gd name="connsiteY0" fmla="*/ 1530860 h 2110521"/>
                <a:gd name="connsiteX1" fmla="*/ 248905 w 2453499"/>
                <a:gd name="connsiteY1" fmla="*/ 1397329 h 2110521"/>
                <a:gd name="connsiteX2" fmla="*/ 35557 w 2453499"/>
                <a:gd name="connsiteY2" fmla="*/ 863206 h 2110521"/>
                <a:gd name="connsiteX3" fmla="*/ 462253 w 2453499"/>
                <a:gd name="connsiteY3" fmla="*/ 195550 h 2110521"/>
                <a:gd name="connsiteX4" fmla="*/ 888949 w 2453499"/>
                <a:gd name="connsiteY4" fmla="*/ 195550 h 2110521"/>
                <a:gd name="connsiteX5" fmla="*/ 1050792 w 2453499"/>
                <a:gd name="connsiteY5" fmla="*/ 382495 h 2110521"/>
                <a:gd name="connsiteX6" fmla="*/ 1443306 w 2453499"/>
                <a:gd name="connsiteY6" fmla="*/ 434152 h 2110521"/>
                <a:gd name="connsiteX7" fmla="*/ 1955688 w 2453499"/>
                <a:gd name="connsiteY7" fmla="*/ 62022 h 2110521"/>
                <a:gd name="connsiteX8" fmla="*/ 2382383 w 2453499"/>
                <a:gd name="connsiteY8" fmla="*/ 62019 h 2110521"/>
                <a:gd name="connsiteX9" fmla="*/ 2382383 w 2453499"/>
                <a:gd name="connsiteY9" fmla="*/ 329081 h 2110521"/>
                <a:gd name="connsiteX10" fmla="*/ 2174438 w 2453499"/>
                <a:gd name="connsiteY10" fmla="*/ 679959 h 2110521"/>
                <a:gd name="connsiteX11" fmla="*/ 2098238 w 2453499"/>
                <a:gd name="connsiteY11" fmla="*/ 1028302 h 2110521"/>
                <a:gd name="connsiteX12" fmla="*/ 2087352 w 2453499"/>
                <a:gd name="connsiteY12" fmla="*/ 1518159 h 2110521"/>
                <a:gd name="connsiteX13" fmla="*/ 2245195 w 2453499"/>
                <a:gd name="connsiteY13" fmla="*/ 1969915 h 2110521"/>
                <a:gd name="connsiteX14" fmla="*/ 1742340 w 2453499"/>
                <a:gd name="connsiteY14" fmla="*/ 2064984 h 2110521"/>
                <a:gd name="connsiteX15" fmla="*/ 675601 w 2453499"/>
                <a:gd name="connsiteY15" fmla="*/ 1530860 h 2110521"/>
                <a:gd name="connsiteX0" fmla="*/ 675601 w 2453499"/>
                <a:gd name="connsiteY0" fmla="*/ 1530860 h 2110523"/>
                <a:gd name="connsiteX1" fmla="*/ 248905 w 2453499"/>
                <a:gd name="connsiteY1" fmla="*/ 1397329 h 2110523"/>
                <a:gd name="connsiteX2" fmla="*/ 35557 w 2453499"/>
                <a:gd name="connsiteY2" fmla="*/ 863206 h 2110523"/>
                <a:gd name="connsiteX3" fmla="*/ 462253 w 2453499"/>
                <a:gd name="connsiteY3" fmla="*/ 195550 h 2110523"/>
                <a:gd name="connsiteX4" fmla="*/ 888949 w 2453499"/>
                <a:gd name="connsiteY4" fmla="*/ 195550 h 2110523"/>
                <a:gd name="connsiteX5" fmla="*/ 1050792 w 2453499"/>
                <a:gd name="connsiteY5" fmla="*/ 382495 h 2110523"/>
                <a:gd name="connsiteX6" fmla="*/ 1443306 w 2453499"/>
                <a:gd name="connsiteY6" fmla="*/ 434152 h 2110523"/>
                <a:gd name="connsiteX7" fmla="*/ 1955688 w 2453499"/>
                <a:gd name="connsiteY7" fmla="*/ 62022 h 2110523"/>
                <a:gd name="connsiteX8" fmla="*/ 2382383 w 2453499"/>
                <a:gd name="connsiteY8" fmla="*/ 62019 h 2110523"/>
                <a:gd name="connsiteX9" fmla="*/ 2382383 w 2453499"/>
                <a:gd name="connsiteY9" fmla="*/ 329081 h 2110523"/>
                <a:gd name="connsiteX10" fmla="*/ 2174438 w 2453499"/>
                <a:gd name="connsiteY10" fmla="*/ 679959 h 2110523"/>
                <a:gd name="connsiteX11" fmla="*/ 2098238 w 2453499"/>
                <a:gd name="connsiteY11" fmla="*/ 1028302 h 2110523"/>
                <a:gd name="connsiteX12" fmla="*/ 2087352 w 2453499"/>
                <a:gd name="connsiteY12" fmla="*/ 1518159 h 2110523"/>
                <a:gd name="connsiteX13" fmla="*/ 2245195 w 2453499"/>
                <a:gd name="connsiteY13" fmla="*/ 1969915 h 2110523"/>
                <a:gd name="connsiteX14" fmla="*/ 1742337 w 2453499"/>
                <a:gd name="connsiteY14" fmla="*/ 1664391 h 2110523"/>
                <a:gd name="connsiteX15" fmla="*/ 675601 w 2453499"/>
                <a:gd name="connsiteY15" fmla="*/ 1530860 h 2110523"/>
                <a:gd name="connsiteX0" fmla="*/ 675601 w 2453499"/>
                <a:gd name="connsiteY0" fmla="*/ 1530860 h 2110521"/>
                <a:gd name="connsiteX1" fmla="*/ 248905 w 2453499"/>
                <a:gd name="connsiteY1" fmla="*/ 1397329 h 2110521"/>
                <a:gd name="connsiteX2" fmla="*/ 35557 w 2453499"/>
                <a:gd name="connsiteY2" fmla="*/ 863206 h 2110521"/>
                <a:gd name="connsiteX3" fmla="*/ 462253 w 2453499"/>
                <a:gd name="connsiteY3" fmla="*/ 195550 h 2110521"/>
                <a:gd name="connsiteX4" fmla="*/ 888949 w 2453499"/>
                <a:gd name="connsiteY4" fmla="*/ 195550 h 2110521"/>
                <a:gd name="connsiteX5" fmla="*/ 1050792 w 2453499"/>
                <a:gd name="connsiteY5" fmla="*/ 382495 h 2110521"/>
                <a:gd name="connsiteX6" fmla="*/ 1443306 w 2453499"/>
                <a:gd name="connsiteY6" fmla="*/ 434152 h 2110521"/>
                <a:gd name="connsiteX7" fmla="*/ 1955688 w 2453499"/>
                <a:gd name="connsiteY7" fmla="*/ 62022 h 2110521"/>
                <a:gd name="connsiteX8" fmla="*/ 2382383 w 2453499"/>
                <a:gd name="connsiteY8" fmla="*/ 62019 h 2110521"/>
                <a:gd name="connsiteX9" fmla="*/ 2382383 w 2453499"/>
                <a:gd name="connsiteY9" fmla="*/ 329081 h 2110521"/>
                <a:gd name="connsiteX10" fmla="*/ 2174438 w 2453499"/>
                <a:gd name="connsiteY10" fmla="*/ 679959 h 2110521"/>
                <a:gd name="connsiteX11" fmla="*/ 2098238 w 2453499"/>
                <a:gd name="connsiteY11" fmla="*/ 1028302 h 2110521"/>
                <a:gd name="connsiteX12" fmla="*/ 2087352 w 2453499"/>
                <a:gd name="connsiteY12" fmla="*/ 1518159 h 2110521"/>
                <a:gd name="connsiteX13" fmla="*/ 2245195 w 2453499"/>
                <a:gd name="connsiteY13" fmla="*/ 1969915 h 2110521"/>
                <a:gd name="connsiteX14" fmla="*/ 1742337 w 2453499"/>
                <a:gd name="connsiteY14" fmla="*/ 1664391 h 2110521"/>
                <a:gd name="connsiteX15" fmla="*/ 675601 w 2453499"/>
                <a:gd name="connsiteY15" fmla="*/ 1530860 h 2110521"/>
                <a:gd name="connsiteX0" fmla="*/ 675601 w 2453499"/>
                <a:gd name="connsiteY0" fmla="*/ 1530860 h 2110523"/>
                <a:gd name="connsiteX1" fmla="*/ 248905 w 2453499"/>
                <a:gd name="connsiteY1" fmla="*/ 1397329 h 2110523"/>
                <a:gd name="connsiteX2" fmla="*/ 35557 w 2453499"/>
                <a:gd name="connsiteY2" fmla="*/ 863206 h 2110523"/>
                <a:gd name="connsiteX3" fmla="*/ 462253 w 2453499"/>
                <a:gd name="connsiteY3" fmla="*/ 195550 h 2110523"/>
                <a:gd name="connsiteX4" fmla="*/ 888949 w 2453499"/>
                <a:gd name="connsiteY4" fmla="*/ 195550 h 2110523"/>
                <a:gd name="connsiteX5" fmla="*/ 1050792 w 2453499"/>
                <a:gd name="connsiteY5" fmla="*/ 382495 h 2110523"/>
                <a:gd name="connsiteX6" fmla="*/ 1443306 w 2453499"/>
                <a:gd name="connsiteY6" fmla="*/ 434152 h 2110523"/>
                <a:gd name="connsiteX7" fmla="*/ 1955688 w 2453499"/>
                <a:gd name="connsiteY7" fmla="*/ 62022 h 2110523"/>
                <a:gd name="connsiteX8" fmla="*/ 2382383 w 2453499"/>
                <a:gd name="connsiteY8" fmla="*/ 62019 h 2110523"/>
                <a:gd name="connsiteX9" fmla="*/ 2382383 w 2453499"/>
                <a:gd name="connsiteY9" fmla="*/ 329081 h 2110523"/>
                <a:gd name="connsiteX10" fmla="*/ 2174438 w 2453499"/>
                <a:gd name="connsiteY10" fmla="*/ 679959 h 2110523"/>
                <a:gd name="connsiteX11" fmla="*/ 2098238 w 2453499"/>
                <a:gd name="connsiteY11" fmla="*/ 1028302 h 2110523"/>
                <a:gd name="connsiteX12" fmla="*/ 2087352 w 2453499"/>
                <a:gd name="connsiteY12" fmla="*/ 1518159 h 2110523"/>
                <a:gd name="connsiteX13" fmla="*/ 2245195 w 2453499"/>
                <a:gd name="connsiteY13" fmla="*/ 1969915 h 2110523"/>
                <a:gd name="connsiteX14" fmla="*/ 1742337 w 2453499"/>
                <a:gd name="connsiteY14" fmla="*/ 1664391 h 2110523"/>
                <a:gd name="connsiteX15" fmla="*/ 675601 w 2453499"/>
                <a:gd name="connsiteY15" fmla="*/ 1530860 h 2110523"/>
                <a:gd name="connsiteX0" fmla="*/ 675601 w 2453499"/>
                <a:gd name="connsiteY0" fmla="*/ 1530860 h 1733281"/>
                <a:gd name="connsiteX1" fmla="*/ 248905 w 2453499"/>
                <a:gd name="connsiteY1" fmla="*/ 1397329 h 1733281"/>
                <a:gd name="connsiteX2" fmla="*/ 35557 w 2453499"/>
                <a:gd name="connsiteY2" fmla="*/ 863206 h 1733281"/>
                <a:gd name="connsiteX3" fmla="*/ 462253 w 2453499"/>
                <a:gd name="connsiteY3" fmla="*/ 195550 h 1733281"/>
                <a:gd name="connsiteX4" fmla="*/ 888949 w 2453499"/>
                <a:gd name="connsiteY4" fmla="*/ 195550 h 1733281"/>
                <a:gd name="connsiteX5" fmla="*/ 1050792 w 2453499"/>
                <a:gd name="connsiteY5" fmla="*/ 382495 h 1733281"/>
                <a:gd name="connsiteX6" fmla="*/ 1443306 w 2453499"/>
                <a:gd name="connsiteY6" fmla="*/ 434152 h 1733281"/>
                <a:gd name="connsiteX7" fmla="*/ 1955688 w 2453499"/>
                <a:gd name="connsiteY7" fmla="*/ 62022 h 1733281"/>
                <a:gd name="connsiteX8" fmla="*/ 2382383 w 2453499"/>
                <a:gd name="connsiteY8" fmla="*/ 62019 h 1733281"/>
                <a:gd name="connsiteX9" fmla="*/ 2382383 w 2453499"/>
                <a:gd name="connsiteY9" fmla="*/ 329081 h 1733281"/>
                <a:gd name="connsiteX10" fmla="*/ 2174438 w 2453499"/>
                <a:gd name="connsiteY10" fmla="*/ 679959 h 1733281"/>
                <a:gd name="connsiteX11" fmla="*/ 2098238 w 2453499"/>
                <a:gd name="connsiteY11" fmla="*/ 1028302 h 1733281"/>
                <a:gd name="connsiteX12" fmla="*/ 2087352 w 2453499"/>
                <a:gd name="connsiteY12" fmla="*/ 1518159 h 1733281"/>
                <a:gd name="connsiteX13" fmla="*/ 2169033 w 2453499"/>
                <a:gd name="connsiteY13" fmla="*/ 1530860 h 1733281"/>
                <a:gd name="connsiteX14" fmla="*/ 1742337 w 2453499"/>
                <a:gd name="connsiteY14" fmla="*/ 1664391 h 1733281"/>
                <a:gd name="connsiteX15" fmla="*/ 675601 w 2453499"/>
                <a:gd name="connsiteY15" fmla="*/ 1530860 h 1733281"/>
                <a:gd name="connsiteX0" fmla="*/ 675601 w 2453499"/>
                <a:gd name="connsiteY0" fmla="*/ 1530860 h 1733279"/>
                <a:gd name="connsiteX1" fmla="*/ 248905 w 2453499"/>
                <a:gd name="connsiteY1" fmla="*/ 1397329 h 1733279"/>
                <a:gd name="connsiteX2" fmla="*/ 35557 w 2453499"/>
                <a:gd name="connsiteY2" fmla="*/ 863206 h 1733279"/>
                <a:gd name="connsiteX3" fmla="*/ 462253 w 2453499"/>
                <a:gd name="connsiteY3" fmla="*/ 195550 h 1733279"/>
                <a:gd name="connsiteX4" fmla="*/ 888949 w 2453499"/>
                <a:gd name="connsiteY4" fmla="*/ 195550 h 1733279"/>
                <a:gd name="connsiteX5" fmla="*/ 1050792 w 2453499"/>
                <a:gd name="connsiteY5" fmla="*/ 382495 h 1733279"/>
                <a:gd name="connsiteX6" fmla="*/ 1443306 w 2453499"/>
                <a:gd name="connsiteY6" fmla="*/ 434152 h 1733279"/>
                <a:gd name="connsiteX7" fmla="*/ 1955688 w 2453499"/>
                <a:gd name="connsiteY7" fmla="*/ 62022 h 1733279"/>
                <a:gd name="connsiteX8" fmla="*/ 2382383 w 2453499"/>
                <a:gd name="connsiteY8" fmla="*/ 62019 h 1733279"/>
                <a:gd name="connsiteX9" fmla="*/ 2382383 w 2453499"/>
                <a:gd name="connsiteY9" fmla="*/ 329081 h 1733279"/>
                <a:gd name="connsiteX10" fmla="*/ 2174438 w 2453499"/>
                <a:gd name="connsiteY10" fmla="*/ 679959 h 1733279"/>
                <a:gd name="connsiteX11" fmla="*/ 2098238 w 2453499"/>
                <a:gd name="connsiteY11" fmla="*/ 1028302 h 1733279"/>
                <a:gd name="connsiteX12" fmla="*/ 2087352 w 2453499"/>
                <a:gd name="connsiteY12" fmla="*/ 1518159 h 1733279"/>
                <a:gd name="connsiteX13" fmla="*/ 1955685 w 2453499"/>
                <a:gd name="connsiteY13" fmla="*/ 1397330 h 1733279"/>
                <a:gd name="connsiteX14" fmla="*/ 1742337 w 2453499"/>
                <a:gd name="connsiteY14" fmla="*/ 1664391 h 1733279"/>
                <a:gd name="connsiteX15" fmla="*/ 675601 w 2453499"/>
                <a:gd name="connsiteY15" fmla="*/ 1530860 h 1733279"/>
                <a:gd name="connsiteX0" fmla="*/ 675601 w 2453499"/>
                <a:gd name="connsiteY0" fmla="*/ 1530860 h 1733281"/>
                <a:gd name="connsiteX1" fmla="*/ 248905 w 2453499"/>
                <a:gd name="connsiteY1" fmla="*/ 1397329 h 1733281"/>
                <a:gd name="connsiteX2" fmla="*/ 35557 w 2453499"/>
                <a:gd name="connsiteY2" fmla="*/ 863206 h 1733281"/>
                <a:gd name="connsiteX3" fmla="*/ 462253 w 2453499"/>
                <a:gd name="connsiteY3" fmla="*/ 195550 h 1733281"/>
                <a:gd name="connsiteX4" fmla="*/ 888949 w 2453499"/>
                <a:gd name="connsiteY4" fmla="*/ 195550 h 1733281"/>
                <a:gd name="connsiteX5" fmla="*/ 1050792 w 2453499"/>
                <a:gd name="connsiteY5" fmla="*/ 382495 h 1733281"/>
                <a:gd name="connsiteX6" fmla="*/ 1443306 w 2453499"/>
                <a:gd name="connsiteY6" fmla="*/ 434152 h 1733281"/>
                <a:gd name="connsiteX7" fmla="*/ 1955688 w 2453499"/>
                <a:gd name="connsiteY7" fmla="*/ 62022 h 1733281"/>
                <a:gd name="connsiteX8" fmla="*/ 2382383 w 2453499"/>
                <a:gd name="connsiteY8" fmla="*/ 62019 h 1733281"/>
                <a:gd name="connsiteX9" fmla="*/ 2382383 w 2453499"/>
                <a:gd name="connsiteY9" fmla="*/ 329081 h 1733281"/>
                <a:gd name="connsiteX10" fmla="*/ 2174438 w 2453499"/>
                <a:gd name="connsiteY10" fmla="*/ 679959 h 1733281"/>
                <a:gd name="connsiteX11" fmla="*/ 2098238 w 2453499"/>
                <a:gd name="connsiteY11" fmla="*/ 1028302 h 1733281"/>
                <a:gd name="connsiteX12" fmla="*/ 2087352 w 2453499"/>
                <a:gd name="connsiteY12" fmla="*/ 1518159 h 1733281"/>
                <a:gd name="connsiteX13" fmla="*/ 1955685 w 2453499"/>
                <a:gd name="connsiteY13" fmla="*/ 1397330 h 1733281"/>
                <a:gd name="connsiteX14" fmla="*/ 1742337 w 2453499"/>
                <a:gd name="connsiteY14" fmla="*/ 1664391 h 1733281"/>
                <a:gd name="connsiteX15" fmla="*/ 675601 w 2453499"/>
                <a:gd name="connsiteY15" fmla="*/ 1530860 h 1733281"/>
                <a:gd name="connsiteX0" fmla="*/ 675601 w 2453499"/>
                <a:gd name="connsiteY0" fmla="*/ 1530860 h 1733279"/>
                <a:gd name="connsiteX1" fmla="*/ 248905 w 2453499"/>
                <a:gd name="connsiteY1" fmla="*/ 1397329 h 1733279"/>
                <a:gd name="connsiteX2" fmla="*/ 35557 w 2453499"/>
                <a:gd name="connsiteY2" fmla="*/ 863206 h 1733279"/>
                <a:gd name="connsiteX3" fmla="*/ 462253 w 2453499"/>
                <a:gd name="connsiteY3" fmla="*/ 195550 h 1733279"/>
                <a:gd name="connsiteX4" fmla="*/ 888949 w 2453499"/>
                <a:gd name="connsiteY4" fmla="*/ 195550 h 1733279"/>
                <a:gd name="connsiteX5" fmla="*/ 1050792 w 2453499"/>
                <a:gd name="connsiteY5" fmla="*/ 382495 h 1733279"/>
                <a:gd name="connsiteX6" fmla="*/ 1443306 w 2453499"/>
                <a:gd name="connsiteY6" fmla="*/ 434152 h 1733279"/>
                <a:gd name="connsiteX7" fmla="*/ 1955688 w 2453499"/>
                <a:gd name="connsiteY7" fmla="*/ 62022 h 1733279"/>
                <a:gd name="connsiteX8" fmla="*/ 2382383 w 2453499"/>
                <a:gd name="connsiteY8" fmla="*/ 62019 h 1733279"/>
                <a:gd name="connsiteX9" fmla="*/ 2382383 w 2453499"/>
                <a:gd name="connsiteY9" fmla="*/ 329081 h 1733279"/>
                <a:gd name="connsiteX10" fmla="*/ 2174438 w 2453499"/>
                <a:gd name="connsiteY10" fmla="*/ 679959 h 1733279"/>
                <a:gd name="connsiteX11" fmla="*/ 2098238 w 2453499"/>
                <a:gd name="connsiteY11" fmla="*/ 1028302 h 1733279"/>
                <a:gd name="connsiteX12" fmla="*/ 1955685 w 2453499"/>
                <a:gd name="connsiteY12" fmla="*/ 1397330 h 1733279"/>
                <a:gd name="connsiteX13" fmla="*/ 1742337 w 2453499"/>
                <a:gd name="connsiteY13" fmla="*/ 1664391 h 1733279"/>
                <a:gd name="connsiteX14" fmla="*/ 675601 w 2453499"/>
                <a:gd name="connsiteY14" fmla="*/ 1530860 h 1733279"/>
                <a:gd name="connsiteX0" fmla="*/ 675601 w 2453499"/>
                <a:gd name="connsiteY0" fmla="*/ 1530860 h 1733281"/>
                <a:gd name="connsiteX1" fmla="*/ 248905 w 2453499"/>
                <a:gd name="connsiteY1" fmla="*/ 1397329 h 1733281"/>
                <a:gd name="connsiteX2" fmla="*/ 35557 w 2453499"/>
                <a:gd name="connsiteY2" fmla="*/ 863206 h 1733281"/>
                <a:gd name="connsiteX3" fmla="*/ 462253 w 2453499"/>
                <a:gd name="connsiteY3" fmla="*/ 195550 h 1733281"/>
                <a:gd name="connsiteX4" fmla="*/ 888949 w 2453499"/>
                <a:gd name="connsiteY4" fmla="*/ 195550 h 1733281"/>
                <a:gd name="connsiteX5" fmla="*/ 1050792 w 2453499"/>
                <a:gd name="connsiteY5" fmla="*/ 382495 h 1733281"/>
                <a:gd name="connsiteX6" fmla="*/ 1443306 w 2453499"/>
                <a:gd name="connsiteY6" fmla="*/ 434152 h 1733281"/>
                <a:gd name="connsiteX7" fmla="*/ 1955688 w 2453499"/>
                <a:gd name="connsiteY7" fmla="*/ 62022 h 1733281"/>
                <a:gd name="connsiteX8" fmla="*/ 2382383 w 2453499"/>
                <a:gd name="connsiteY8" fmla="*/ 62019 h 1733281"/>
                <a:gd name="connsiteX9" fmla="*/ 2382383 w 2453499"/>
                <a:gd name="connsiteY9" fmla="*/ 329081 h 1733281"/>
                <a:gd name="connsiteX10" fmla="*/ 2174438 w 2453499"/>
                <a:gd name="connsiteY10" fmla="*/ 679959 h 1733281"/>
                <a:gd name="connsiteX11" fmla="*/ 2098238 w 2453499"/>
                <a:gd name="connsiteY11" fmla="*/ 1028302 h 1733281"/>
                <a:gd name="connsiteX12" fmla="*/ 1955685 w 2453499"/>
                <a:gd name="connsiteY12" fmla="*/ 1397330 h 1733281"/>
                <a:gd name="connsiteX13" fmla="*/ 1742337 w 2453499"/>
                <a:gd name="connsiteY13" fmla="*/ 1530862 h 1733281"/>
                <a:gd name="connsiteX14" fmla="*/ 675601 w 2453499"/>
                <a:gd name="connsiteY14" fmla="*/ 1530860 h 1733281"/>
                <a:gd name="connsiteX0" fmla="*/ 675601 w 2453499"/>
                <a:gd name="connsiteY0" fmla="*/ 1530860 h 1733279"/>
                <a:gd name="connsiteX1" fmla="*/ 248905 w 2453499"/>
                <a:gd name="connsiteY1" fmla="*/ 1397329 h 1733279"/>
                <a:gd name="connsiteX2" fmla="*/ 35557 w 2453499"/>
                <a:gd name="connsiteY2" fmla="*/ 863206 h 1733279"/>
                <a:gd name="connsiteX3" fmla="*/ 462253 w 2453499"/>
                <a:gd name="connsiteY3" fmla="*/ 195550 h 1733279"/>
                <a:gd name="connsiteX4" fmla="*/ 888949 w 2453499"/>
                <a:gd name="connsiteY4" fmla="*/ 195550 h 1733279"/>
                <a:gd name="connsiteX5" fmla="*/ 1050792 w 2453499"/>
                <a:gd name="connsiteY5" fmla="*/ 382495 h 1733279"/>
                <a:gd name="connsiteX6" fmla="*/ 1443306 w 2453499"/>
                <a:gd name="connsiteY6" fmla="*/ 434152 h 1733279"/>
                <a:gd name="connsiteX7" fmla="*/ 1955688 w 2453499"/>
                <a:gd name="connsiteY7" fmla="*/ 62022 h 1733279"/>
                <a:gd name="connsiteX8" fmla="*/ 2382383 w 2453499"/>
                <a:gd name="connsiteY8" fmla="*/ 62019 h 1733279"/>
                <a:gd name="connsiteX9" fmla="*/ 2382383 w 2453499"/>
                <a:gd name="connsiteY9" fmla="*/ 329081 h 1733279"/>
                <a:gd name="connsiteX10" fmla="*/ 2174438 w 2453499"/>
                <a:gd name="connsiteY10" fmla="*/ 679959 h 1733279"/>
                <a:gd name="connsiteX11" fmla="*/ 2098238 w 2453499"/>
                <a:gd name="connsiteY11" fmla="*/ 1028302 h 1733279"/>
                <a:gd name="connsiteX12" fmla="*/ 1955685 w 2453499"/>
                <a:gd name="connsiteY12" fmla="*/ 1397330 h 1733279"/>
                <a:gd name="connsiteX13" fmla="*/ 1742337 w 2453499"/>
                <a:gd name="connsiteY13" fmla="*/ 1530862 h 1733279"/>
                <a:gd name="connsiteX14" fmla="*/ 675601 w 2453499"/>
                <a:gd name="connsiteY14" fmla="*/ 1530860 h 1733279"/>
                <a:gd name="connsiteX0" fmla="*/ 675601 w 2453499"/>
                <a:gd name="connsiteY0" fmla="*/ 1530860 h 1733281"/>
                <a:gd name="connsiteX1" fmla="*/ 248905 w 2453499"/>
                <a:gd name="connsiteY1" fmla="*/ 1397329 h 1733281"/>
                <a:gd name="connsiteX2" fmla="*/ 35557 w 2453499"/>
                <a:gd name="connsiteY2" fmla="*/ 863206 h 1733281"/>
                <a:gd name="connsiteX3" fmla="*/ 462253 w 2453499"/>
                <a:gd name="connsiteY3" fmla="*/ 195550 h 1733281"/>
                <a:gd name="connsiteX4" fmla="*/ 888949 w 2453499"/>
                <a:gd name="connsiteY4" fmla="*/ 195550 h 1733281"/>
                <a:gd name="connsiteX5" fmla="*/ 1050792 w 2453499"/>
                <a:gd name="connsiteY5" fmla="*/ 382495 h 1733281"/>
                <a:gd name="connsiteX6" fmla="*/ 1443306 w 2453499"/>
                <a:gd name="connsiteY6" fmla="*/ 434152 h 1733281"/>
                <a:gd name="connsiteX7" fmla="*/ 1955688 w 2453499"/>
                <a:gd name="connsiteY7" fmla="*/ 62022 h 1733281"/>
                <a:gd name="connsiteX8" fmla="*/ 2382383 w 2453499"/>
                <a:gd name="connsiteY8" fmla="*/ 62019 h 1733281"/>
                <a:gd name="connsiteX9" fmla="*/ 2382383 w 2453499"/>
                <a:gd name="connsiteY9" fmla="*/ 329081 h 1733281"/>
                <a:gd name="connsiteX10" fmla="*/ 2174438 w 2453499"/>
                <a:gd name="connsiteY10" fmla="*/ 679959 h 1733281"/>
                <a:gd name="connsiteX11" fmla="*/ 2098238 w 2453499"/>
                <a:gd name="connsiteY11" fmla="*/ 1028302 h 1733281"/>
                <a:gd name="connsiteX12" fmla="*/ 1955685 w 2453499"/>
                <a:gd name="connsiteY12" fmla="*/ 1397330 h 1733281"/>
                <a:gd name="connsiteX13" fmla="*/ 1742337 w 2453499"/>
                <a:gd name="connsiteY13" fmla="*/ 1530862 h 1733281"/>
                <a:gd name="connsiteX14" fmla="*/ 675601 w 2453499"/>
                <a:gd name="connsiteY14" fmla="*/ 1530860 h 1733281"/>
                <a:gd name="connsiteX0" fmla="*/ 675601 w 2453499"/>
                <a:gd name="connsiteY0" fmla="*/ 1530860 h 1733279"/>
                <a:gd name="connsiteX1" fmla="*/ 248905 w 2453499"/>
                <a:gd name="connsiteY1" fmla="*/ 1397329 h 1733279"/>
                <a:gd name="connsiteX2" fmla="*/ 35557 w 2453499"/>
                <a:gd name="connsiteY2" fmla="*/ 863206 h 1733279"/>
                <a:gd name="connsiteX3" fmla="*/ 462253 w 2453499"/>
                <a:gd name="connsiteY3" fmla="*/ 195550 h 1733279"/>
                <a:gd name="connsiteX4" fmla="*/ 888949 w 2453499"/>
                <a:gd name="connsiteY4" fmla="*/ 195550 h 1733279"/>
                <a:gd name="connsiteX5" fmla="*/ 1050792 w 2453499"/>
                <a:gd name="connsiteY5" fmla="*/ 382495 h 1733279"/>
                <a:gd name="connsiteX6" fmla="*/ 1443306 w 2453499"/>
                <a:gd name="connsiteY6" fmla="*/ 434152 h 1733279"/>
                <a:gd name="connsiteX7" fmla="*/ 1955688 w 2453499"/>
                <a:gd name="connsiteY7" fmla="*/ 62022 h 1733279"/>
                <a:gd name="connsiteX8" fmla="*/ 2382383 w 2453499"/>
                <a:gd name="connsiteY8" fmla="*/ 62019 h 1733279"/>
                <a:gd name="connsiteX9" fmla="*/ 2382383 w 2453499"/>
                <a:gd name="connsiteY9" fmla="*/ 329081 h 1733279"/>
                <a:gd name="connsiteX10" fmla="*/ 2174438 w 2453499"/>
                <a:gd name="connsiteY10" fmla="*/ 679959 h 1733279"/>
                <a:gd name="connsiteX11" fmla="*/ 2098238 w 2453499"/>
                <a:gd name="connsiteY11" fmla="*/ 1028302 h 1733279"/>
                <a:gd name="connsiteX12" fmla="*/ 1955685 w 2453499"/>
                <a:gd name="connsiteY12" fmla="*/ 1397330 h 1733279"/>
                <a:gd name="connsiteX13" fmla="*/ 1742337 w 2453499"/>
                <a:gd name="connsiteY13" fmla="*/ 1530862 h 1733279"/>
                <a:gd name="connsiteX14" fmla="*/ 675601 w 2453499"/>
                <a:gd name="connsiteY14" fmla="*/ 1530860 h 1733279"/>
                <a:gd name="connsiteX0" fmla="*/ 675598 w 2453499"/>
                <a:gd name="connsiteY0" fmla="*/ 1530862 h 1733281"/>
                <a:gd name="connsiteX1" fmla="*/ 248905 w 2453499"/>
                <a:gd name="connsiteY1" fmla="*/ 1397329 h 1733281"/>
                <a:gd name="connsiteX2" fmla="*/ 35557 w 2453499"/>
                <a:gd name="connsiteY2" fmla="*/ 863206 h 1733281"/>
                <a:gd name="connsiteX3" fmla="*/ 462253 w 2453499"/>
                <a:gd name="connsiteY3" fmla="*/ 195550 h 1733281"/>
                <a:gd name="connsiteX4" fmla="*/ 888949 w 2453499"/>
                <a:gd name="connsiteY4" fmla="*/ 195550 h 1733281"/>
                <a:gd name="connsiteX5" fmla="*/ 1050792 w 2453499"/>
                <a:gd name="connsiteY5" fmla="*/ 382495 h 1733281"/>
                <a:gd name="connsiteX6" fmla="*/ 1443306 w 2453499"/>
                <a:gd name="connsiteY6" fmla="*/ 434152 h 1733281"/>
                <a:gd name="connsiteX7" fmla="*/ 1955688 w 2453499"/>
                <a:gd name="connsiteY7" fmla="*/ 62022 h 1733281"/>
                <a:gd name="connsiteX8" fmla="*/ 2382383 w 2453499"/>
                <a:gd name="connsiteY8" fmla="*/ 62019 h 1733281"/>
                <a:gd name="connsiteX9" fmla="*/ 2382383 w 2453499"/>
                <a:gd name="connsiteY9" fmla="*/ 329081 h 1733281"/>
                <a:gd name="connsiteX10" fmla="*/ 2174438 w 2453499"/>
                <a:gd name="connsiteY10" fmla="*/ 679959 h 1733281"/>
                <a:gd name="connsiteX11" fmla="*/ 2098238 w 2453499"/>
                <a:gd name="connsiteY11" fmla="*/ 1028302 h 1733281"/>
                <a:gd name="connsiteX12" fmla="*/ 1955685 w 2453499"/>
                <a:gd name="connsiteY12" fmla="*/ 1397330 h 1733281"/>
                <a:gd name="connsiteX13" fmla="*/ 1742337 w 2453499"/>
                <a:gd name="connsiteY13" fmla="*/ 1530862 h 1733281"/>
                <a:gd name="connsiteX14" fmla="*/ 675598 w 2453499"/>
                <a:gd name="connsiteY14" fmla="*/ 1530862 h 1733281"/>
                <a:gd name="connsiteX0" fmla="*/ 640040 w 2417941"/>
                <a:gd name="connsiteY0" fmla="*/ 1530862 h 1866812"/>
                <a:gd name="connsiteX1" fmla="*/ 426693 w 2417941"/>
                <a:gd name="connsiteY1" fmla="*/ 1530861 h 1866812"/>
                <a:gd name="connsiteX2" fmla="*/ -1 w 2417941"/>
                <a:gd name="connsiteY2" fmla="*/ 863206 h 1866812"/>
                <a:gd name="connsiteX3" fmla="*/ 426695 w 2417941"/>
                <a:gd name="connsiteY3" fmla="*/ 195550 h 1866812"/>
                <a:gd name="connsiteX4" fmla="*/ 853391 w 2417941"/>
                <a:gd name="connsiteY4" fmla="*/ 195550 h 1866812"/>
                <a:gd name="connsiteX5" fmla="*/ 1015234 w 2417941"/>
                <a:gd name="connsiteY5" fmla="*/ 382495 h 1866812"/>
                <a:gd name="connsiteX6" fmla="*/ 1407748 w 2417941"/>
                <a:gd name="connsiteY6" fmla="*/ 434152 h 1866812"/>
                <a:gd name="connsiteX7" fmla="*/ 1920130 w 2417941"/>
                <a:gd name="connsiteY7" fmla="*/ 62022 h 1866812"/>
                <a:gd name="connsiteX8" fmla="*/ 2346825 w 2417941"/>
                <a:gd name="connsiteY8" fmla="*/ 62019 h 1866812"/>
                <a:gd name="connsiteX9" fmla="*/ 2346825 w 2417941"/>
                <a:gd name="connsiteY9" fmla="*/ 329081 h 1866812"/>
                <a:gd name="connsiteX10" fmla="*/ 2138880 w 2417941"/>
                <a:gd name="connsiteY10" fmla="*/ 679959 h 1866812"/>
                <a:gd name="connsiteX11" fmla="*/ 2062680 w 2417941"/>
                <a:gd name="connsiteY11" fmla="*/ 1028302 h 1866812"/>
                <a:gd name="connsiteX12" fmla="*/ 1920127 w 2417941"/>
                <a:gd name="connsiteY12" fmla="*/ 1397330 h 1866812"/>
                <a:gd name="connsiteX13" fmla="*/ 1706779 w 2417941"/>
                <a:gd name="connsiteY13" fmla="*/ 1530862 h 1866812"/>
                <a:gd name="connsiteX14" fmla="*/ 640040 w 2417941"/>
                <a:gd name="connsiteY14" fmla="*/ 1530862 h 1866812"/>
                <a:gd name="connsiteX0" fmla="*/ 675598 w 2453499"/>
                <a:gd name="connsiteY0" fmla="*/ 1530862 h 1575373"/>
                <a:gd name="connsiteX1" fmla="*/ 35557 w 2453499"/>
                <a:gd name="connsiteY1" fmla="*/ 863206 h 1575373"/>
                <a:gd name="connsiteX2" fmla="*/ 462253 w 2453499"/>
                <a:gd name="connsiteY2" fmla="*/ 195550 h 1575373"/>
                <a:gd name="connsiteX3" fmla="*/ 888949 w 2453499"/>
                <a:gd name="connsiteY3" fmla="*/ 195550 h 1575373"/>
                <a:gd name="connsiteX4" fmla="*/ 1050792 w 2453499"/>
                <a:gd name="connsiteY4" fmla="*/ 382495 h 1575373"/>
                <a:gd name="connsiteX5" fmla="*/ 1443306 w 2453499"/>
                <a:gd name="connsiteY5" fmla="*/ 434152 h 1575373"/>
                <a:gd name="connsiteX6" fmla="*/ 1955688 w 2453499"/>
                <a:gd name="connsiteY6" fmla="*/ 62022 h 1575373"/>
                <a:gd name="connsiteX7" fmla="*/ 2382383 w 2453499"/>
                <a:gd name="connsiteY7" fmla="*/ 62019 h 1575373"/>
                <a:gd name="connsiteX8" fmla="*/ 2382383 w 2453499"/>
                <a:gd name="connsiteY8" fmla="*/ 329081 h 1575373"/>
                <a:gd name="connsiteX9" fmla="*/ 2174438 w 2453499"/>
                <a:gd name="connsiteY9" fmla="*/ 679959 h 1575373"/>
                <a:gd name="connsiteX10" fmla="*/ 2098238 w 2453499"/>
                <a:gd name="connsiteY10" fmla="*/ 1028302 h 1575373"/>
                <a:gd name="connsiteX11" fmla="*/ 1955685 w 2453499"/>
                <a:gd name="connsiteY11" fmla="*/ 1397330 h 1575373"/>
                <a:gd name="connsiteX12" fmla="*/ 1742337 w 2453499"/>
                <a:gd name="connsiteY12" fmla="*/ 1530862 h 1575373"/>
                <a:gd name="connsiteX13" fmla="*/ 675598 w 2453499"/>
                <a:gd name="connsiteY13" fmla="*/ 1530862 h 1575373"/>
                <a:gd name="connsiteX0" fmla="*/ 675598 w 2453499"/>
                <a:gd name="connsiteY0" fmla="*/ 1530862 h 1575371"/>
                <a:gd name="connsiteX1" fmla="*/ 35557 w 2453499"/>
                <a:gd name="connsiteY1" fmla="*/ 863206 h 1575371"/>
                <a:gd name="connsiteX2" fmla="*/ 462253 w 2453499"/>
                <a:gd name="connsiteY2" fmla="*/ 195550 h 1575371"/>
                <a:gd name="connsiteX3" fmla="*/ 888949 w 2453499"/>
                <a:gd name="connsiteY3" fmla="*/ 195550 h 1575371"/>
                <a:gd name="connsiteX4" fmla="*/ 1050792 w 2453499"/>
                <a:gd name="connsiteY4" fmla="*/ 382495 h 1575371"/>
                <a:gd name="connsiteX5" fmla="*/ 1443306 w 2453499"/>
                <a:gd name="connsiteY5" fmla="*/ 434152 h 1575371"/>
                <a:gd name="connsiteX6" fmla="*/ 1955688 w 2453499"/>
                <a:gd name="connsiteY6" fmla="*/ 62022 h 1575371"/>
                <a:gd name="connsiteX7" fmla="*/ 2382383 w 2453499"/>
                <a:gd name="connsiteY7" fmla="*/ 62019 h 1575371"/>
                <a:gd name="connsiteX8" fmla="*/ 2382383 w 2453499"/>
                <a:gd name="connsiteY8" fmla="*/ 329081 h 1575371"/>
                <a:gd name="connsiteX9" fmla="*/ 2174438 w 2453499"/>
                <a:gd name="connsiteY9" fmla="*/ 679959 h 1575371"/>
                <a:gd name="connsiteX10" fmla="*/ 2098238 w 2453499"/>
                <a:gd name="connsiteY10" fmla="*/ 1028302 h 1575371"/>
                <a:gd name="connsiteX11" fmla="*/ 1955685 w 2453499"/>
                <a:gd name="connsiteY11" fmla="*/ 1397330 h 1575371"/>
                <a:gd name="connsiteX12" fmla="*/ 1315642 w 2453499"/>
                <a:gd name="connsiteY12" fmla="*/ 1530863 h 1575371"/>
                <a:gd name="connsiteX13" fmla="*/ 675598 w 2453499"/>
                <a:gd name="connsiteY13" fmla="*/ 1530862 h 1575371"/>
                <a:gd name="connsiteX0" fmla="*/ 675598 w 2453499"/>
                <a:gd name="connsiteY0" fmla="*/ 1530862 h 1575373"/>
                <a:gd name="connsiteX1" fmla="*/ 35557 w 2453499"/>
                <a:gd name="connsiteY1" fmla="*/ 863206 h 1575373"/>
                <a:gd name="connsiteX2" fmla="*/ 462253 w 2453499"/>
                <a:gd name="connsiteY2" fmla="*/ 195550 h 1575373"/>
                <a:gd name="connsiteX3" fmla="*/ 888949 w 2453499"/>
                <a:gd name="connsiteY3" fmla="*/ 195550 h 1575373"/>
                <a:gd name="connsiteX4" fmla="*/ 1050792 w 2453499"/>
                <a:gd name="connsiteY4" fmla="*/ 382495 h 1575373"/>
                <a:gd name="connsiteX5" fmla="*/ 1443306 w 2453499"/>
                <a:gd name="connsiteY5" fmla="*/ 434152 h 1575373"/>
                <a:gd name="connsiteX6" fmla="*/ 1955688 w 2453499"/>
                <a:gd name="connsiteY6" fmla="*/ 62022 h 1575373"/>
                <a:gd name="connsiteX7" fmla="*/ 2382383 w 2453499"/>
                <a:gd name="connsiteY7" fmla="*/ 62019 h 1575373"/>
                <a:gd name="connsiteX8" fmla="*/ 2382383 w 2453499"/>
                <a:gd name="connsiteY8" fmla="*/ 329081 h 1575373"/>
                <a:gd name="connsiteX9" fmla="*/ 2174438 w 2453499"/>
                <a:gd name="connsiteY9" fmla="*/ 679959 h 1575373"/>
                <a:gd name="connsiteX10" fmla="*/ 2098238 w 2453499"/>
                <a:gd name="connsiteY10" fmla="*/ 1028302 h 1575373"/>
                <a:gd name="connsiteX11" fmla="*/ 1955685 w 2453499"/>
                <a:gd name="connsiteY11" fmla="*/ 1263800 h 1575373"/>
                <a:gd name="connsiteX12" fmla="*/ 1315642 w 2453499"/>
                <a:gd name="connsiteY12" fmla="*/ 1530863 h 1575373"/>
                <a:gd name="connsiteX13" fmla="*/ 675598 w 2453499"/>
                <a:gd name="connsiteY13" fmla="*/ 1530862 h 1575373"/>
                <a:gd name="connsiteX0" fmla="*/ 675598 w 2453499"/>
                <a:gd name="connsiteY0" fmla="*/ 1530862 h 1575371"/>
                <a:gd name="connsiteX1" fmla="*/ 35557 w 2453499"/>
                <a:gd name="connsiteY1" fmla="*/ 863206 h 1575371"/>
                <a:gd name="connsiteX2" fmla="*/ 462253 w 2453499"/>
                <a:gd name="connsiteY2" fmla="*/ 195550 h 1575371"/>
                <a:gd name="connsiteX3" fmla="*/ 888949 w 2453499"/>
                <a:gd name="connsiteY3" fmla="*/ 195550 h 1575371"/>
                <a:gd name="connsiteX4" fmla="*/ 1050792 w 2453499"/>
                <a:gd name="connsiteY4" fmla="*/ 382495 h 1575371"/>
                <a:gd name="connsiteX5" fmla="*/ 1443306 w 2453499"/>
                <a:gd name="connsiteY5" fmla="*/ 434152 h 1575371"/>
                <a:gd name="connsiteX6" fmla="*/ 1955688 w 2453499"/>
                <a:gd name="connsiteY6" fmla="*/ 62022 h 1575371"/>
                <a:gd name="connsiteX7" fmla="*/ 2382383 w 2453499"/>
                <a:gd name="connsiteY7" fmla="*/ 62019 h 1575371"/>
                <a:gd name="connsiteX8" fmla="*/ 2382383 w 2453499"/>
                <a:gd name="connsiteY8" fmla="*/ 329081 h 1575371"/>
                <a:gd name="connsiteX9" fmla="*/ 2174438 w 2453499"/>
                <a:gd name="connsiteY9" fmla="*/ 679959 h 1575371"/>
                <a:gd name="connsiteX10" fmla="*/ 2098238 w 2453499"/>
                <a:gd name="connsiteY10" fmla="*/ 1028302 h 1575371"/>
                <a:gd name="connsiteX11" fmla="*/ 1955685 w 2453499"/>
                <a:gd name="connsiteY11" fmla="*/ 1263800 h 1575371"/>
                <a:gd name="connsiteX12" fmla="*/ 1315642 w 2453499"/>
                <a:gd name="connsiteY12" fmla="*/ 1530863 h 1575371"/>
                <a:gd name="connsiteX13" fmla="*/ 675598 w 2453499"/>
                <a:gd name="connsiteY13" fmla="*/ 1530862 h 1575371"/>
                <a:gd name="connsiteX0" fmla="*/ 675598 w 2453499"/>
                <a:gd name="connsiteY0" fmla="*/ 1530862 h 1575373"/>
                <a:gd name="connsiteX1" fmla="*/ 35557 w 2453499"/>
                <a:gd name="connsiteY1" fmla="*/ 863206 h 1575373"/>
                <a:gd name="connsiteX2" fmla="*/ 462253 w 2453499"/>
                <a:gd name="connsiteY2" fmla="*/ 195550 h 1575373"/>
                <a:gd name="connsiteX3" fmla="*/ 888949 w 2453499"/>
                <a:gd name="connsiteY3" fmla="*/ 195550 h 1575373"/>
                <a:gd name="connsiteX4" fmla="*/ 1050792 w 2453499"/>
                <a:gd name="connsiteY4" fmla="*/ 382495 h 1575373"/>
                <a:gd name="connsiteX5" fmla="*/ 1443306 w 2453499"/>
                <a:gd name="connsiteY5" fmla="*/ 434152 h 1575373"/>
                <a:gd name="connsiteX6" fmla="*/ 1955688 w 2453499"/>
                <a:gd name="connsiteY6" fmla="*/ 62022 h 1575373"/>
                <a:gd name="connsiteX7" fmla="*/ 2382383 w 2453499"/>
                <a:gd name="connsiteY7" fmla="*/ 62019 h 1575373"/>
                <a:gd name="connsiteX8" fmla="*/ 2382383 w 2453499"/>
                <a:gd name="connsiteY8" fmla="*/ 329081 h 1575373"/>
                <a:gd name="connsiteX9" fmla="*/ 2174438 w 2453499"/>
                <a:gd name="connsiteY9" fmla="*/ 679959 h 1575373"/>
                <a:gd name="connsiteX10" fmla="*/ 2098238 w 2453499"/>
                <a:gd name="connsiteY10" fmla="*/ 1028302 h 1575373"/>
                <a:gd name="connsiteX11" fmla="*/ 1955685 w 2453499"/>
                <a:gd name="connsiteY11" fmla="*/ 1263800 h 1575373"/>
                <a:gd name="connsiteX12" fmla="*/ 1315642 w 2453499"/>
                <a:gd name="connsiteY12" fmla="*/ 1530863 h 1575373"/>
                <a:gd name="connsiteX13" fmla="*/ 675598 w 2453499"/>
                <a:gd name="connsiteY13" fmla="*/ 1530862 h 1575373"/>
                <a:gd name="connsiteX0" fmla="*/ 399669 w 2423348"/>
                <a:gd name="connsiteY0" fmla="*/ 1492407 h 1542970"/>
                <a:gd name="connsiteX1" fmla="*/ 5406 w 2423348"/>
                <a:gd name="connsiteY1" fmla="*/ 863206 h 1542970"/>
                <a:gd name="connsiteX2" fmla="*/ 432102 w 2423348"/>
                <a:gd name="connsiteY2" fmla="*/ 195550 h 1542970"/>
                <a:gd name="connsiteX3" fmla="*/ 858798 w 2423348"/>
                <a:gd name="connsiteY3" fmla="*/ 195550 h 1542970"/>
                <a:gd name="connsiteX4" fmla="*/ 1020641 w 2423348"/>
                <a:gd name="connsiteY4" fmla="*/ 382495 h 1542970"/>
                <a:gd name="connsiteX5" fmla="*/ 1413155 w 2423348"/>
                <a:gd name="connsiteY5" fmla="*/ 434152 h 1542970"/>
                <a:gd name="connsiteX6" fmla="*/ 1925537 w 2423348"/>
                <a:gd name="connsiteY6" fmla="*/ 62022 h 1542970"/>
                <a:gd name="connsiteX7" fmla="*/ 2352232 w 2423348"/>
                <a:gd name="connsiteY7" fmla="*/ 62019 h 1542970"/>
                <a:gd name="connsiteX8" fmla="*/ 2352232 w 2423348"/>
                <a:gd name="connsiteY8" fmla="*/ 329081 h 1542970"/>
                <a:gd name="connsiteX9" fmla="*/ 2144287 w 2423348"/>
                <a:gd name="connsiteY9" fmla="*/ 679959 h 1542970"/>
                <a:gd name="connsiteX10" fmla="*/ 2068087 w 2423348"/>
                <a:gd name="connsiteY10" fmla="*/ 1028302 h 1542970"/>
                <a:gd name="connsiteX11" fmla="*/ 1925534 w 2423348"/>
                <a:gd name="connsiteY11" fmla="*/ 1263800 h 1542970"/>
                <a:gd name="connsiteX12" fmla="*/ 1285491 w 2423348"/>
                <a:gd name="connsiteY12" fmla="*/ 1530863 h 1542970"/>
                <a:gd name="connsiteX13" fmla="*/ 399669 w 2423348"/>
                <a:gd name="connsiteY13" fmla="*/ 1492407 h 1542970"/>
                <a:gd name="connsiteX0" fmla="*/ 416737 w 2419935"/>
                <a:gd name="connsiteY0" fmla="*/ 1479588 h 1542970"/>
                <a:gd name="connsiteX1" fmla="*/ 1993 w 2419935"/>
                <a:gd name="connsiteY1" fmla="*/ 863206 h 1542970"/>
                <a:gd name="connsiteX2" fmla="*/ 428689 w 2419935"/>
                <a:gd name="connsiteY2" fmla="*/ 195550 h 1542970"/>
                <a:gd name="connsiteX3" fmla="*/ 855385 w 2419935"/>
                <a:gd name="connsiteY3" fmla="*/ 195550 h 1542970"/>
                <a:gd name="connsiteX4" fmla="*/ 1017228 w 2419935"/>
                <a:gd name="connsiteY4" fmla="*/ 382495 h 1542970"/>
                <a:gd name="connsiteX5" fmla="*/ 1409742 w 2419935"/>
                <a:gd name="connsiteY5" fmla="*/ 434152 h 1542970"/>
                <a:gd name="connsiteX6" fmla="*/ 1922124 w 2419935"/>
                <a:gd name="connsiteY6" fmla="*/ 62022 h 1542970"/>
                <a:gd name="connsiteX7" fmla="*/ 2348819 w 2419935"/>
                <a:gd name="connsiteY7" fmla="*/ 62019 h 1542970"/>
                <a:gd name="connsiteX8" fmla="*/ 2348819 w 2419935"/>
                <a:gd name="connsiteY8" fmla="*/ 329081 h 1542970"/>
                <a:gd name="connsiteX9" fmla="*/ 2140874 w 2419935"/>
                <a:gd name="connsiteY9" fmla="*/ 679959 h 1542970"/>
                <a:gd name="connsiteX10" fmla="*/ 2064674 w 2419935"/>
                <a:gd name="connsiteY10" fmla="*/ 1028302 h 1542970"/>
                <a:gd name="connsiteX11" fmla="*/ 1922121 w 2419935"/>
                <a:gd name="connsiteY11" fmla="*/ 1263800 h 1542970"/>
                <a:gd name="connsiteX12" fmla="*/ 1282078 w 2419935"/>
                <a:gd name="connsiteY12" fmla="*/ 1530863 h 1542970"/>
                <a:gd name="connsiteX13" fmla="*/ 416737 w 2419935"/>
                <a:gd name="connsiteY13" fmla="*/ 1479588 h 1542970"/>
                <a:gd name="connsiteX0" fmla="*/ 416737 w 2419935"/>
                <a:gd name="connsiteY0" fmla="*/ 1479588 h 1546533"/>
                <a:gd name="connsiteX1" fmla="*/ 1993 w 2419935"/>
                <a:gd name="connsiteY1" fmla="*/ 863206 h 1546533"/>
                <a:gd name="connsiteX2" fmla="*/ 428689 w 2419935"/>
                <a:gd name="connsiteY2" fmla="*/ 195550 h 1546533"/>
                <a:gd name="connsiteX3" fmla="*/ 855385 w 2419935"/>
                <a:gd name="connsiteY3" fmla="*/ 195550 h 1546533"/>
                <a:gd name="connsiteX4" fmla="*/ 1017228 w 2419935"/>
                <a:gd name="connsiteY4" fmla="*/ 382495 h 1546533"/>
                <a:gd name="connsiteX5" fmla="*/ 1409742 w 2419935"/>
                <a:gd name="connsiteY5" fmla="*/ 434152 h 1546533"/>
                <a:gd name="connsiteX6" fmla="*/ 1922124 w 2419935"/>
                <a:gd name="connsiteY6" fmla="*/ 62022 h 1546533"/>
                <a:gd name="connsiteX7" fmla="*/ 2348819 w 2419935"/>
                <a:gd name="connsiteY7" fmla="*/ 62019 h 1546533"/>
                <a:gd name="connsiteX8" fmla="*/ 2348819 w 2419935"/>
                <a:gd name="connsiteY8" fmla="*/ 329081 h 1546533"/>
                <a:gd name="connsiteX9" fmla="*/ 2140874 w 2419935"/>
                <a:gd name="connsiteY9" fmla="*/ 679959 h 1546533"/>
                <a:gd name="connsiteX10" fmla="*/ 2064674 w 2419935"/>
                <a:gd name="connsiteY10" fmla="*/ 1028302 h 1546533"/>
                <a:gd name="connsiteX11" fmla="*/ 1922121 w 2419935"/>
                <a:gd name="connsiteY11" fmla="*/ 1263800 h 1546533"/>
                <a:gd name="connsiteX12" fmla="*/ 1282078 w 2419935"/>
                <a:gd name="connsiteY12" fmla="*/ 1530863 h 1546533"/>
                <a:gd name="connsiteX13" fmla="*/ 416737 w 2419935"/>
                <a:gd name="connsiteY13" fmla="*/ 1479588 h 1546533"/>
                <a:gd name="connsiteX0" fmla="*/ 416737 w 2481377"/>
                <a:gd name="connsiteY0" fmla="*/ 1564631 h 1631576"/>
                <a:gd name="connsiteX1" fmla="*/ 1993 w 2481377"/>
                <a:gd name="connsiteY1" fmla="*/ 948249 h 1631576"/>
                <a:gd name="connsiteX2" fmla="*/ 428689 w 2481377"/>
                <a:gd name="connsiteY2" fmla="*/ 280593 h 1631576"/>
                <a:gd name="connsiteX3" fmla="*/ 855385 w 2481377"/>
                <a:gd name="connsiteY3" fmla="*/ 280593 h 1631576"/>
                <a:gd name="connsiteX4" fmla="*/ 1017228 w 2481377"/>
                <a:gd name="connsiteY4" fmla="*/ 467538 h 1631576"/>
                <a:gd name="connsiteX5" fmla="*/ 1409742 w 2481377"/>
                <a:gd name="connsiteY5" fmla="*/ 519195 h 1631576"/>
                <a:gd name="connsiteX6" fmla="*/ 1922124 w 2481377"/>
                <a:gd name="connsiteY6" fmla="*/ 147065 h 1631576"/>
                <a:gd name="connsiteX7" fmla="*/ 2410262 w 2481377"/>
                <a:gd name="connsiteY7" fmla="*/ 44511 h 1631576"/>
                <a:gd name="connsiteX8" fmla="*/ 2348819 w 2481377"/>
                <a:gd name="connsiteY8" fmla="*/ 414124 h 1631576"/>
                <a:gd name="connsiteX9" fmla="*/ 2140874 w 2481377"/>
                <a:gd name="connsiteY9" fmla="*/ 765002 h 1631576"/>
                <a:gd name="connsiteX10" fmla="*/ 2064674 w 2481377"/>
                <a:gd name="connsiteY10" fmla="*/ 1113345 h 1631576"/>
                <a:gd name="connsiteX11" fmla="*/ 1922121 w 2481377"/>
                <a:gd name="connsiteY11" fmla="*/ 1348843 h 1631576"/>
                <a:gd name="connsiteX12" fmla="*/ 1282078 w 2481377"/>
                <a:gd name="connsiteY12" fmla="*/ 1615906 h 1631576"/>
                <a:gd name="connsiteX13" fmla="*/ 416737 w 2481377"/>
                <a:gd name="connsiteY13" fmla="*/ 1564631 h 1631576"/>
                <a:gd name="connsiteX0" fmla="*/ 416737 w 2467725"/>
                <a:gd name="connsiteY0" fmla="*/ 1599233 h 1666178"/>
                <a:gd name="connsiteX1" fmla="*/ 1993 w 2467725"/>
                <a:gd name="connsiteY1" fmla="*/ 982851 h 1666178"/>
                <a:gd name="connsiteX2" fmla="*/ 428689 w 2467725"/>
                <a:gd name="connsiteY2" fmla="*/ 315195 h 1666178"/>
                <a:gd name="connsiteX3" fmla="*/ 855385 w 2467725"/>
                <a:gd name="connsiteY3" fmla="*/ 315195 h 1666178"/>
                <a:gd name="connsiteX4" fmla="*/ 1017228 w 2467725"/>
                <a:gd name="connsiteY4" fmla="*/ 502140 h 1666178"/>
                <a:gd name="connsiteX5" fmla="*/ 1409742 w 2467725"/>
                <a:gd name="connsiteY5" fmla="*/ 553797 h 1666178"/>
                <a:gd name="connsiteX6" fmla="*/ 2004049 w 2467725"/>
                <a:gd name="connsiteY6" fmla="*/ 79114 h 1666178"/>
                <a:gd name="connsiteX7" fmla="*/ 2410262 w 2467725"/>
                <a:gd name="connsiteY7" fmla="*/ 79113 h 1666178"/>
                <a:gd name="connsiteX8" fmla="*/ 2348819 w 2467725"/>
                <a:gd name="connsiteY8" fmla="*/ 448726 h 1666178"/>
                <a:gd name="connsiteX9" fmla="*/ 2140874 w 2467725"/>
                <a:gd name="connsiteY9" fmla="*/ 799604 h 1666178"/>
                <a:gd name="connsiteX10" fmla="*/ 2064674 w 2467725"/>
                <a:gd name="connsiteY10" fmla="*/ 1147947 h 1666178"/>
                <a:gd name="connsiteX11" fmla="*/ 1922121 w 2467725"/>
                <a:gd name="connsiteY11" fmla="*/ 1383445 h 1666178"/>
                <a:gd name="connsiteX12" fmla="*/ 1282078 w 2467725"/>
                <a:gd name="connsiteY12" fmla="*/ 1650508 h 1666178"/>
                <a:gd name="connsiteX13" fmla="*/ 416737 w 2467725"/>
                <a:gd name="connsiteY13" fmla="*/ 1599233 h 1666178"/>
                <a:gd name="connsiteX0" fmla="*/ 416737 w 2467725"/>
                <a:gd name="connsiteY0" fmla="*/ 1599233 h 1666178"/>
                <a:gd name="connsiteX1" fmla="*/ 1993 w 2467725"/>
                <a:gd name="connsiteY1" fmla="*/ 982851 h 1666178"/>
                <a:gd name="connsiteX2" fmla="*/ 428689 w 2467725"/>
                <a:gd name="connsiteY2" fmla="*/ 315195 h 1666178"/>
                <a:gd name="connsiteX3" fmla="*/ 855385 w 2467725"/>
                <a:gd name="connsiteY3" fmla="*/ 315195 h 1666178"/>
                <a:gd name="connsiteX4" fmla="*/ 1017228 w 2467725"/>
                <a:gd name="connsiteY4" fmla="*/ 502140 h 1666178"/>
                <a:gd name="connsiteX5" fmla="*/ 1409742 w 2467725"/>
                <a:gd name="connsiteY5" fmla="*/ 553797 h 1666178"/>
                <a:gd name="connsiteX6" fmla="*/ 2004049 w 2467725"/>
                <a:gd name="connsiteY6" fmla="*/ 79114 h 1666178"/>
                <a:gd name="connsiteX7" fmla="*/ 2410262 w 2467725"/>
                <a:gd name="connsiteY7" fmla="*/ 79113 h 1666178"/>
                <a:gd name="connsiteX8" fmla="*/ 2348819 w 2467725"/>
                <a:gd name="connsiteY8" fmla="*/ 448726 h 1666178"/>
                <a:gd name="connsiteX9" fmla="*/ 2348813 w 2467725"/>
                <a:gd name="connsiteY9" fmla="*/ 849322 h 1666178"/>
                <a:gd name="connsiteX10" fmla="*/ 2064674 w 2467725"/>
                <a:gd name="connsiteY10" fmla="*/ 1147947 h 1666178"/>
                <a:gd name="connsiteX11" fmla="*/ 1922121 w 2467725"/>
                <a:gd name="connsiteY11" fmla="*/ 1383445 h 1666178"/>
                <a:gd name="connsiteX12" fmla="*/ 1282078 w 2467725"/>
                <a:gd name="connsiteY12" fmla="*/ 1650508 h 1666178"/>
                <a:gd name="connsiteX13" fmla="*/ 416737 w 2467725"/>
                <a:gd name="connsiteY13" fmla="*/ 1599233 h 1666178"/>
                <a:gd name="connsiteX0" fmla="*/ 416737 w 2467725"/>
                <a:gd name="connsiteY0" fmla="*/ 1599233 h 1666178"/>
                <a:gd name="connsiteX1" fmla="*/ 1993 w 2467725"/>
                <a:gd name="connsiteY1" fmla="*/ 982851 h 1666178"/>
                <a:gd name="connsiteX2" fmla="*/ 428689 w 2467725"/>
                <a:gd name="connsiteY2" fmla="*/ 315195 h 1666178"/>
                <a:gd name="connsiteX3" fmla="*/ 855385 w 2467725"/>
                <a:gd name="connsiteY3" fmla="*/ 315195 h 1666178"/>
                <a:gd name="connsiteX4" fmla="*/ 1017228 w 2467725"/>
                <a:gd name="connsiteY4" fmla="*/ 502140 h 1666178"/>
                <a:gd name="connsiteX5" fmla="*/ 1409742 w 2467725"/>
                <a:gd name="connsiteY5" fmla="*/ 553797 h 1666178"/>
                <a:gd name="connsiteX6" fmla="*/ 2004049 w 2467725"/>
                <a:gd name="connsiteY6" fmla="*/ 79114 h 1666178"/>
                <a:gd name="connsiteX7" fmla="*/ 2410262 w 2467725"/>
                <a:gd name="connsiteY7" fmla="*/ 79113 h 1666178"/>
                <a:gd name="connsiteX8" fmla="*/ 2348819 w 2467725"/>
                <a:gd name="connsiteY8" fmla="*/ 448726 h 1666178"/>
                <a:gd name="connsiteX9" fmla="*/ 2348813 w 2467725"/>
                <a:gd name="connsiteY9" fmla="*/ 849322 h 1666178"/>
                <a:gd name="connsiteX10" fmla="*/ 2064674 w 2467725"/>
                <a:gd name="connsiteY10" fmla="*/ 1147947 h 1666178"/>
                <a:gd name="connsiteX11" fmla="*/ 1922121 w 2467725"/>
                <a:gd name="connsiteY11" fmla="*/ 1383445 h 1666178"/>
                <a:gd name="connsiteX12" fmla="*/ 1282078 w 2467725"/>
                <a:gd name="connsiteY12" fmla="*/ 1650508 h 1666178"/>
                <a:gd name="connsiteX13" fmla="*/ 416737 w 2467725"/>
                <a:gd name="connsiteY13" fmla="*/ 1599233 h 1666178"/>
                <a:gd name="connsiteX0" fmla="*/ 416737 w 2467725"/>
                <a:gd name="connsiteY0" fmla="*/ 1599233 h 1666178"/>
                <a:gd name="connsiteX1" fmla="*/ 1993 w 2467725"/>
                <a:gd name="connsiteY1" fmla="*/ 982851 h 1666178"/>
                <a:gd name="connsiteX2" fmla="*/ 428689 w 2467725"/>
                <a:gd name="connsiteY2" fmla="*/ 315195 h 1666178"/>
                <a:gd name="connsiteX3" fmla="*/ 855385 w 2467725"/>
                <a:gd name="connsiteY3" fmla="*/ 315195 h 1666178"/>
                <a:gd name="connsiteX4" fmla="*/ 1017228 w 2467725"/>
                <a:gd name="connsiteY4" fmla="*/ 502140 h 1666178"/>
                <a:gd name="connsiteX5" fmla="*/ 1409742 w 2467725"/>
                <a:gd name="connsiteY5" fmla="*/ 553797 h 1666178"/>
                <a:gd name="connsiteX6" fmla="*/ 2004049 w 2467725"/>
                <a:gd name="connsiteY6" fmla="*/ 79114 h 1666178"/>
                <a:gd name="connsiteX7" fmla="*/ 2410262 w 2467725"/>
                <a:gd name="connsiteY7" fmla="*/ 79113 h 1666178"/>
                <a:gd name="connsiteX8" fmla="*/ 2348819 w 2467725"/>
                <a:gd name="connsiteY8" fmla="*/ 448726 h 1666178"/>
                <a:gd name="connsiteX9" fmla="*/ 2348813 w 2467725"/>
                <a:gd name="connsiteY9" fmla="*/ 849322 h 1666178"/>
                <a:gd name="connsiteX10" fmla="*/ 1922121 w 2467725"/>
                <a:gd name="connsiteY10" fmla="*/ 1383445 h 1666178"/>
                <a:gd name="connsiteX11" fmla="*/ 1282078 w 2467725"/>
                <a:gd name="connsiteY11" fmla="*/ 1650508 h 1666178"/>
                <a:gd name="connsiteX12" fmla="*/ 416737 w 2467725"/>
                <a:gd name="connsiteY12" fmla="*/ 1599233 h 1666178"/>
                <a:gd name="connsiteX0" fmla="*/ 416737 w 2467725"/>
                <a:gd name="connsiteY0" fmla="*/ 1599233 h 1666178"/>
                <a:gd name="connsiteX1" fmla="*/ 1993 w 2467725"/>
                <a:gd name="connsiteY1" fmla="*/ 982851 h 1666178"/>
                <a:gd name="connsiteX2" fmla="*/ 428689 w 2467725"/>
                <a:gd name="connsiteY2" fmla="*/ 315195 h 1666178"/>
                <a:gd name="connsiteX3" fmla="*/ 855385 w 2467725"/>
                <a:gd name="connsiteY3" fmla="*/ 315195 h 1666178"/>
                <a:gd name="connsiteX4" fmla="*/ 1017228 w 2467725"/>
                <a:gd name="connsiteY4" fmla="*/ 502140 h 1666178"/>
                <a:gd name="connsiteX5" fmla="*/ 1409742 w 2467725"/>
                <a:gd name="connsiteY5" fmla="*/ 553797 h 1666178"/>
                <a:gd name="connsiteX6" fmla="*/ 2004049 w 2467725"/>
                <a:gd name="connsiteY6" fmla="*/ 79114 h 1666178"/>
                <a:gd name="connsiteX7" fmla="*/ 2410262 w 2467725"/>
                <a:gd name="connsiteY7" fmla="*/ 79113 h 1666178"/>
                <a:gd name="connsiteX8" fmla="*/ 2348819 w 2467725"/>
                <a:gd name="connsiteY8" fmla="*/ 448726 h 1666178"/>
                <a:gd name="connsiteX9" fmla="*/ 2246406 w 2467725"/>
                <a:gd name="connsiteY9" fmla="*/ 964693 h 1666178"/>
                <a:gd name="connsiteX10" fmla="*/ 1922121 w 2467725"/>
                <a:gd name="connsiteY10" fmla="*/ 1383445 h 1666178"/>
                <a:gd name="connsiteX11" fmla="*/ 1282078 w 2467725"/>
                <a:gd name="connsiteY11" fmla="*/ 1650508 h 1666178"/>
                <a:gd name="connsiteX12" fmla="*/ 416737 w 2467725"/>
                <a:gd name="connsiteY12" fmla="*/ 1599233 h 1666178"/>
                <a:gd name="connsiteX0" fmla="*/ 416737 w 2467725"/>
                <a:gd name="connsiteY0" fmla="*/ 1599233 h 1666178"/>
                <a:gd name="connsiteX1" fmla="*/ 1993 w 2467725"/>
                <a:gd name="connsiteY1" fmla="*/ 982851 h 1666178"/>
                <a:gd name="connsiteX2" fmla="*/ 428689 w 2467725"/>
                <a:gd name="connsiteY2" fmla="*/ 315195 h 1666178"/>
                <a:gd name="connsiteX3" fmla="*/ 855385 w 2467725"/>
                <a:gd name="connsiteY3" fmla="*/ 315195 h 1666178"/>
                <a:gd name="connsiteX4" fmla="*/ 1017228 w 2467725"/>
                <a:gd name="connsiteY4" fmla="*/ 502140 h 1666178"/>
                <a:gd name="connsiteX5" fmla="*/ 1409742 w 2467725"/>
                <a:gd name="connsiteY5" fmla="*/ 553797 h 1666178"/>
                <a:gd name="connsiteX6" fmla="*/ 2004049 w 2467725"/>
                <a:gd name="connsiteY6" fmla="*/ 79114 h 1666178"/>
                <a:gd name="connsiteX7" fmla="*/ 2410262 w 2467725"/>
                <a:gd name="connsiteY7" fmla="*/ 79113 h 1666178"/>
                <a:gd name="connsiteX8" fmla="*/ 2348819 w 2467725"/>
                <a:gd name="connsiteY8" fmla="*/ 448726 h 1666178"/>
                <a:gd name="connsiteX9" fmla="*/ 2246406 w 2467725"/>
                <a:gd name="connsiteY9" fmla="*/ 964693 h 1666178"/>
                <a:gd name="connsiteX10" fmla="*/ 1922121 w 2467725"/>
                <a:gd name="connsiteY10" fmla="*/ 1383445 h 1666178"/>
                <a:gd name="connsiteX11" fmla="*/ 1282078 w 2467725"/>
                <a:gd name="connsiteY11" fmla="*/ 1650508 h 1666178"/>
                <a:gd name="connsiteX12" fmla="*/ 416737 w 2467725"/>
                <a:gd name="connsiteY12" fmla="*/ 1599233 h 1666178"/>
                <a:gd name="connsiteX0" fmla="*/ 416737 w 2467725"/>
                <a:gd name="connsiteY0" fmla="*/ 1586414 h 1653359"/>
                <a:gd name="connsiteX1" fmla="*/ 1993 w 2467725"/>
                <a:gd name="connsiteY1" fmla="*/ 970032 h 1653359"/>
                <a:gd name="connsiteX2" fmla="*/ 428689 w 2467725"/>
                <a:gd name="connsiteY2" fmla="*/ 302376 h 1653359"/>
                <a:gd name="connsiteX3" fmla="*/ 855385 w 2467725"/>
                <a:gd name="connsiteY3" fmla="*/ 302376 h 1653359"/>
                <a:gd name="connsiteX4" fmla="*/ 1017228 w 2467725"/>
                <a:gd name="connsiteY4" fmla="*/ 489321 h 1653359"/>
                <a:gd name="connsiteX5" fmla="*/ 1471187 w 2467725"/>
                <a:gd name="connsiteY5" fmla="*/ 464065 h 1653359"/>
                <a:gd name="connsiteX6" fmla="*/ 2004049 w 2467725"/>
                <a:gd name="connsiteY6" fmla="*/ 66295 h 1653359"/>
                <a:gd name="connsiteX7" fmla="*/ 2410262 w 2467725"/>
                <a:gd name="connsiteY7" fmla="*/ 66294 h 1653359"/>
                <a:gd name="connsiteX8" fmla="*/ 2348819 w 2467725"/>
                <a:gd name="connsiteY8" fmla="*/ 435907 h 1653359"/>
                <a:gd name="connsiteX9" fmla="*/ 2246406 w 2467725"/>
                <a:gd name="connsiteY9" fmla="*/ 951874 h 1653359"/>
                <a:gd name="connsiteX10" fmla="*/ 1922121 w 2467725"/>
                <a:gd name="connsiteY10" fmla="*/ 1370626 h 1653359"/>
                <a:gd name="connsiteX11" fmla="*/ 1282078 w 2467725"/>
                <a:gd name="connsiteY11" fmla="*/ 1637689 h 1653359"/>
                <a:gd name="connsiteX12" fmla="*/ 416737 w 2467725"/>
                <a:gd name="connsiteY12" fmla="*/ 1586414 h 1653359"/>
                <a:gd name="connsiteX0" fmla="*/ 416737 w 2467725"/>
                <a:gd name="connsiteY0" fmla="*/ 1586414 h 1653359"/>
                <a:gd name="connsiteX1" fmla="*/ 1993 w 2467725"/>
                <a:gd name="connsiteY1" fmla="*/ 970032 h 1653359"/>
                <a:gd name="connsiteX2" fmla="*/ 428689 w 2467725"/>
                <a:gd name="connsiteY2" fmla="*/ 302376 h 1653359"/>
                <a:gd name="connsiteX3" fmla="*/ 855385 w 2467725"/>
                <a:gd name="connsiteY3" fmla="*/ 302376 h 1653359"/>
                <a:gd name="connsiteX4" fmla="*/ 1119636 w 2467725"/>
                <a:gd name="connsiteY4" fmla="*/ 489321 h 1653359"/>
                <a:gd name="connsiteX5" fmla="*/ 1471187 w 2467725"/>
                <a:gd name="connsiteY5" fmla="*/ 464065 h 1653359"/>
                <a:gd name="connsiteX6" fmla="*/ 2004049 w 2467725"/>
                <a:gd name="connsiteY6" fmla="*/ 66295 h 1653359"/>
                <a:gd name="connsiteX7" fmla="*/ 2410262 w 2467725"/>
                <a:gd name="connsiteY7" fmla="*/ 66294 h 1653359"/>
                <a:gd name="connsiteX8" fmla="*/ 2348819 w 2467725"/>
                <a:gd name="connsiteY8" fmla="*/ 435907 h 1653359"/>
                <a:gd name="connsiteX9" fmla="*/ 2246406 w 2467725"/>
                <a:gd name="connsiteY9" fmla="*/ 951874 h 1653359"/>
                <a:gd name="connsiteX10" fmla="*/ 1922121 w 2467725"/>
                <a:gd name="connsiteY10" fmla="*/ 1370626 h 1653359"/>
                <a:gd name="connsiteX11" fmla="*/ 1282078 w 2467725"/>
                <a:gd name="connsiteY11" fmla="*/ 1637689 h 1653359"/>
                <a:gd name="connsiteX12" fmla="*/ 416737 w 2467725"/>
                <a:gd name="connsiteY12" fmla="*/ 1586414 h 1653359"/>
                <a:gd name="connsiteX0" fmla="*/ 416737 w 2467725"/>
                <a:gd name="connsiteY0" fmla="*/ 1586414 h 1653359"/>
                <a:gd name="connsiteX1" fmla="*/ 1993 w 2467725"/>
                <a:gd name="connsiteY1" fmla="*/ 970032 h 1653359"/>
                <a:gd name="connsiteX2" fmla="*/ 428689 w 2467725"/>
                <a:gd name="connsiteY2" fmla="*/ 302376 h 1653359"/>
                <a:gd name="connsiteX3" fmla="*/ 834901 w 2467725"/>
                <a:gd name="connsiteY3" fmla="*/ 238281 h 1653359"/>
                <a:gd name="connsiteX4" fmla="*/ 1119636 w 2467725"/>
                <a:gd name="connsiteY4" fmla="*/ 489321 h 1653359"/>
                <a:gd name="connsiteX5" fmla="*/ 1471187 w 2467725"/>
                <a:gd name="connsiteY5" fmla="*/ 464065 h 1653359"/>
                <a:gd name="connsiteX6" fmla="*/ 2004049 w 2467725"/>
                <a:gd name="connsiteY6" fmla="*/ 66295 h 1653359"/>
                <a:gd name="connsiteX7" fmla="*/ 2410262 w 2467725"/>
                <a:gd name="connsiteY7" fmla="*/ 66294 h 1653359"/>
                <a:gd name="connsiteX8" fmla="*/ 2348819 w 2467725"/>
                <a:gd name="connsiteY8" fmla="*/ 435907 h 1653359"/>
                <a:gd name="connsiteX9" fmla="*/ 2246406 w 2467725"/>
                <a:gd name="connsiteY9" fmla="*/ 951874 h 1653359"/>
                <a:gd name="connsiteX10" fmla="*/ 1922121 w 2467725"/>
                <a:gd name="connsiteY10" fmla="*/ 1370626 h 1653359"/>
                <a:gd name="connsiteX11" fmla="*/ 1282078 w 2467725"/>
                <a:gd name="connsiteY11" fmla="*/ 1637689 h 1653359"/>
                <a:gd name="connsiteX12" fmla="*/ 416737 w 2467725"/>
                <a:gd name="connsiteY12" fmla="*/ 1586414 h 1653359"/>
                <a:gd name="connsiteX0" fmla="*/ 229279 w 2628450"/>
                <a:gd name="connsiteY0" fmla="*/ 1560776 h 1649796"/>
                <a:gd name="connsiteX1" fmla="*/ 162718 w 2628450"/>
                <a:gd name="connsiteY1" fmla="*/ 970032 h 1649796"/>
                <a:gd name="connsiteX2" fmla="*/ 589414 w 2628450"/>
                <a:gd name="connsiteY2" fmla="*/ 302376 h 1649796"/>
                <a:gd name="connsiteX3" fmla="*/ 995626 w 2628450"/>
                <a:gd name="connsiteY3" fmla="*/ 238281 h 1649796"/>
                <a:gd name="connsiteX4" fmla="*/ 1280361 w 2628450"/>
                <a:gd name="connsiteY4" fmla="*/ 489321 h 1649796"/>
                <a:gd name="connsiteX5" fmla="*/ 1631912 w 2628450"/>
                <a:gd name="connsiteY5" fmla="*/ 464065 h 1649796"/>
                <a:gd name="connsiteX6" fmla="*/ 2164774 w 2628450"/>
                <a:gd name="connsiteY6" fmla="*/ 66295 h 1649796"/>
                <a:gd name="connsiteX7" fmla="*/ 2570987 w 2628450"/>
                <a:gd name="connsiteY7" fmla="*/ 66294 h 1649796"/>
                <a:gd name="connsiteX8" fmla="*/ 2509544 w 2628450"/>
                <a:gd name="connsiteY8" fmla="*/ 435907 h 1649796"/>
                <a:gd name="connsiteX9" fmla="*/ 2407131 w 2628450"/>
                <a:gd name="connsiteY9" fmla="*/ 951874 h 1649796"/>
                <a:gd name="connsiteX10" fmla="*/ 2082846 w 2628450"/>
                <a:gd name="connsiteY10" fmla="*/ 1370626 h 1649796"/>
                <a:gd name="connsiteX11" fmla="*/ 1442803 w 2628450"/>
                <a:gd name="connsiteY11" fmla="*/ 1637689 h 1649796"/>
                <a:gd name="connsiteX12" fmla="*/ 229279 w 2628450"/>
                <a:gd name="connsiteY12" fmla="*/ 1560776 h 1649796"/>
                <a:gd name="connsiteX0" fmla="*/ 248906 w 2648077"/>
                <a:gd name="connsiteY0" fmla="*/ 1560776 h 1783327"/>
                <a:gd name="connsiteX1" fmla="*/ 182345 w 2648077"/>
                <a:gd name="connsiteY1" fmla="*/ 970032 h 1783327"/>
                <a:gd name="connsiteX2" fmla="*/ 609041 w 2648077"/>
                <a:gd name="connsiteY2" fmla="*/ 302376 h 1783327"/>
                <a:gd name="connsiteX3" fmla="*/ 1015253 w 2648077"/>
                <a:gd name="connsiteY3" fmla="*/ 238281 h 1783327"/>
                <a:gd name="connsiteX4" fmla="*/ 1299988 w 2648077"/>
                <a:gd name="connsiteY4" fmla="*/ 489321 h 1783327"/>
                <a:gd name="connsiteX5" fmla="*/ 1651539 w 2648077"/>
                <a:gd name="connsiteY5" fmla="*/ 464065 h 1783327"/>
                <a:gd name="connsiteX6" fmla="*/ 2184401 w 2648077"/>
                <a:gd name="connsiteY6" fmla="*/ 66295 h 1783327"/>
                <a:gd name="connsiteX7" fmla="*/ 2590614 w 2648077"/>
                <a:gd name="connsiteY7" fmla="*/ 66294 h 1783327"/>
                <a:gd name="connsiteX8" fmla="*/ 2529171 w 2648077"/>
                <a:gd name="connsiteY8" fmla="*/ 435907 h 1783327"/>
                <a:gd name="connsiteX9" fmla="*/ 2426758 w 2648077"/>
                <a:gd name="connsiteY9" fmla="*/ 951874 h 1783327"/>
                <a:gd name="connsiteX10" fmla="*/ 2102473 w 2648077"/>
                <a:gd name="connsiteY10" fmla="*/ 1370626 h 1783327"/>
                <a:gd name="connsiteX11" fmla="*/ 1675774 w 2648077"/>
                <a:gd name="connsiteY11" fmla="*/ 1771220 h 1783327"/>
                <a:gd name="connsiteX12" fmla="*/ 248906 w 2648077"/>
                <a:gd name="connsiteY12" fmla="*/ 1560776 h 1783327"/>
                <a:gd name="connsiteX0" fmla="*/ 248906 w 2648077"/>
                <a:gd name="connsiteY0" fmla="*/ 1560776 h 1783327"/>
                <a:gd name="connsiteX1" fmla="*/ 182345 w 2648077"/>
                <a:gd name="connsiteY1" fmla="*/ 970032 h 1783327"/>
                <a:gd name="connsiteX2" fmla="*/ 609041 w 2648077"/>
                <a:gd name="connsiteY2" fmla="*/ 302376 h 1783327"/>
                <a:gd name="connsiteX3" fmla="*/ 1015253 w 2648077"/>
                <a:gd name="connsiteY3" fmla="*/ 238281 h 1783327"/>
                <a:gd name="connsiteX4" fmla="*/ 1299988 w 2648077"/>
                <a:gd name="connsiteY4" fmla="*/ 489321 h 1783327"/>
                <a:gd name="connsiteX5" fmla="*/ 1651539 w 2648077"/>
                <a:gd name="connsiteY5" fmla="*/ 464065 h 1783327"/>
                <a:gd name="connsiteX6" fmla="*/ 2184401 w 2648077"/>
                <a:gd name="connsiteY6" fmla="*/ 66295 h 1783327"/>
                <a:gd name="connsiteX7" fmla="*/ 2590614 w 2648077"/>
                <a:gd name="connsiteY7" fmla="*/ 66294 h 1783327"/>
                <a:gd name="connsiteX8" fmla="*/ 2529171 w 2648077"/>
                <a:gd name="connsiteY8" fmla="*/ 435907 h 1783327"/>
                <a:gd name="connsiteX9" fmla="*/ 2426758 w 2648077"/>
                <a:gd name="connsiteY9" fmla="*/ 951874 h 1783327"/>
                <a:gd name="connsiteX10" fmla="*/ 2315817 w 2648077"/>
                <a:gd name="connsiteY10" fmla="*/ 1504158 h 1783327"/>
                <a:gd name="connsiteX11" fmla="*/ 1675774 w 2648077"/>
                <a:gd name="connsiteY11" fmla="*/ 1771220 h 1783327"/>
                <a:gd name="connsiteX12" fmla="*/ 248906 w 2648077"/>
                <a:gd name="connsiteY12" fmla="*/ 1560776 h 1783327"/>
                <a:gd name="connsiteX0" fmla="*/ 248906 w 2648077"/>
                <a:gd name="connsiteY0" fmla="*/ 1560776 h 1875618"/>
                <a:gd name="connsiteX1" fmla="*/ 182345 w 2648077"/>
                <a:gd name="connsiteY1" fmla="*/ 970032 h 1875618"/>
                <a:gd name="connsiteX2" fmla="*/ 609041 w 2648077"/>
                <a:gd name="connsiteY2" fmla="*/ 302376 h 1875618"/>
                <a:gd name="connsiteX3" fmla="*/ 1015253 w 2648077"/>
                <a:gd name="connsiteY3" fmla="*/ 238281 h 1875618"/>
                <a:gd name="connsiteX4" fmla="*/ 1299988 w 2648077"/>
                <a:gd name="connsiteY4" fmla="*/ 489321 h 1875618"/>
                <a:gd name="connsiteX5" fmla="*/ 1651539 w 2648077"/>
                <a:gd name="connsiteY5" fmla="*/ 464065 h 1875618"/>
                <a:gd name="connsiteX6" fmla="*/ 2184401 w 2648077"/>
                <a:gd name="connsiteY6" fmla="*/ 66295 h 1875618"/>
                <a:gd name="connsiteX7" fmla="*/ 2590614 w 2648077"/>
                <a:gd name="connsiteY7" fmla="*/ 66294 h 1875618"/>
                <a:gd name="connsiteX8" fmla="*/ 2529171 w 2648077"/>
                <a:gd name="connsiteY8" fmla="*/ 435907 h 1875618"/>
                <a:gd name="connsiteX9" fmla="*/ 2426758 w 2648077"/>
                <a:gd name="connsiteY9" fmla="*/ 951874 h 1875618"/>
                <a:gd name="connsiteX10" fmla="*/ 2315817 w 2648077"/>
                <a:gd name="connsiteY10" fmla="*/ 1504158 h 1875618"/>
                <a:gd name="connsiteX11" fmla="*/ 1675774 w 2648077"/>
                <a:gd name="connsiteY11" fmla="*/ 1771220 h 1875618"/>
                <a:gd name="connsiteX12" fmla="*/ 248906 w 2648077"/>
                <a:gd name="connsiteY12" fmla="*/ 1560776 h 1875618"/>
                <a:gd name="connsiteX0" fmla="*/ 248906 w 2648077"/>
                <a:gd name="connsiteY0" fmla="*/ 1560776 h 1875618"/>
                <a:gd name="connsiteX1" fmla="*/ 182345 w 2648077"/>
                <a:gd name="connsiteY1" fmla="*/ 970032 h 1875618"/>
                <a:gd name="connsiteX2" fmla="*/ 609041 w 2648077"/>
                <a:gd name="connsiteY2" fmla="*/ 302376 h 1875618"/>
                <a:gd name="connsiteX3" fmla="*/ 1015253 w 2648077"/>
                <a:gd name="connsiteY3" fmla="*/ 238281 h 1875618"/>
                <a:gd name="connsiteX4" fmla="*/ 1299988 w 2648077"/>
                <a:gd name="connsiteY4" fmla="*/ 489321 h 1875618"/>
                <a:gd name="connsiteX5" fmla="*/ 1651539 w 2648077"/>
                <a:gd name="connsiteY5" fmla="*/ 464065 h 1875618"/>
                <a:gd name="connsiteX6" fmla="*/ 2184401 w 2648077"/>
                <a:gd name="connsiteY6" fmla="*/ 66295 h 1875618"/>
                <a:gd name="connsiteX7" fmla="*/ 2590614 w 2648077"/>
                <a:gd name="connsiteY7" fmla="*/ 66294 h 1875618"/>
                <a:gd name="connsiteX8" fmla="*/ 2529171 w 2648077"/>
                <a:gd name="connsiteY8" fmla="*/ 435907 h 1875618"/>
                <a:gd name="connsiteX9" fmla="*/ 2426758 w 2648077"/>
                <a:gd name="connsiteY9" fmla="*/ 951874 h 1875618"/>
                <a:gd name="connsiteX10" fmla="*/ 2315817 w 2648077"/>
                <a:gd name="connsiteY10" fmla="*/ 1504158 h 1875618"/>
                <a:gd name="connsiteX11" fmla="*/ 1675774 w 2648077"/>
                <a:gd name="connsiteY11" fmla="*/ 1771220 h 1875618"/>
                <a:gd name="connsiteX12" fmla="*/ 248906 w 2648077"/>
                <a:gd name="connsiteY12" fmla="*/ 1560776 h 1875618"/>
                <a:gd name="connsiteX0" fmla="*/ 248906 w 2648077"/>
                <a:gd name="connsiteY0" fmla="*/ 1560776 h 1875618"/>
                <a:gd name="connsiteX1" fmla="*/ 182345 w 2648077"/>
                <a:gd name="connsiteY1" fmla="*/ 970032 h 1875618"/>
                <a:gd name="connsiteX2" fmla="*/ 609041 w 2648077"/>
                <a:gd name="connsiteY2" fmla="*/ 302376 h 1875618"/>
                <a:gd name="connsiteX3" fmla="*/ 1015253 w 2648077"/>
                <a:gd name="connsiteY3" fmla="*/ 238281 h 1875618"/>
                <a:gd name="connsiteX4" fmla="*/ 1299988 w 2648077"/>
                <a:gd name="connsiteY4" fmla="*/ 489321 h 1875618"/>
                <a:gd name="connsiteX5" fmla="*/ 1651539 w 2648077"/>
                <a:gd name="connsiteY5" fmla="*/ 464065 h 1875618"/>
                <a:gd name="connsiteX6" fmla="*/ 2184401 w 2648077"/>
                <a:gd name="connsiteY6" fmla="*/ 66295 h 1875618"/>
                <a:gd name="connsiteX7" fmla="*/ 2590614 w 2648077"/>
                <a:gd name="connsiteY7" fmla="*/ 66294 h 1875618"/>
                <a:gd name="connsiteX8" fmla="*/ 2529171 w 2648077"/>
                <a:gd name="connsiteY8" fmla="*/ 435907 h 1875618"/>
                <a:gd name="connsiteX9" fmla="*/ 2426758 w 2648077"/>
                <a:gd name="connsiteY9" fmla="*/ 951874 h 1875618"/>
                <a:gd name="connsiteX10" fmla="*/ 2315817 w 2648077"/>
                <a:gd name="connsiteY10" fmla="*/ 1504158 h 1875618"/>
                <a:gd name="connsiteX11" fmla="*/ 1675774 w 2648077"/>
                <a:gd name="connsiteY11" fmla="*/ 1771220 h 1875618"/>
                <a:gd name="connsiteX12" fmla="*/ 248906 w 2648077"/>
                <a:gd name="connsiteY12" fmla="*/ 1560776 h 1875618"/>
                <a:gd name="connsiteX0" fmla="*/ 248906 w 2648077"/>
                <a:gd name="connsiteY0" fmla="*/ 1560776 h 1875618"/>
                <a:gd name="connsiteX1" fmla="*/ 182345 w 2648077"/>
                <a:gd name="connsiteY1" fmla="*/ 970032 h 1875618"/>
                <a:gd name="connsiteX2" fmla="*/ 609041 w 2648077"/>
                <a:gd name="connsiteY2" fmla="*/ 302376 h 1875618"/>
                <a:gd name="connsiteX3" fmla="*/ 1015253 w 2648077"/>
                <a:gd name="connsiteY3" fmla="*/ 238281 h 1875618"/>
                <a:gd name="connsiteX4" fmla="*/ 1299988 w 2648077"/>
                <a:gd name="connsiteY4" fmla="*/ 489321 h 1875618"/>
                <a:gd name="connsiteX5" fmla="*/ 1651539 w 2648077"/>
                <a:gd name="connsiteY5" fmla="*/ 464065 h 1875618"/>
                <a:gd name="connsiteX6" fmla="*/ 2184401 w 2648077"/>
                <a:gd name="connsiteY6" fmla="*/ 66295 h 1875618"/>
                <a:gd name="connsiteX7" fmla="*/ 2590614 w 2648077"/>
                <a:gd name="connsiteY7" fmla="*/ 66294 h 1875618"/>
                <a:gd name="connsiteX8" fmla="*/ 2529171 w 2648077"/>
                <a:gd name="connsiteY8" fmla="*/ 435907 h 1875618"/>
                <a:gd name="connsiteX9" fmla="*/ 2426758 w 2648077"/>
                <a:gd name="connsiteY9" fmla="*/ 951874 h 1875618"/>
                <a:gd name="connsiteX10" fmla="*/ 2315817 w 2648077"/>
                <a:gd name="connsiteY10" fmla="*/ 1504158 h 1875618"/>
                <a:gd name="connsiteX11" fmla="*/ 1675774 w 2648077"/>
                <a:gd name="connsiteY11" fmla="*/ 1771220 h 1875618"/>
                <a:gd name="connsiteX12" fmla="*/ 248906 w 2648077"/>
                <a:gd name="connsiteY12" fmla="*/ 1560776 h 1875618"/>
                <a:gd name="connsiteX0" fmla="*/ 248906 w 2648077"/>
                <a:gd name="connsiteY0" fmla="*/ 1560776 h 1875618"/>
                <a:gd name="connsiteX1" fmla="*/ 182345 w 2648077"/>
                <a:gd name="connsiteY1" fmla="*/ 970032 h 1875618"/>
                <a:gd name="connsiteX2" fmla="*/ 609041 w 2648077"/>
                <a:gd name="connsiteY2" fmla="*/ 302376 h 1875618"/>
                <a:gd name="connsiteX3" fmla="*/ 1015253 w 2648077"/>
                <a:gd name="connsiteY3" fmla="*/ 238281 h 1875618"/>
                <a:gd name="connsiteX4" fmla="*/ 1299988 w 2648077"/>
                <a:gd name="connsiteY4" fmla="*/ 489321 h 1875618"/>
                <a:gd name="connsiteX5" fmla="*/ 1651539 w 2648077"/>
                <a:gd name="connsiteY5" fmla="*/ 464065 h 1875618"/>
                <a:gd name="connsiteX6" fmla="*/ 2184401 w 2648077"/>
                <a:gd name="connsiteY6" fmla="*/ 66295 h 1875618"/>
                <a:gd name="connsiteX7" fmla="*/ 2590614 w 2648077"/>
                <a:gd name="connsiteY7" fmla="*/ 66294 h 1875618"/>
                <a:gd name="connsiteX8" fmla="*/ 2529171 w 2648077"/>
                <a:gd name="connsiteY8" fmla="*/ 435907 h 1875618"/>
                <a:gd name="connsiteX9" fmla="*/ 2426758 w 2648077"/>
                <a:gd name="connsiteY9" fmla="*/ 951874 h 1875618"/>
                <a:gd name="connsiteX10" fmla="*/ 2315817 w 2648077"/>
                <a:gd name="connsiteY10" fmla="*/ 1504158 h 1875618"/>
                <a:gd name="connsiteX11" fmla="*/ 1675774 w 2648077"/>
                <a:gd name="connsiteY11" fmla="*/ 1771220 h 1875618"/>
                <a:gd name="connsiteX12" fmla="*/ 248906 w 2648077"/>
                <a:gd name="connsiteY12" fmla="*/ 1560776 h 1875618"/>
                <a:gd name="connsiteX0" fmla="*/ 248906 w 2648077"/>
                <a:gd name="connsiteY0" fmla="*/ 1560776 h 1875618"/>
                <a:gd name="connsiteX1" fmla="*/ 182345 w 2648077"/>
                <a:gd name="connsiteY1" fmla="*/ 970032 h 1875618"/>
                <a:gd name="connsiteX2" fmla="*/ 609041 w 2648077"/>
                <a:gd name="connsiteY2" fmla="*/ 302376 h 1875618"/>
                <a:gd name="connsiteX3" fmla="*/ 1076698 w 2648077"/>
                <a:gd name="connsiteY3" fmla="*/ 328015 h 1875618"/>
                <a:gd name="connsiteX4" fmla="*/ 1299988 w 2648077"/>
                <a:gd name="connsiteY4" fmla="*/ 489321 h 1875618"/>
                <a:gd name="connsiteX5" fmla="*/ 1651539 w 2648077"/>
                <a:gd name="connsiteY5" fmla="*/ 464065 h 1875618"/>
                <a:gd name="connsiteX6" fmla="*/ 2184401 w 2648077"/>
                <a:gd name="connsiteY6" fmla="*/ 66295 h 1875618"/>
                <a:gd name="connsiteX7" fmla="*/ 2590614 w 2648077"/>
                <a:gd name="connsiteY7" fmla="*/ 66294 h 1875618"/>
                <a:gd name="connsiteX8" fmla="*/ 2529171 w 2648077"/>
                <a:gd name="connsiteY8" fmla="*/ 435907 h 1875618"/>
                <a:gd name="connsiteX9" fmla="*/ 2426758 w 2648077"/>
                <a:gd name="connsiteY9" fmla="*/ 951874 h 1875618"/>
                <a:gd name="connsiteX10" fmla="*/ 2315817 w 2648077"/>
                <a:gd name="connsiteY10" fmla="*/ 1504158 h 1875618"/>
                <a:gd name="connsiteX11" fmla="*/ 1675774 w 2648077"/>
                <a:gd name="connsiteY11" fmla="*/ 1771220 h 1875618"/>
                <a:gd name="connsiteX12" fmla="*/ 248906 w 2648077"/>
                <a:gd name="connsiteY12" fmla="*/ 1560776 h 1875618"/>
                <a:gd name="connsiteX0" fmla="*/ 248906 w 2648077"/>
                <a:gd name="connsiteY0" fmla="*/ 1560776 h 1875618"/>
                <a:gd name="connsiteX1" fmla="*/ 182345 w 2648077"/>
                <a:gd name="connsiteY1" fmla="*/ 970032 h 1875618"/>
                <a:gd name="connsiteX2" fmla="*/ 609035 w 2648077"/>
                <a:gd name="connsiteY2" fmla="*/ 302379 h 1875618"/>
                <a:gd name="connsiteX3" fmla="*/ 1076698 w 2648077"/>
                <a:gd name="connsiteY3" fmla="*/ 328015 h 1875618"/>
                <a:gd name="connsiteX4" fmla="*/ 1299988 w 2648077"/>
                <a:gd name="connsiteY4" fmla="*/ 489321 h 1875618"/>
                <a:gd name="connsiteX5" fmla="*/ 1651539 w 2648077"/>
                <a:gd name="connsiteY5" fmla="*/ 464065 h 1875618"/>
                <a:gd name="connsiteX6" fmla="*/ 2184401 w 2648077"/>
                <a:gd name="connsiteY6" fmla="*/ 66295 h 1875618"/>
                <a:gd name="connsiteX7" fmla="*/ 2590614 w 2648077"/>
                <a:gd name="connsiteY7" fmla="*/ 66294 h 1875618"/>
                <a:gd name="connsiteX8" fmla="*/ 2529171 w 2648077"/>
                <a:gd name="connsiteY8" fmla="*/ 435907 h 1875618"/>
                <a:gd name="connsiteX9" fmla="*/ 2426758 w 2648077"/>
                <a:gd name="connsiteY9" fmla="*/ 951874 h 1875618"/>
                <a:gd name="connsiteX10" fmla="*/ 2315817 w 2648077"/>
                <a:gd name="connsiteY10" fmla="*/ 1504158 h 1875618"/>
                <a:gd name="connsiteX11" fmla="*/ 1675774 w 2648077"/>
                <a:gd name="connsiteY11" fmla="*/ 1771220 h 1875618"/>
                <a:gd name="connsiteX12" fmla="*/ 248906 w 2648077"/>
                <a:gd name="connsiteY12" fmla="*/ 1560776 h 1875618"/>
                <a:gd name="connsiteX0" fmla="*/ 248906 w 2648077"/>
                <a:gd name="connsiteY0" fmla="*/ 1560776 h 1875618"/>
                <a:gd name="connsiteX1" fmla="*/ 182345 w 2648077"/>
                <a:gd name="connsiteY1" fmla="*/ 970032 h 1875618"/>
                <a:gd name="connsiteX2" fmla="*/ 609035 w 2648077"/>
                <a:gd name="connsiteY2" fmla="*/ 302379 h 1875618"/>
                <a:gd name="connsiteX3" fmla="*/ 1076698 w 2648077"/>
                <a:gd name="connsiteY3" fmla="*/ 328015 h 1875618"/>
                <a:gd name="connsiteX4" fmla="*/ 1299988 w 2648077"/>
                <a:gd name="connsiteY4" fmla="*/ 489321 h 1875618"/>
                <a:gd name="connsiteX5" fmla="*/ 1651539 w 2648077"/>
                <a:gd name="connsiteY5" fmla="*/ 464065 h 1875618"/>
                <a:gd name="connsiteX6" fmla="*/ 2184401 w 2648077"/>
                <a:gd name="connsiteY6" fmla="*/ 66295 h 1875618"/>
                <a:gd name="connsiteX7" fmla="*/ 2590614 w 2648077"/>
                <a:gd name="connsiteY7" fmla="*/ 66294 h 1875618"/>
                <a:gd name="connsiteX8" fmla="*/ 2529171 w 2648077"/>
                <a:gd name="connsiteY8" fmla="*/ 435907 h 1875618"/>
                <a:gd name="connsiteX9" fmla="*/ 2426758 w 2648077"/>
                <a:gd name="connsiteY9" fmla="*/ 951874 h 1875618"/>
                <a:gd name="connsiteX10" fmla="*/ 2315817 w 2648077"/>
                <a:gd name="connsiteY10" fmla="*/ 1504158 h 1875618"/>
                <a:gd name="connsiteX11" fmla="*/ 1675774 w 2648077"/>
                <a:gd name="connsiteY11" fmla="*/ 1771220 h 1875618"/>
                <a:gd name="connsiteX12" fmla="*/ 248906 w 2648077"/>
                <a:gd name="connsiteY12" fmla="*/ 1560776 h 1875618"/>
                <a:gd name="connsiteX0" fmla="*/ 248906 w 2648077"/>
                <a:gd name="connsiteY0" fmla="*/ 1560776 h 1875618"/>
                <a:gd name="connsiteX1" fmla="*/ 182345 w 2648077"/>
                <a:gd name="connsiteY1" fmla="*/ 970032 h 1875618"/>
                <a:gd name="connsiteX2" fmla="*/ 609035 w 2648077"/>
                <a:gd name="connsiteY2" fmla="*/ 302379 h 1875618"/>
                <a:gd name="connsiteX3" fmla="*/ 1076698 w 2648077"/>
                <a:gd name="connsiteY3" fmla="*/ 328015 h 1875618"/>
                <a:gd name="connsiteX4" fmla="*/ 1299988 w 2648077"/>
                <a:gd name="connsiteY4" fmla="*/ 489321 h 1875618"/>
                <a:gd name="connsiteX5" fmla="*/ 1651539 w 2648077"/>
                <a:gd name="connsiteY5" fmla="*/ 464065 h 1875618"/>
                <a:gd name="connsiteX6" fmla="*/ 2184401 w 2648077"/>
                <a:gd name="connsiteY6" fmla="*/ 66295 h 1875618"/>
                <a:gd name="connsiteX7" fmla="*/ 2590614 w 2648077"/>
                <a:gd name="connsiteY7" fmla="*/ 66294 h 1875618"/>
                <a:gd name="connsiteX8" fmla="*/ 2529171 w 2648077"/>
                <a:gd name="connsiteY8" fmla="*/ 435907 h 1875618"/>
                <a:gd name="connsiteX9" fmla="*/ 2426758 w 2648077"/>
                <a:gd name="connsiteY9" fmla="*/ 951874 h 1875618"/>
                <a:gd name="connsiteX10" fmla="*/ 2315817 w 2648077"/>
                <a:gd name="connsiteY10" fmla="*/ 1504158 h 1875618"/>
                <a:gd name="connsiteX11" fmla="*/ 1675774 w 2648077"/>
                <a:gd name="connsiteY11" fmla="*/ 1771220 h 1875618"/>
                <a:gd name="connsiteX12" fmla="*/ 248906 w 2648077"/>
                <a:gd name="connsiteY12" fmla="*/ 1560776 h 1875618"/>
                <a:gd name="connsiteX0" fmla="*/ 248906 w 2648077"/>
                <a:gd name="connsiteY0" fmla="*/ 1564984 h 1879826"/>
                <a:gd name="connsiteX1" fmla="*/ 182345 w 2648077"/>
                <a:gd name="connsiteY1" fmla="*/ 974240 h 1879826"/>
                <a:gd name="connsiteX2" fmla="*/ 609035 w 2648077"/>
                <a:gd name="connsiteY2" fmla="*/ 306587 h 1879826"/>
                <a:gd name="connsiteX3" fmla="*/ 1076698 w 2648077"/>
                <a:gd name="connsiteY3" fmla="*/ 332223 h 1879826"/>
                <a:gd name="connsiteX4" fmla="*/ 1299988 w 2648077"/>
                <a:gd name="connsiteY4" fmla="*/ 493529 h 1879826"/>
                <a:gd name="connsiteX5" fmla="*/ 2184401 w 2648077"/>
                <a:gd name="connsiteY5" fmla="*/ 70503 h 1879826"/>
                <a:gd name="connsiteX6" fmla="*/ 2590614 w 2648077"/>
                <a:gd name="connsiteY6" fmla="*/ 70502 h 1879826"/>
                <a:gd name="connsiteX7" fmla="*/ 2529171 w 2648077"/>
                <a:gd name="connsiteY7" fmla="*/ 440115 h 1879826"/>
                <a:gd name="connsiteX8" fmla="*/ 2426758 w 2648077"/>
                <a:gd name="connsiteY8" fmla="*/ 956082 h 1879826"/>
                <a:gd name="connsiteX9" fmla="*/ 2315817 w 2648077"/>
                <a:gd name="connsiteY9" fmla="*/ 1508366 h 1879826"/>
                <a:gd name="connsiteX10" fmla="*/ 1675774 w 2648077"/>
                <a:gd name="connsiteY10" fmla="*/ 1775428 h 1879826"/>
                <a:gd name="connsiteX11" fmla="*/ 248906 w 2648077"/>
                <a:gd name="connsiteY11" fmla="*/ 1564984 h 1879826"/>
                <a:gd name="connsiteX0" fmla="*/ 248906 w 2648077"/>
                <a:gd name="connsiteY0" fmla="*/ 1564984 h 1879826"/>
                <a:gd name="connsiteX1" fmla="*/ 182345 w 2648077"/>
                <a:gd name="connsiteY1" fmla="*/ 974240 h 1879826"/>
                <a:gd name="connsiteX2" fmla="*/ 609035 w 2648077"/>
                <a:gd name="connsiteY2" fmla="*/ 306587 h 1879826"/>
                <a:gd name="connsiteX3" fmla="*/ 1299988 w 2648077"/>
                <a:gd name="connsiteY3" fmla="*/ 493529 h 1879826"/>
                <a:gd name="connsiteX4" fmla="*/ 2184401 w 2648077"/>
                <a:gd name="connsiteY4" fmla="*/ 70503 h 1879826"/>
                <a:gd name="connsiteX5" fmla="*/ 2590614 w 2648077"/>
                <a:gd name="connsiteY5" fmla="*/ 70502 h 1879826"/>
                <a:gd name="connsiteX6" fmla="*/ 2529171 w 2648077"/>
                <a:gd name="connsiteY6" fmla="*/ 440115 h 1879826"/>
                <a:gd name="connsiteX7" fmla="*/ 2426758 w 2648077"/>
                <a:gd name="connsiteY7" fmla="*/ 956082 h 1879826"/>
                <a:gd name="connsiteX8" fmla="*/ 2315817 w 2648077"/>
                <a:gd name="connsiteY8" fmla="*/ 1508366 h 1879826"/>
                <a:gd name="connsiteX9" fmla="*/ 1675774 w 2648077"/>
                <a:gd name="connsiteY9" fmla="*/ 1775428 h 1879826"/>
                <a:gd name="connsiteX10" fmla="*/ 248906 w 2648077"/>
                <a:gd name="connsiteY10" fmla="*/ 1564984 h 1879826"/>
                <a:gd name="connsiteX0" fmla="*/ 248906 w 2648077"/>
                <a:gd name="connsiteY0" fmla="*/ 1556085 h 1870927"/>
                <a:gd name="connsiteX1" fmla="*/ 182345 w 2648077"/>
                <a:gd name="connsiteY1" fmla="*/ 965341 h 1870927"/>
                <a:gd name="connsiteX2" fmla="*/ 609035 w 2648077"/>
                <a:gd name="connsiteY2" fmla="*/ 297688 h 1870927"/>
                <a:gd name="connsiteX3" fmla="*/ 1603644 w 2648077"/>
                <a:gd name="connsiteY3" fmla="*/ 256622 h 1870927"/>
                <a:gd name="connsiteX4" fmla="*/ 2184401 w 2648077"/>
                <a:gd name="connsiteY4" fmla="*/ 61604 h 1870927"/>
                <a:gd name="connsiteX5" fmla="*/ 2590614 w 2648077"/>
                <a:gd name="connsiteY5" fmla="*/ 61603 h 1870927"/>
                <a:gd name="connsiteX6" fmla="*/ 2529171 w 2648077"/>
                <a:gd name="connsiteY6" fmla="*/ 431216 h 1870927"/>
                <a:gd name="connsiteX7" fmla="*/ 2426758 w 2648077"/>
                <a:gd name="connsiteY7" fmla="*/ 947183 h 1870927"/>
                <a:gd name="connsiteX8" fmla="*/ 2315817 w 2648077"/>
                <a:gd name="connsiteY8" fmla="*/ 1499467 h 1870927"/>
                <a:gd name="connsiteX9" fmla="*/ 1675774 w 2648077"/>
                <a:gd name="connsiteY9" fmla="*/ 1766529 h 1870927"/>
                <a:gd name="connsiteX10" fmla="*/ 248906 w 2648077"/>
                <a:gd name="connsiteY10" fmla="*/ 1556085 h 1870927"/>
                <a:gd name="connsiteX0" fmla="*/ 248906 w 2569564"/>
                <a:gd name="connsiteY0" fmla="*/ 1523580 h 1838422"/>
                <a:gd name="connsiteX1" fmla="*/ 182345 w 2569564"/>
                <a:gd name="connsiteY1" fmla="*/ 932836 h 1838422"/>
                <a:gd name="connsiteX2" fmla="*/ 609035 w 2569564"/>
                <a:gd name="connsiteY2" fmla="*/ 265183 h 1838422"/>
                <a:gd name="connsiteX3" fmla="*/ 1603644 w 2569564"/>
                <a:gd name="connsiteY3" fmla="*/ 224117 h 1838422"/>
                <a:gd name="connsiteX4" fmla="*/ 2184401 w 2569564"/>
                <a:gd name="connsiteY4" fmla="*/ 29099 h 1838422"/>
                <a:gd name="connsiteX5" fmla="*/ 2529171 w 2569564"/>
                <a:gd name="connsiteY5" fmla="*/ 398711 h 1838422"/>
                <a:gd name="connsiteX6" fmla="*/ 2426758 w 2569564"/>
                <a:gd name="connsiteY6" fmla="*/ 914678 h 1838422"/>
                <a:gd name="connsiteX7" fmla="*/ 2315817 w 2569564"/>
                <a:gd name="connsiteY7" fmla="*/ 1466962 h 1838422"/>
                <a:gd name="connsiteX8" fmla="*/ 1675774 w 2569564"/>
                <a:gd name="connsiteY8" fmla="*/ 1734024 h 1838422"/>
                <a:gd name="connsiteX9" fmla="*/ 248906 w 2569564"/>
                <a:gd name="connsiteY9" fmla="*/ 1523580 h 1838422"/>
                <a:gd name="connsiteX0" fmla="*/ 248906 w 2705857"/>
                <a:gd name="connsiteY0" fmla="*/ 1376518 h 1691360"/>
                <a:gd name="connsiteX1" fmla="*/ 182345 w 2705857"/>
                <a:gd name="connsiteY1" fmla="*/ 785774 h 1691360"/>
                <a:gd name="connsiteX2" fmla="*/ 609035 w 2705857"/>
                <a:gd name="connsiteY2" fmla="*/ 118121 h 1691360"/>
                <a:gd name="connsiteX3" fmla="*/ 1603644 w 2705857"/>
                <a:gd name="connsiteY3" fmla="*/ 77055 h 1691360"/>
                <a:gd name="connsiteX4" fmla="*/ 2551605 w 2705857"/>
                <a:gd name="connsiteY4" fmla="*/ 59722 h 1691360"/>
                <a:gd name="connsiteX5" fmla="*/ 2529171 w 2705857"/>
                <a:gd name="connsiteY5" fmla="*/ 251649 h 1691360"/>
                <a:gd name="connsiteX6" fmla="*/ 2426758 w 2705857"/>
                <a:gd name="connsiteY6" fmla="*/ 767616 h 1691360"/>
                <a:gd name="connsiteX7" fmla="*/ 2315817 w 2705857"/>
                <a:gd name="connsiteY7" fmla="*/ 1319900 h 1691360"/>
                <a:gd name="connsiteX8" fmla="*/ 1675774 w 2705857"/>
                <a:gd name="connsiteY8" fmla="*/ 1586962 h 1691360"/>
                <a:gd name="connsiteX9" fmla="*/ 248906 w 2705857"/>
                <a:gd name="connsiteY9" fmla="*/ 1376518 h 1691360"/>
                <a:gd name="connsiteX0" fmla="*/ 248906 w 2666358"/>
                <a:gd name="connsiteY0" fmla="*/ 1376518 h 1691360"/>
                <a:gd name="connsiteX1" fmla="*/ 182345 w 2666358"/>
                <a:gd name="connsiteY1" fmla="*/ 785774 h 1691360"/>
                <a:gd name="connsiteX2" fmla="*/ 609035 w 2666358"/>
                <a:gd name="connsiteY2" fmla="*/ 118121 h 1691360"/>
                <a:gd name="connsiteX3" fmla="*/ 1603644 w 2666358"/>
                <a:gd name="connsiteY3" fmla="*/ 77055 h 1691360"/>
                <a:gd name="connsiteX4" fmla="*/ 2529171 w 2666358"/>
                <a:gd name="connsiteY4" fmla="*/ 251649 h 1691360"/>
                <a:gd name="connsiteX5" fmla="*/ 2426758 w 2666358"/>
                <a:gd name="connsiteY5" fmla="*/ 767616 h 1691360"/>
                <a:gd name="connsiteX6" fmla="*/ 2315817 w 2666358"/>
                <a:gd name="connsiteY6" fmla="*/ 1319900 h 1691360"/>
                <a:gd name="connsiteX7" fmla="*/ 1675774 w 2666358"/>
                <a:gd name="connsiteY7" fmla="*/ 1586962 h 1691360"/>
                <a:gd name="connsiteX8" fmla="*/ 248906 w 2666358"/>
                <a:gd name="connsiteY8" fmla="*/ 1376518 h 1691360"/>
                <a:gd name="connsiteX0" fmla="*/ 248906 w 2688796"/>
                <a:gd name="connsiteY0" fmla="*/ 1431891 h 1746733"/>
                <a:gd name="connsiteX1" fmla="*/ 182345 w 2688796"/>
                <a:gd name="connsiteY1" fmla="*/ 841147 h 1746733"/>
                <a:gd name="connsiteX2" fmla="*/ 609035 w 2688796"/>
                <a:gd name="connsiteY2" fmla="*/ 173494 h 1746733"/>
                <a:gd name="connsiteX3" fmla="*/ 1603644 w 2688796"/>
                <a:gd name="connsiteY3" fmla="*/ 132428 h 1746733"/>
                <a:gd name="connsiteX4" fmla="*/ 2551609 w 2688796"/>
                <a:gd name="connsiteY4" fmla="*/ 115093 h 1746733"/>
                <a:gd name="connsiteX5" fmla="*/ 2426758 w 2688796"/>
                <a:gd name="connsiteY5" fmla="*/ 822989 h 1746733"/>
                <a:gd name="connsiteX6" fmla="*/ 2315817 w 2688796"/>
                <a:gd name="connsiteY6" fmla="*/ 1375273 h 1746733"/>
                <a:gd name="connsiteX7" fmla="*/ 1675774 w 2688796"/>
                <a:gd name="connsiteY7" fmla="*/ 1642335 h 1746733"/>
                <a:gd name="connsiteX8" fmla="*/ 248906 w 2688796"/>
                <a:gd name="connsiteY8" fmla="*/ 1431891 h 1746733"/>
                <a:gd name="connsiteX0" fmla="*/ 248906 w 3126803"/>
                <a:gd name="connsiteY0" fmla="*/ 1431891 h 1746733"/>
                <a:gd name="connsiteX1" fmla="*/ 182345 w 3126803"/>
                <a:gd name="connsiteY1" fmla="*/ 841147 h 1746733"/>
                <a:gd name="connsiteX2" fmla="*/ 609035 w 3126803"/>
                <a:gd name="connsiteY2" fmla="*/ 173494 h 1746733"/>
                <a:gd name="connsiteX3" fmla="*/ 1603644 w 3126803"/>
                <a:gd name="connsiteY3" fmla="*/ 132428 h 1746733"/>
                <a:gd name="connsiteX4" fmla="*/ 2551609 w 3126803"/>
                <a:gd name="connsiteY4" fmla="*/ 115093 h 1746733"/>
                <a:gd name="connsiteX5" fmla="*/ 2426758 w 3126803"/>
                <a:gd name="connsiteY5" fmla="*/ 822989 h 1746733"/>
                <a:gd name="connsiteX6" fmla="*/ 2965618 w 3126803"/>
                <a:gd name="connsiteY6" fmla="*/ 1449709 h 1746733"/>
                <a:gd name="connsiteX7" fmla="*/ 1675774 w 3126803"/>
                <a:gd name="connsiteY7" fmla="*/ 1642335 h 1746733"/>
                <a:gd name="connsiteX8" fmla="*/ 248906 w 3126803"/>
                <a:gd name="connsiteY8" fmla="*/ 1431891 h 1746733"/>
                <a:gd name="connsiteX0" fmla="*/ 271506 w 3090784"/>
                <a:gd name="connsiteY0" fmla="*/ 1431891 h 1889526"/>
                <a:gd name="connsiteX1" fmla="*/ 204945 w 3090784"/>
                <a:gd name="connsiteY1" fmla="*/ 841147 h 1889526"/>
                <a:gd name="connsiteX2" fmla="*/ 631635 w 3090784"/>
                <a:gd name="connsiteY2" fmla="*/ 173494 h 1889526"/>
                <a:gd name="connsiteX3" fmla="*/ 1626244 w 3090784"/>
                <a:gd name="connsiteY3" fmla="*/ 132428 h 1889526"/>
                <a:gd name="connsiteX4" fmla="*/ 2574209 w 3090784"/>
                <a:gd name="connsiteY4" fmla="*/ 115093 h 1889526"/>
                <a:gd name="connsiteX5" fmla="*/ 2449358 w 3090784"/>
                <a:gd name="connsiteY5" fmla="*/ 822989 h 1889526"/>
                <a:gd name="connsiteX6" fmla="*/ 2988218 w 3090784"/>
                <a:gd name="connsiteY6" fmla="*/ 1449709 h 1889526"/>
                <a:gd name="connsiteX7" fmla="*/ 1833972 w 3090784"/>
                <a:gd name="connsiteY7" fmla="*/ 1785129 h 1889526"/>
                <a:gd name="connsiteX8" fmla="*/ 271506 w 3090784"/>
                <a:gd name="connsiteY8" fmla="*/ 1431891 h 1889526"/>
                <a:gd name="connsiteX0" fmla="*/ 271506 w 2741326"/>
                <a:gd name="connsiteY0" fmla="*/ 1431891 h 1889526"/>
                <a:gd name="connsiteX1" fmla="*/ 204945 w 2741326"/>
                <a:gd name="connsiteY1" fmla="*/ 841147 h 1889526"/>
                <a:gd name="connsiteX2" fmla="*/ 631635 w 2741326"/>
                <a:gd name="connsiteY2" fmla="*/ 173494 h 1889526"/>
                <a:gd name="connsiteX3" fmla="*/ 1626244 w 2741326"/>
                <a:gd name="connsiteY3" fmla="*/ 132428 h 1889526"/>
                <a:gd name="connsiteX4" fmla="*/ 2574209 w 2741326"/>
                <a:gd name="connsiteY4" fmla="*/ 115093 h 1889526"/>
                <a:gd name="connsiteX5" fmla="*/ 2449358 w 2741326"/>
                <a:gd name="connsiteY5" fmla="*/ 822989 h 1889526"/>
                <a:gd name="connsiteX6" fmla="*/ 2638764 w 2741326"/>
                <a:gd name="connsiteY6" fmla="*/ 1334363 h 1889526"/>
                <a:gd name="connsiteX7" fmla="*/ 1833972 w 2741326"/>
                <a:gd name="connsiteY7" fmla="*/ 1785129 h 1889526"/>
                <a:gd name="connsiteX8" fmla="*/ 271506 w 2741326"/>
                <a:gd name="connsiteY8" fmla="*/ 1431891 h 1889526"/>
                <a:gd name="connsiteX0" fmla="*/ 271506 w 3090784"/>
                <a:gd name="connsiteY0" fmla="*/ 1431891 h 1889526"/>
                <a:gd name="connsiteX1" fmla="*/ 204945 w 3090784"/>
                <a:gd name="connsiteY1" fmla="*/ 841147 h 1889526"/>
                <a:gd name="connsiteX2" fmla="*/ 631635 w 3090784"/>
                <a:gd name="connsiteY2" fmla="*/ 173494 h 1889526"/>
                <a:gd name="connsiteX3" fmla="*/ 1626244 w 3090784"/>
                <a:gd name="connsiteY3" fmla="*/ 132428 h 1889526"/>
                <a:gd name="connsiteX4" fmla="*/ 2574209 w 3090784"/>
                <a:gd name="connsiteY4" fmla="*/ 115093 h 1889526"/>
                <a:gd name="connsiteX5" fmla="*/ 2449358 w 3090784"/>
                <a:gd name="connsiteY5" fmla="*/ 822989 h 1889526"/>
                <a:gd name="connsiteX6" fmla="*/ 2988217 w 3090784"/>
                <a:gd name="connsiteY6" fmla="*/ 1449710 h 1889526"/>
                <a:gd name="connsiteX7" fmla="*/ 1833972 w 3090784"/>
                <a:gd name="connsiteY7" fmla="*/ 1785129 h 1889526"/>
                <a:gd name="connsiteX8" fmla="*/ 271506 w 3090784"/>
                <a:gd name="connsiteY8" fmla="*/ 1431891 h 1889526"/>
                <a:gd name="connsiteX0" fmla="*/ 271506 w 2840028"/>
                <a:gd name="connsiteY0" fmla="*/ 1431891 h 1889526"/>
                <a:gd name="connsiteX1" fmla="*/ 204945 w 2840028"/>
                <a:gd name="connsiteY1" fmla="*/ 841147 h 1889526"/>
                <a:gd name="connsiteX2" fmla="*/ 631635 w 2840028"/>
                <a:gd name="connsiteY2" fmla="*/ 173494 h 1889526"/>
                <a:gd name="connsiteX3" fmla="*/ 1626244 w 2840028"/>
                <a:gd name="connsiteY3" fmla="*/ 132428 h 1889526"/>
                <a:gd name="connsiteX4" fmla="*/ 2574209 w 2840028"/>
                <a:gd name="connsiteY4" fmla="*/ 115093 h 1889526"/>
                <a:gd name="connsiteX5" fmla="*/ 2449358 w 2840028"/>
                <a:gd name="connsiteY5" fmla="*/ 822989 h 1889526"/>
                <a:gd name="connsiteX6" fmla="*/ 2737465 w 2840028"/>
                <a:gd name="connsiteY6" fmla="*/ 1421665 h 1889526"/>
                <a:gd name="connsiteX7" fmla="*/ 1833972 w 2840028"/>
                <a:gd name="connsiteY7" fmla="*/ 1785129 h 1889526"/>
                <a:gd name="connsiteX8" fmla="*/ 271506 w 2840028"/>
                <a:gd name="connsiteY8" fmla="*/ 1431891 h 1889526"/>
                <a:gd name="connsiteX0" fmla="*/ 271506 w 2840028"/>
                <a:gd name="connsiteY0" fmla="*/ 1376516 h 1834151"/>
                <a:gd name="connsiteX1" fmla="*/ 204945 w 2840028"/>
                <a:gd name="connsiteY1" fmla="*/ 785772 h 1834151"/>
                <a:gd name="connsiteX2" fmla="*/ 631635 w 2840028"/>
                <a:gd name="connsiteY2" fmla="*/ 118119 h 1834151"/>
                <a:gd name="connsiteX3" fmla="*/ 1626244 w 2840028"/>
                <a:gd name="connsiteY3" fmla="*/ 77053 h 1834151"/>
                <a:gd name="connsiteX4" fmla="*/ 2663448 w 2840028"/>
                <a:gd name="connsiteY4" fmla="*/ 331936 h 1834151"/>
                <a:gd name="connsiteX5" fmla="*/ 2449358 w 2840028"/>
                <a:gd name="connsiteY5" fmla="*/ 767614 h 1834151"/>
                <a:gd name="connsiteX6" fmla="*/ 2737465 w 2840028"/>
                <a:gd name="connsiteY6" fmla="*/ 1366290 h 1834151"/>
                <a:gd name="connsiteX7" fmla="*/ 1833972 w 2840028"/>
                <a:gd name="connsiteY7" fmla="*/ 1729754 h 1834151"/>
                <a:gd name="connsiteX8" fmla="*/ 271506 w 2840028"/>
                <a:gd name="connsiteY8" fmla="*/ 1376516 h 1834151"/>
                <a:gd name="connsiteX0" fmla="*/ 483526 w 3052048"/>
                <a:gd name="connsiteY0" fmla="*/ 1351322 h 1808957"/>
                <a:gd name="connsiteX1" fmla="*/ 60021 w 3052048"/>
                <a:gd name="connsiteY1" fmla="*/ 609409 h 1808957"/>
                <a:gd name="connsiteX2" fmla="*/ 843655 w 3052048"/>
                <a:gd name="connsiteY2" fmla="*/ 92925 h 1808957"/>
                <a:gd name="connsiteX3" fmla="*/ 1838264 w 3052048"/>
                <a:gd name="connsiteY3" fmla="*/ 51859 h 1808957"/>
                <a:gd name="connsiteX4" fmla="*/ 2875468 w 3052048"/>
                <a:gd name="connsiteY4" fmla="*/ 306742 h 1808957"/>
                <a:gd name="connsiteX5" fmla="*/ 2661378 w 3052048"/>
                <a:gd name="connsiteY5" fmla="*/ 742420 h 1808957"/>
                <a:gd name="connsiteX6" fmla="*/ 2949485 w 3052048"/>
                <a:gd name="connsiteY6" fmla="*/ 1341096 h 1808957"/>
                <a:gd name="connsiteX7" fmla="*/ 2045992 w 3052048"/>
                <a:gd name="connsiteY7" fmla="*/ 1704560 h 1808957"/>
                <a:gd name="connsiteX8" fmla="*/ 483526 w 3052048"/>
                <a:gd name="connsiteY8" fmla="*/ 1351322 h 1808957"/>
                <a:gd name="connsiteX0" fmla="*/ 483526 w 3722392"/>
                <a:gd name="connsiteY0" fmla="*/ 1351322 h 1808957"/>
                <a:gd name="connsiteX1" fmla="*/ 60021 w 3722392"/>
                <a:gd name="connsiteY1" fmla="*/ 609409 h 1808957"/>
                <a:gd name="connsiteX2" fmla="*/ 843655 w 3722392"/>
                <a:gd name="connsiteY2" fmla="*/ 92925 h 1808957"/>
                <a:gd name="connsiteX3" fmla="*/ 1838264 w 3722392"/>
                <a:gd name="connsiteY3" fmla="*/ 51859 h 1808957"/>
                <a:gd name="connsiteX4" fmla="*/ 2875468 w 3722392"/>
                <a:gd name="connsiteY4" fmla="*/ 306742 h 1808957"/>
                <a:gd name="connsiteX5" fmla="*/ 2661378 w 3722392"/>
                <a:gd name="connsiteY5" fmla="*/ 742420 h 1808957"/>
                <a:gd name="connsiteX6" fmla="*/ 3619827 w 3722392"/>
                <a:gd name="connsiteY6" fmla="*/ 1146478 h 1808957"/>
                <a:gd name="connsiteX7" fmla="*/ 2045992 w 3722392"/>
                <a:gd name="connsiteY7" fmla="*/ 1704560 h 1808957"/>
                <a:gd name="connsiteX8" fmla="*/ 483526 w 3722392"/>
                <a:gd name="connsiteY8" fmla="*/ 1351322 h 1808957"/>
                <a:gd name="connsiteX0" fmla="*/ 483526 w 3760415"/>
                <a:gd name="connsiteY0" fmla="*/ 1351322 h 1808957"/>
                <a:gd name="connsiteX1" fmla="*/ 60021 w 3760415"/>
                <a:gd name="connsiteY1" fmla="*/ 609409 h 1808957"/>
                <a:gd name="connsiteX2" fmla="*/ 843655 w 3760415"/>
                <a:gd name="connsiteY2" fmla="*/ 92925 h 1808957"/>
                <a:gd name="connsiteX3" fmla="*/ 1838264 w 3760415"/>
                <a:gd name="connsiteY3" fmla="*/ 51859 h 1808957"/>
                <a:gd name="connsiteX4" fmla="*/ 2875468 w 3760415"/>
                <a:gd name="connsiteY4" fmla="*/ 306742 h 1808957"/>
                <a:gd name="connsiteX5" fmla="*/ 2889520 w 3760415"/>
                <a:gd name="connsiteY5" fmla="*/ 728859 h 1808957"/>
                <a:gd name="connsiteX6" fmla="*/ 3619827 w 3760415"/>
                <a:gd name="connsiteY6" fmla="*/ 1146478 h 1808957"/>
                <a:gd name="connsiteX7" fmla="*/ 2045992 w 3760415"/>
                <a:gd name="connsiteY7" fmla="*/ 1704560 h 1808957"/>
                <a:gd name="connsiteX8" fmla="*/ 483526 w 3760415"/>
                <a:gd name="connsiteY8" fmla="*/ 1351322 h 1808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60415" h="1808957">
                  <a:moveTo>
                    <a:pt x="483526" y="1351322"/>
                  </a:moveTo>
                  <a:cubicBezTo>
                    <a:pt x="152531" y="1168797"/>
                    <a:pt x="0" y="819142"/>
                    <a:pt x="60021" y="609409"/>
                  </a:cubicBezTo>
                  <a:cubicBezTo>
                    <a:pt x="120043" y="399676"/>
                    <a:pt x="547281" y="185850"/>
                    <a:pt x="843655" y="92925"/>
                  </a:cubicBezTo>
                  <a:cubicBezTo>
                    <a:pt x="1140029" y="0"/>
                    <a:pt x="1499629" y="16223"/>
                    <a:pt x="1838264" y="51859"/>
                  </a:cubicBezTo>
                  <a:cubicBezTo>
                    <a:pt x="2176900" y="87495"/>
                    <a:pt x="2700259" y="193909"/>
                    <a:pt x="2875468" y="306742"/>
                  </a:cubicBezTo>
                  <a:cubicBezTo>
                    <a:pt x="3050677" y="419575"/>
                    <a:pt x="2765460" y="588903"/>
                    <a:pt x="2889520" y="728859"/>
                  </a:cubicBezTo>
                  <a:cubicBezTo>
                    <a:pt x="3013580" y="868815"/>
                    <a:pt x="3760415" y="983861"/>
                    <a:pt x="3619827" y="1146478"/>
                  </a:cubicBezTo>
                  <a:cubicBezTo>
                    <a:pt x="3479239" y="1309095"/>
                    <a:pt x="2324657" y="1638620"/>
                    <a:pt x="2045992" y="1704560"/>
                  </a:cubicBezTo>
                  <a:cubicBezTo>
                    <a:pt x="1419144" y="1808958"/>
                    <a:pt x="814521" y="1533847"/>
                    <a:pt x="483526" y="1351322"/>
                  </a:cubicBezTo>
                  <a:close/>
                </a:path>
              </a:pathLst>
            </a:custGeom>
            <a:solidFill>
              <a:srgbClr val="578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59"/>
            <p:cNvGrpSpPr/>
            <p:nvPr/>
          </p:nvGrpSpPr>
          <p:grpSpPr>
            <a:xfrm>
              <a:off x="2184023" y="996950"/>
              <a:ext cx="4339014" cy="2506988"/>
              <a:chOff x="2667000" y="3027370"/>
              <a:chExt cx="3429000" cy="1981200"/>
            </a:xfrm>
            <a:blipFill dpi="0" rotWithShape="1">
              <a:blip r:embed="rId4">
                <a:alphaModFix amt="49000"/>
              </a:blip>
              <a:srcRect/>
              <a:tile tx="0" ty="0" sx="100000" sy="100000" flip="none" algn="tl"/>
            </a:blipFill>
          </p:grpSpPr>
          <p:sp>
            <p:nvSpPr>
              <p:cNvPr id="36" name="Oval 35"/>
              <p:cNvSpPr/>
              <p:nvPr/>
            </p:nvSpPr>
            <p:spPr>
              <a:xfrm rot="20582448">
                <a:off x="2667000" y="3027370"/>
                <a:ext cx="3429000" cy="1981200"/>
              </a:xfrm>
              <a:prstGeom prst="ellipse">
                <a:avLst/>
              </a:prstGeom>
              <a:blipFill dpi="0" rotWithShape="1">
                <a:blip r:embed="rId5" cstate="print">
                  <a:alphaModFix amt="11000"/>
                </a:blip>
                <a:srcRect/>
                <a:tile tx="0" ty="0" sx="100000" sy="100000" flip="none" algn="tl"/>
              </a:blipFill>
              <a:ln>
                <a:prstDash val="dash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Connector 36"/>
              <p:cNvCxnSpPr>
                <a:stCxn id="36" idx="2"/>
                <a:endCxn id="36" idx="6"/>
              </p:cNvCxnSpPr>
              <p:nvPr/>
            </p:nvCxnSpPr>
            <p:spPr>
              <a:xfrm flipV="1">
                <a:off x="2741559" y="3517866"/>
                <a:ext cx="3279882" cy="1000206"/>
              </a:xfrm>
              <a:prstGeom prst="lin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36" idx="0"/>
                <a:endCxn id="36" idx="4"/>
              </p:cNvCxnSpPr>
              <p:nvPr/>
            </p:nvCxnSpPr>
            <p:spPr>
              <a:xfrm>
                <a:off x="4092551" y="3070448"/>
                <a:ext cx="577897" cy="1895043"/>
              </a:xfrm>
              <a:prstGeom prst="line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Oval 11"/>
            <p:cNvSpPr/>
            <p:nvPr/>
          </p:nvSpPr>
          <p:spPr>
            <a:xfrm rot="20582448">
              <a:off x="2990262" y="1523736"/>
              <a:ext cx="2782637" cy="1446351"/>
            </a:xfrm>
            <a:prstGeom prst="ellipse">
              <a:avLst/>
            </a:prstGeom>
            <a:blipFill dpi="0" rotWithShape="1">
              <a:blip r:embed="rId5" cstate="print">
                <a:alphaModFix amt="11000"/>
              </a:blip>
              <a:srcRect/>
              <a:tile tx="0" ty="0" sx="100000" sy="100000" flip="none" algn="tl"/>
            </a:blipFill>
            <a:ln>
              <a:prstDash val="das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2716644" y="1792327"/>
              <a:ext cx="1139393" cy="146919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eeform 13"/>
            <p:cNvSpPr/>
            <p:nvPr/>
          </p:nvSpPr>
          <p:spPr>
            <a:xfrm>
              <a:off x="2689921" y="1737520"/>
              <a:ext cx="1623316" cy="660591"/>
            </a:xfrm>
            <a:custGeom>
              <a:avLst/>
              <a:gdLst>
                <a:gd name="connsiteX0" fmla="*/ 0 w 1191986"/>
                <a:gd name="connsiteY0" fmla="*/ 0 h 600529"/>
                <a:gd name="connsiteX1" fmla="*/ 146957 w 1191986"/>
                <a:gd name="connsiteY1" fmla="*/ 168729 h 600529"/>
                <a:gd name="connsiteX2" fmla="*/ 321129 w 1191986"/>
                <a:gd name="connsiteY2" fmla="*/ 326572 h 600529"/>
                <a:gd name="connsiteX3" fmla="*/ 500743 w 1191986"/>
                <a:gd name="connsiteY3" fmla="*/ 462643 h 600529"/>
                <a:gd name="connsiteX4" fmla="*/ 713014 w 1191986"/>
                <a:gd name="connsiteY4" fmla="*/ 560615 h 600529"/>
                <a:gd name="connsiteX5" fmla="*/ 979714 w 1191986"/>
                <a:gd name="connsiteY5" fmla="*/ 587829 h 600529"/>
                <a:gd name="connsiteX6" fmla="*/ 1191986 w 1191986"/>
                <a:gd name="connsiteY6" fmla="*/ 484415 h 600529"/>
                <a:gd name="connsiteX0" fmla="*/ 0 w 1170215"/>
                <a:gd name="connsiteY0" fmla="*/ 0 h 596901"/>
                <a:gd name="connsiteX1" fmla="*/ 146957 w 1170215"/>
                <a:gd name="connsiteY1" fmla="*/ 168729 h 596901"/>
                <a:gd name="connsiteX2" fmla="*/ 321129 w 1170215"/>
                <a:gd name="connsiteY2" fmla="*/ 326572 h 596901"/>
                <a:gd name="connsiteX3" fmla="*/ 500743 w 1170215"/>
                <a:gd name="connsiteY3" fmla="*/ 462643 h 596901"/>
                <a:gd name="connsiteX4" fmla="*/ 713014 w 1170215"/>
                <a:gd name="connsiteY4" fmla="*/ 560615 h 596901"/>
                <a:gd name="connsiteX5" fmla="*/ 979714 w 1170215"/>
                <a:gd name="connsiteY5" fmla="*/ 587829 h 596901"/>
                <a:gd name="connsiteX6" fmla="*/ 1170215 w 1170215"/>
                <a:gd name="connsiteY6" fmla="*/ 506186 h 596901"/>
                <a:gd name="connsiteX0" fmla="*/ 0 w 1170215"/>
                <a:gd name="connsiteY0" fmla="*/ 0 h 576944"/>
                <a:gd name="connsiteX1" fmla="*/ 146957 w 1170215"/>
                <a:gd name="connsiteY1" fmla="*/ 168729 h 576944"/>
                <a:gd name="connsiteX2" fmla="*/ 321129 w 1170215"/>
                <a:gd name="connsiteY2" fmla="*/ 326572 h 576944"/>
                <a:gd name="connsiteX3" fmla="*/ 500743 w 1170215"/>
                <a:gd name="connsiteY3" fmla="*/ 462643 h 576944"/>
                <a:gd name="connsiteX4" fmla="*/ 713014 w 1170215"/>
                <a:gd name="connsiteY4" fmla="*/ 560615 h 576944"/>
                <a:gd name="connsiteX5" fmla="*/ 979714 w 1170215"/>
                <a:gd name="connsiteY5" fmla="*/ 560615 h 576944"/>
                <a:gd name="connsiteX6" fmla="*/ 1170215 w 1170215"/>
                <a:gd name="connsiteY6" fmla="*/ 506186 h 576944"/>
                <a:gd name="connsiteX0" fmla="*/ 0 w 1170215"/>
                <a:gd name="connsiteY0" fmla="*/ 0 h 576944"/>
                <a:gd name="connsiteX1" fmla="*/ 146957 w 1170215"/>
                <a:gd name="connsiteY1" fmla="*/ 168729 h 576944"/>
                <a:gd name="connsiteX2" fmla="*/ 321129 w 1170215"/>
                <a:gd name="connsiteY2" fmla="*/ 326572 h 576944"/>
                <a:gd name="connsiteX3" fmla="*/ 500743 w 1170215"/>
                <a:gd name="connsiteY3" fmla="*/ 462643 h 576944"/>
                <a:gd name="connsiteX4" fmla="*/ 713014 w 1170215"/>
                <a:gd name="connsiteY4" fmla="*/ 560615 h 576944"/>
                <a:gd name="connsiteX5" fmla="*/ 979714 w 1170215"/>
                <a:gd name="connsiteY5" fmla="*/ 560615 h 576944"/>
                <a:gd name="connsiteX6" fmla="*/ 1170215 w 1170215"/>
                <a:gd name="connsiteY6" fmla="*/ 506186 h 576944"/>
                <a:gd name="connsiteX0" fmla="*/ 0 w 1170215"/>
                <a:gd name="connsiteY0" fmla="*/ 0 h 576944"/>
                <a:gd name="connsiteX1" fmla="*/ 146957 w 1170215"/>
                <a:gd name="connsiteY1" fmla="*/ 168729 h 576944"/>
                <a:gd name="connsiteX2" fmla="*/ 321129 w 1170215"/>
                <a:gd name="connsiteY2" fmla="*/ 326572 h 576944"/>
                <a:gd name="connsiteX3" fmla="*/ 500743 w 1170215"/>
                <a:gd name="connsiteY3" fmla="*/ 462643 h 576944"/>
                <a:gd name="connsiteX4" fmla="*/ 713014 w 1170215"/>
                <a:gd name="connsiteY4" fmla="*/ 560615 h 576944"/>
                <a:gd name="connsiteX5" fmla="*/ 979714 w 1170215"/>
                <a:gd name="connsiteY5" fmla="*/ 560615 h 576944"/>
                <a:gd name="connsiteX6" fmla="*/ 962379 w 1170215"/>
                <a:gd name="connsiteY6" fmla="*/ 561018 h 576944"/>
                <a:gd name="connsiteX7" fmla="*/ 1170215 w 1170215"/>
                <a:gd name="connsiteY7" fmla="*/ 506186 h 576944"/>
                <a:gd name="connsiteX0" fmla="*/ 0 w 1170215"/>
                <a:gd name="connsiteY0" fmla="*/ 0 h 577884"/>
                <a:gd name="connsiteX1" fmla="*/ 146957 w 1170215"/>
                <a:gd name="connsiteY1" fmla="*/ 168729 h 577884"/>
                <a:gd name="connsiteX2" fmla="*/ 321129 w 1170215"/>
                <a:gd name="connsiteY2" fmla="*/ 326572 h 577884"/>
                <a:gd name="connsiteX3" fmla="*/ 500743 w 1170215"/>
                <a:gd name="connsiteY3" fmla="*/ 462643 h 577884"/>
                <a:gd name="connsiteX4" fmla="*/ 713014 w 1170215"/>
                <a:gd name="connsiteY4" fmla="*/ 560615 h 577884"/>
                <a:gd name="connsiteX5" fmla="*/ 954314 w 1170215"/>
                <a:gd name="connsiteY5" fmla="*/ 566259 h 577884"/>
                <a:gd name="connsiteX6" fmla="*/ 962379 w 1170215"/>
                <a:gd name="connsiteY6" fmla="*/ 561018 h 577884"/>
                <a:gd name="connsiteX7" fmla="*/ 1170215 w 1170215"/>
                <a:gd name="connsiteY7" fmla="*/ 506186 h 577884"/>
                <a:gd name="connsiteX0" fmla="*/ 0 w 1170215"/>
                <a:gd name="connsiteY0" fmla="*/ 0 h 577884"/>
                <a:gd name="connsiteX1" fmla="*/ 146957 w 1170215"/>
                <a:gd name="connsiteY1" fmla="*/ 168729 h 577884"/>
                <a:gd name="connsiteX2" fmla="*/ 321129 w 1170215"/>
                <a:gd name="connsiteY2" fmla="*/ 326572 h 577884"/>
                <a:gd name="connsiteX3" fmla="*/ 500743 w 1170215"/>
                <a:gd name="connsiteY3" fmla="*/ 462643 h 577884"/>
                <a:gd name="connsiteX4" fmla="*/ 713014 w 1170215"/>
                <a:gd name="connsiteY4" fmla="*/ 560615 h 577884"/>
                <a:gd name="connsiteX5" fmla="*/ 954314 w 1170215"/>
                <a:gd name="connsiteY5" fmla="*/ 566259 h 577884"/>
                <a:gd name="connsiteX6" fmla="*/ 962379 w 1170215"/>
                <a:gd name="connsiteY6" fmla="*/ 561018 h 577884"/>
                <a:gd name="connsiteX7" fmla="*/ 1170215 w 1170215"/>
                <a:gd name="connsiteY7" fmla="*/ 506186 h 577884"/>
                <a:gd name="connsiteX0" fmla="*/ 0 w 1187149"/>
                <a:gd name="connsiteY0" fmla="*/ 0 h 577884"/>
                <a:gd name="connsiteX1" fmla="*/ 146957 w 1187149"/>
                <a:gd name="connsiteY1" fmla="*/ 168729 h 577884"/>
                <a:gd name="connsiteX2" fmla="*/ 321129 w 1187149"/>
                <a:gd name="connsiteY2" fmla="*/ 326572 h 577884"/>
                <a:gd name="connsiteX3" fmla="*/ 500743 w 1187149"/>
                <a:gd name="connsiteY3" fmla="*/ 462643 h 577884"/>
                <a:gd name="connsiteX4" fmla="*/ 713014 w 1187149"/>
                <a:gd name="connsiteY4" fmla="*/ 560615 h 577884"/>
                <a:gd name="connsiteX5" fmla="*/ 954314 w 1187149"/>
                <a:gd name="connsiteY5" fmla="*/ 566259 h 577884"/>
                <a:gd name="connsiteX6" fmla="*/ 962379 w 1187149"/>
                <a:gd name="connsiteY6" fmla="*/ 561018 h 577884"/>
                <a:gd name="connsiteX7" fmla="*/ 1187149 w 1187149"/>
                <a:gd name="connsiteY7" fmla="*/ 489252 h 577884"/>
                <a:gd name="connsiteX0" fmla="*/ 0 w 1187149"/>
                <a:gd name="connsiteY0" fmla="*/ 0 h 573853"/>
                <a:gd name="connsiteX1" fmla="*/ 146957 w 1187149"/>
                <a:gd name="connsiteY1" fmla="*/ 168729 h 573853"/>
                <a:gd name="connsiteX2" fmla="*/ 321129 w 1187149"/>
                <a:gd name="connsiteY2" fmla="*/ 326572 h 573853"/>
                <a:gd name="connsiteX3" fmla="*/ 500743 w 1187149"/>
                <a:gd name="connsiteY3" fmla="*/ 462643 h 573853"/>
                <a:gd name="connsiteX4" fmla="*/ 762001 w 1187149"/>
                <a:gd name="connsiteY4" fmla="*/ 549729 h 573853"/>
                <a:gd name="connsiteX5" fmla="*/ 954314 w 1187149"/>
                <a:gd name="connsiteY5" fmla="*/ 566259 h 573853"/>
                <a:gd name="connsiteX6" fmla="*/ 962379 w 1187149"/>
                <a:gd name="connsiteY6" fmla="*/ 561018 h 573853"/>
                <a:gd name="connsiteX7" fmla="*/ 1187149 w 1187149"/>
                <a:gd name="connsiteY7" fmla="*/ 489252 h 573853"/>
                <a:gd name="connsiteX0" fmla="*/ 0 w 1639007"/>
                <a:gd name="connsiteY0" fmla="*/ 0 h 791165"/>
                <a:gd name="connsiteX1" fmla="*/ 146957 w 1639007"/>
                <a:gd name="connsiteY1" fmla="*/ 168729 h 791165"/>
                <a:gd name="connsiteX2" fmla="*/ 321129 w 1639007"/>
                <a:gd name="connsiteY2" fmla="*/ 326572 h 791165"/>
                <a:gd name="connsiteX3" fmla="*/ 500743 w 1639007"/>
                <a:gd name="connsiteY3" fmla="*/ 462643 h 791165"/>
                <a:gd name="connsiteX4" fmla="*/ 762001 w 1639007"/>
                <a:gd name="connsiteY4" fmla="*/ 549729 h 791165"/>
                <a:gd name="connsiteX5" fmla="*/ 954314 w 1639007"/>
                <a:gd name="connsiteY5" fmla="*/ 566259 h 791165"/>
                <a:gd name="connsiteX6" fmla="*/ 1600201 w 1639007"/>
                <a:gd name="connsiteY6" fmla="*/ 778330 h 791165"/>
                <a:gd name="connsiteX7" fmla="*/ 1187149 w 1639007"/>
                <a:gd name="connsiteY7" fmla="*/ 489252 h 791165"/>
                <a:gd name="connsiteX0" fmla="*/ 0 w 1187149"/>
                <a:gd name="connsiteY0" fmla="*/ 0 h 566998"/>
                <a:gd name="connsiteX1" fmla="*/ 146957 w 1187149"/>
                <a:gd name="connsiteY1" fmla="*/ 168729 h 566998"/>
                <a:gd name="connsiteX2" fmla="*/ 321129 w 1187149"/>
                <a:gd name="connsiteY2" fmla="*/ 326572 h 566998"/>
                <a:gd name="connsiteX3" fmla="*/ 500743 w 1187149"/>
                <a:gd name="connsiteY3" fmla="*/ 462643 h 566998"/>
                <a:gd name="connsiteX4" fmla="*/ 762001 w 1187149"/>
                <a:gd name="connsiteY4" fmla="*/ 549729 h 566998"/>
                <a:gd name="connsiteX5" fmla="*/ 954314 w 1187149"/>
                <a:gd name="connsiteY5" fmla="*/ 566259 h 566998"/>
                <a:gd name="connsiteX6" fmla="*/ 1187149 w 1187149"/>
                <a:gd name="connsiteY6" fmla="*/ 489252 h 566998"/>
                <a:gd name="connsiteX0" fmla="*/ 0 w 1187149"/>
                <a:gd name="connsiteY0" fmla="*/ 0 h 561137"/>
                <a:gd name="connsiteX1" fmla="*/ 146957 w 1187149"/>
                <a:gd name="connsiteY1" fmla="*/ 168729 h 561137"/>
                <a:gd name="connsiteX2" fmla="*/ 321129 w 1187149"/>
                <a:gd name="connsiteY2" fmla="*/ 326572 h 561137"/>
                <a:gd name="connsiteX3" fmla="*/ 500743 w 1187149"/>
                <a:gd name="connsiteY3" fmla="*/ 462643 h 561137"/>
                <a:gd name="connsiteX4" fmla="*/ 762001 w 1187149"/>
                <a:gd name="connsiteY4" fmla="*/ 549729 h 561137"/>
                <a:gd name="connsiteX5" fmla="*/ 983622 w 1187149"/>
                <a:gd name="connsiteY5" fmla="*/ 531090 h 561137"/>
                <a:gd name="connsiteX6" fmla="*/ 1187149 w 1187149"/>
                <a:gd name="connsiteY6" fmla="*/ 489252 h 561137"/>
                <a:gd name="connsiteX0" fmla="*/ 0 w 1187149"/>
                <a:gd name="connsiteY0" fmla="*/ 0 h 537691"/>
                <a:gd name="connsiteX1" fmla="*/ 146957 w 1187149"/>
                <a:gd name="connsiteY1" fmla="*/ 168729 h 537691"/>
                <a:gd name="connsiteX2" fmla="*/ 321129 w 1187149"/>
                <a:gd name="connsiteY2" fmla="*/ 326572 h 537691"/>
                <a:gd name="connsiteX3" fmla="*/ 500743 w 1187149"/>
                <a:gd name="connsiteY3" fmla="*/ 462643 h 537691"/>
                <a:gd name="connsiteX4" fmla="*/ 738555 w 1187149"/>
                <a:gd name="connsiteY4" fmla="*/ 526283 h 537691"/>
                <a:gd name="connsiteX5" fmla="*/ 983622 w 1187149"/>
                <a:gd name="connsiteY5" fmla="*/ 531090 h 537691"/>
                <a:gd name="connsiteX6" fmla="*/ 1187149 w 1187149"/>
                <a:gd name="connsiteY6" fmla="*/ 489252 h 537691"/>
                <a:gd name="connsiteX0" fmla="*/ 0 w 1187149"/>
                <a:gd name="connsiteY0" fmla="*/ 0 h 535737"/>
                <a:gd name="connsiteX1" fmla="*/ 146957 w 1187149"/>
                <a:gd name="connsiteY1" fmla="*/ 168729 h 535737"/>
                <a:gd name="connsiteX2" fmla="*/ 321129 w 1187149"/>
                <a:gd name="connsiteY2" fmla="*/ 326572 h 535737"/>
                <a:gd name="connsiteX3" fmla="*/ 500743 w 1187149"/>
                <a:gd name="connsiteY3" fmla="*/ 462643 h 535737"/>
                <a:gd name="connsiteX4" fmla="*/ 738555 w 1187149"/>
                <a:gd name="connsiteY4" fmla="*/ 526283 h 535737"/>
                <a:gd name="connsiteX5" fmla="*/ 989483 w 1187149"/>
                <a:gd name="connsiteY5" fmla="*/ 519367 h 535737"/>
                <a:gd name="connsiteX6" fmla="*/ 1187149 w 1187149"/>
                <a:gd name="connsiteY6" fmla="*/ 489252 h 535737"/>
                <a:gd name="connsiteX0" fmla="*/ 0 w 1146118"/>
                <a:gd name="connsiteY0" fmla="*/ 0 h 535737"/>
                <a:gd name="connsiteX1" fmla="*/ 146957 w 1146118"/>
                <a:gd name="connsiteY1" fmla="*/ 168729 h 535737"/>
                <a:gd name="connsiteX2" fmla="*/ 321129 w 1146118"/>
                <a:gd name="connsiteY2" fmla="*/ 326572 h 535737"/>
                <a:gd name="connsiteX3" fmla="*/ 500743 w 1146118"/>
                <a:gd name="connsiteY3" fmla="*/ 462643 h 535737"/>
                <a:gd name="connsiteX4" fmla="*/ 738555 w 1146118"/>
                <a:gd name="connsiteY4" fmla="*/ 526283 h 535737"/>
                <a:gd name="connsiteX5" fmla="*/ 989483 w 1146118"/>
                <a:gd name="connsiteY5" fmla="*/ 519367 h 535737"/>
                <a:gd name="connsiteX6" fmla="*/ 1146118 w 1146118"/>
                <a:gd name="connsiteY6" fmla="*/ 489252 h 535737"/>
                <a:gd name="connsiteX0" fmla="*/ 0 w 1296213"/>
                <a:gd name="connsiteY0" fmla="*/ 0 h 535737"/>
                <a:gd name="connsiteX1" fmla="*/ 146957 w 1296213"/>
                <a:gd name="connsiteY1" fmla="*/ 168729 h 535737"/>
                <a:gd name="connsiteX2" fmla="*/ 321129 w 1296213"/>
                <a:gd name="connsiteY2" fmla="*/ 326572 h 535737"/>
                <a:gd name="connsiteX3" fmla="*/ 500743 w 1296213"/>
                <a:gd name="connsiteY3" fmla="*/ 462643 h 535737"/>
                <a:gd name="connsiteX4" fmla="*/ 738555 w 1296213"/>
                <a:gd name="connsiteY4" fmla="*/ 526283 h 535737"/>
                <a:gd name="connsiteX5" fmla="*/ 989483 w 1296213"/>
                <a:gd name="connsiteY5" fmla="*/ 519367 h 535737"/>
                <a:gd name="connsiteX6" fmla="*/ 1296213 w 1296213"/>
                <a:gd name="connsiteY6" fmla="*/ 422995 h 535737"/>
                <a:gd name="connsiteX0" fmla="*/ 0 w 1296213"/>
                <a:gd name="connsiteY0" fmla="*/ 0 h 538525"/>
                <a:gd name="connsiteX1" fmla="*/ 146957 w 1296213"/>
                <a:gd name="connsiteY1" fmla="*/ 168729 h 538525"/>
                <a:gd name="connsiteX2" fmla="*/ 321129 w 1296213"/>
                <a:gd name="connsiteY2" fmla="*/ 326572 h 538525"/>
                <a:gd name="connsiteX3" fmla="*/ 491840 w 1296213"/>
                <a:gd name="connsiteY3" fmla="*/ 445914 h 538525"/>
                <a:gd name="connsiteX4" fmla="*/ 738555 w 1296213"/>
                <a:gd name="connsiteY4" fmla="*/ 526283 h 538525"/>
                <a:gd name="connsiteX5" fmla="*/ 989483 w 1296213"/>
                <a:gd name="connsiteY5" fmla="*/ 519367 h 538525"/>
                <a:gd name="connsiteX6" fmla="*/ 1296213 w 1296213"/>
                <a:gd name="connsiteY6" fmla="*/ 422995 h 538525"/>
                <a:gd name="connsiteX0" fmla="*/ 0 w 1264593"/>
                <a:gd name="connsiteY0" fmla="*/ 0 h 537061"/>
                <a:gd name="connsiteX1" fmla="*/ 115337 w 1264593"/>
                <a:gd name="connsiteY1" fmla="*/ 167265 h 537061"/>
                <a:gd name="connsiteX2" fmla="*/ 289509 w 1264593"/>
                <a:gd name="connsiteY2" fmla="*/ 325108 h 537061"/>
                <a:gd name="connsiteX3" fmla="*/ 460220 w 1264593"/>
                <a:gd name="connsiteY3" fmla="*/ 444450 h 537061"/>
                <a:gd name="connsiteX4" fmla="*/ 706935 w 1264593"/>
                <a:gd name="connsiteY4" fmla="*/ 524819 h 537061"/>
                <a:gd name="connsiteX5" fmla="*/ 957863 w 1264593"/>
                <a:gd name="connsiteY5" fmla="*/ 517903 h 537061"/>
                <a:gd name="connsiteX6" fmla="*/ 1264593 w 1264593"/>
                <a:gd name="connsiteY6" fmla="*/ 421531 h 537061"/>
                <a:gd name="connsiteX0" fmla="*/ 13644 w 1278237"/>
                <a:gd name="connsiteY0" fmla="*/ 0 h 537061"/>
                <a:gd name="connsiteX1" fmla="*/ 19223 w 1278237"/>
                <a:gd name="connsiteY1" fmla="*/ 46052 h 537061"/>
                <a:gd name="connsiteX2" fmla="*/ 128981 w 1278237"/>
                <a:gd name="connsiteY2" fmla="*/ 167265 h 537061"/>
                <a:gd name="connsiteX3" fmla="*/ 303153 w 1278237"/>
                <a:gd name="connsiteY3" fmla="*/ 325108 h 537061"/>
                <a:gd name="connsiteX4" fmla="*/ 473864 w 1278237"/>
                <a:gd name="connsiteY4" fmla="*/ 444450 h 537061"/>
                <a:gd name="connsiteX5" fmla="*/ 720579 w 1278237"/>
                <a:gd name="connsiteY5" fmla="*/ 524819 h 537061"/>
                <a:gd name="connsiteX6" fmla="*/ 971507 w 1278237"/>
                <a:gd name="connsiteY6" fmla="*/ 517903 h 537061"/>
                <a:gd name="connsiteX7" fmla="*/ 1278237 w 1278237"/>
                <a:gd name="connsiteY7" fmla="*/ 421531 h 537061"/>
                <a:gd name="connsiteX0" fmla="*/ 42673 w 1307266"/>
                <a:gd name="connsiteY0" fmla="*/ 8133 h 545194"/>
                <a:gd name="connsiteX1" fmla="*/ 48252 w 1307266"/>
                <a:gd name="connsiteY1" fmla="*/ 54185 h 545194"/>
                <a:gd name="connsiteX2" fmla="*/ 332182 w 1307266"/>
                <a:gd name="connsiteY2" fmla="*/ 333241 h 545194"/>
                <a:gd name="connsiteX3" fmla="*/ 502893 w 1307266"/>
                <a:gd name="connsiteY3" fmla="*/ 452583 h 545194"/>
                <a:gd name="connsiteX4" fmla="*/ 749608 w 1307266"/>
                <a:gd name="connsiteY4" fmla="*/ 532952 h 545194"/>
                <a:gd name="connsiteX5" fmla="*/ 1000536 w 1307266"/>
                <a:gd name="connsiteY5" fmla="*/ 526036 h 545194"/>
                <a:gd name="connsiteX6" fmla="*/ 1307266 w 1307266"/>
                <a:gd name="connsiteY6" fmla="*/ 429664 h 545194"/>
                <a:gd name="connsiteX0" fmla="*/ 22188 w 1286781"/>
                <a:gd name="connsiteY0" fmla="*/ 0 h 537061"/>
                <a:gd name="connsiteX1" fmla="*/ 27767 w 1286781"/>
                <a:gd name="connsiteY1" fmla="*/ 46052 h 537061"/>
                <a:gd name="connsiteX2" fmla="*/ 188788 w 1286781"/>
                <a:gd name="connsiteY2" fmla="*/ 236467 h 537061"/>
                <a:gd name="connsiteX3" fmla="*/ 482408 w 1286781"/>
                <a:gd name="connsiteY3" fmla="*/ 444450 h 537061"/>
                <a:gd name="connsiteX4" fmla="*/ 729123 w 1286781"/>
                <a:gd name="connsiteY4" fmla="*/ 524819 h 537061"/>
                <a:gd name="connsiteX5" fmla="*/ 980051 w 1286781"/>
                <a:gd name="connsiteY5" fmla="*/ 517903 h 537061"/>
                <a:gd name="connsiteX6" fmla="*/ 1286781 w 1286781"/>
                <a:gd name="connsiteY6" fmla="*/ 421531 h 537061"/>
                <a:gd name="connsiteX0" fmla="*/ 22188 w 1286781"/>
                <a:gd name="connsiteY0" fmla="*/ 0 h 541506"/>
                <a:gd name="connsiteX1" fmla="*/ 27767 w 1286781"/>
                <a:gd name="connsiteY1" fmla="*/ 46052 h 541506"/>
                <a:gd name="connsiteX2" fmla="*/ 188788 w 1286781"/>
                <a:gd name="connsiteY2" fmla="*/ 236467 h 541506"/>
                <a:gd name="connsiteX3" fmla="*/ 396332 w 1286781"/>
                <a:gd name="connsiteY3" fmla="*/ 417781 h 541506"/>
                <a:gd name="connsiteX4" fmla="*/ 729123 w 1286781"/>
                <a:gd name="connsiteY4" fmla="*/ 524819 h 541506"/>
                <a:gd name="connsiteX5" fmla="*/ 980051 w 1286781"/>
                <a:gd name="connsiteY5" fmla="*/ 517903 h 541506"/>
                <a:gd name="connsiteX6" fmla="*/ 1286781 w 1286781"/>
                <a:gd name="connsiteY6" fmla="*/ 421531 h 541506"/>
                <a:gd name="connsiteX0" fmla="*/ 22188 w 1286781"/>
                <a:gd name="connsiteY0" fmla="*/ 0 h 517903"/>
                <a:gd name="connsiteX1" fmla="*/ 27767 w 1286781"/>
                <a:gd name="connsiteY1" fmla="*/ 46052 h 517903"/>
                <a:gd name="connsiteX2" fmla="*/ 188788 w 1286781"/>
                <a:gd name="connsiteY2" fmla="*/ 236467 h 517903"/>
                <a:gd name="connsiteX3" fmla="*/ 396332 w 1286781"/>
                <a:gd name="connsiteY3" fmla="*/ 417781 h 517903"/>
                <a:gd name="connsiteX4" fmla="*/ 684594 w 1286781"/>
                <a:gd name="connsiteY4" fmla="*/ 481749 h 517903"/>
                <a:gd name="connsiteX5" fmla="*/ 980051 w 1286781"/>
                <a:gd name="connsiteY5" fmla="*/ 517903 h 517903"/>
                <a:gd name="connsiteX6" fmla="*/ 1286781 w 1286781"/>
                <a:gd name="connsiteY6" fmla="*/ 421531 h 517903"/>
                <a:gd name="connsiteX0" fmla="*/ 22188 w 1286781"/>
                <a:gd name="connsiteY0" fmla="*/ 0 h 558880"/>
                <a:gd name="connsiteX1" fmla="*/ 27767 w 1286781"/>
                <a:gd name="connsiteY1" fmla="*/ 46052 h 558880"/>
                <a:gd name="connsiteX2" fmla="*/ 188788 w 1286781"/>
                <a:gd name="connsiteY2" fmla="*/ 236467 h 558880"/>
                <a:gd name="connsiteX3" fmla="*/ 396332 w 1286781"/>
                <a:gd name="connsiteY3" fmla="*/ 417781 h 558880"/>
                <a:gd name="connsiteX4" fmla="*/ 684594 w 1286781"/>
                <a:gd name="connsiteY4" fmla="*/ 481749 h 558880"/>
                <a:gd name="connsiteX5" fmla="*/ 980051 w 1286781"/>
                <a:gd name="connsiteY5" fmla="*/ 517903 h 558880"/>
                <a:gd name="connsiteX6" fmla="*/ 1286781 w 1286781"/>
                <a:gd name="connsiteY6" fmla="*/ 421531 h 558880"/>
                <a:gd name="connsiteX0" fmla="*/ 22188 w 1286781"/>
                <a:gd name="connsiteY0" fmla="*/ 0 h 517903"/>
                <a:gd name="connsiteX1" fmla="*/ 27767 w 1286781"/>
                <a:gd name="connsiteY1" fmla="*/ 46052 h 517903"/>
                <a:gd name="connsiteX2" fmla="*/ 188788 w 1286781"/>
                <a:gd name="connsiteY2" fmla="*/ 236467 h 517903"/>
                <a:gd name="connsiteX3" fmla="*/ 396332 w 1286781"/>
                <a:gd name="connsiteY3" fmla="*/ 417781 h 517903"/>
                <a:gd name="connsiteX4" fmla="*/ 980051 w 1286781"/>
                <a:gd name="connsiteY4" fmla="*/ 517903 h 517903"/>
                <a:gd name="connsiteX5" fmla="*/ 1286781 w 1286781"/>
                <a:gd name="connsiteY5" fmla="*/ 421531 h 517903"/>
                <a:gd name="connsiteX0" fmla="*/ 22188 w 1286781"/>
                <a:gd name="connsiteY0" fmla="*/ 0 h 517903"/>
                <a:gd name="connsiteX1" fmla="*/ 27767 w 1286781"/>
                <a:gd name="connsiteY1" fmla="*/ 46052 h 517903"/>
                <a:gd name="connsiteX2" fmla="*/ 188788 w 1286781"/>
                <a:gd name="connsiteY2" fmla="*/ 236467 h 517903"/>
                <a:gd name="connsiteX3" fmla="*/ 396332 w 1286781"/>
                <a:gd name="connsiteY3" fmla="*/ 417781 h 517903"/>
                <a:gd name="connsiteX4" fmla="*/ 980051 w 1286781"/>
                <a:gd name="connsiteY4" fmla="*/ 517903 h 517903"/>
                <a:gd name="connsiteX5" fmla="*/ 1286781 w 1286781"/>
                <a:gd name="connsiteY5" fmla="*/ 421531 h 517903"/>
                <a:gd name="connsiteX0" fmla="*/ 22188 w 1286781"/>
                <a:gd name="connsiteY0" fmla="*/ 0 h 521820"/>
                <a:gd name="connsiteX1" fmla="*/ 27767 w 1286781"/>
                <a:gd name="connsiteY1" fmla="*/ 46052 h 521820"/>
                <a:gd name="connsiteX2" fmla="*/ 188788 w 1286781"/>
                <a:gd name="connsiteY2" fmla="*/ 236467 h 521820"/>
                <a:gd name="connsiteX3" fmla="*/ 396332 w 1286781"/>
                <a:gd name="connsiteY3" fmla="*/ 417781 h 521820"/>
                <a:gd name="connsiteX4" fmla="*/ 980051 w 1286781"/>
                <a:gd name="connsiteY4" fmla="*/ 517903 h 521820"/>
                <a:gd name="connsiteX5" fmla="*/ 1286781 w 1286781"/>
                <a:gd name="connsiteY5" fmla="*/ 421531 h 521820"/>
                <a:gd name="connsiteX0" fmla="*/ 22188 w 1286781"/>
                <a:gd name="connsiteY0" fmla="*/ 0 h 521820"/>
                <a:gd name="connsiteX1" fmla="*/ 27767 w 1286781"/>
                <a:gd name="connsiteY1" fmla="*/ 46052 h 521820"/>
                <a:gd name="connsiteX2" fmla="*/ 188788 w 1286781"/>
                <a:gd name="connsiteY2" fmla="*/ 236467 h 521820"/>
                <a:gd name="connsiteX3" fmla="*/ 396332 w 1286781"/>
                <a:gd name="connsiteY3" fmla="*/ 417781 h 521820"/>
                <a:gd name="connsiteX4" fmla="*/ 980051 w 1286781"/>
                <a:gd name="connsiteY4" fmla="*/ 517903 h 521820"/>
                <a:gd name="connsiteX5" fmla="*/ 1286781 w 1286781"/>
                <a:gd name="connsiteY5" fmla="*/ 421531 h 521820"/>
                <a:gd name="connsiteX0" fmla="*/ 22188 w 1286781"/>
                <a:gd name="connsiteY0" fmla="*/ 0 h 521820"/>
                <a:gd name="connsiteX1" fmla="*/ 27767 w 1286781"/>
                <a:gd name="connsiteY1" fmla="*/ 46052 h 521820"/>
                <a:gd name="connsiteX2" fmla="*/ 188788 w 1286781"/>
                <a:gd name="connsiteY2" fmla="*/ 236467 h 521820"/>
                <a:gd name="connsiteX3" fmla="*/ 396332 w 1286781"/>
                <a:gd name="connsiteY3" fmla="*/ 417781 h 521820"/>
                <a:gd name="connsiteX4" fmla="*/ 980051 w 1286781"/>
                <a:gd name="connsiteY4" fmla="*/ 517903 h 521820"/>
                <a:gd name="connsiteX5" fmla="*/ 1286781 w 1286781"/>
                <a:gd name="connsiteY5" fmla="*/ 421531 h 521820"/>
                <a:gd name="connsiteX0" fmla="*/ 22188 w 1286781"/>
                <a:gd name="connsiteY0" fmla="*/ 0 h 521820"/>
                <a:gd name="connsiteX1" fmla="*/ 27767 w 1286781"/>
                <a:gd name="connsiteY1" fmla="*/ 46052 h 521820"/>
                <a:gd name="connsiteX2" fmla="*/ 188788 w 1286781"/>
                <a:gd name="connsiteY2" fmla="*/ 236467 h 521820"/>
                <a:gd name="connsiteX3" fmla="*/ 396332 w 1286781"/>
                <a:gd name="connsiteY3" fmla="*/ 417781 h 521820"/>
                <a:gd name="connsiteX4" fmla="*/ 980051 w 1286781"/>
                <a:gd name="connsiteY4" fmla="*/ 517903 h 521820"/>
                <a:gd name="connsiteX5" fmla="*/ 1286781 w 1286781"/>
                <a:gd name="connsiteY5" fmla="*/ 421531 h 521820"/>
                <a:gd name="connsiteX0" fmla="*/ 22188 w 1286781"/>
                <a:gd name="connsiteY0" fmla="*/ 0 h 521820"/>
                <a:gd name="connsiteX1" fmla="*/ 27767 w 1286781"/>
                <a:gd name="connsiteY1" fmla="*/ 46052 h 521820"/>
                <a:gd name="connsiteX2" fmla="*/ 188788 w 1286781"/>
                <a:gd name="connsiteY2" fmla="*/ 236467 h 521820"/>
                <a:gd name="connsiteX3" fmla="*/ 396332 w 1286781"/>
                <a:gd name="connsiteY3" fmla="*/ 417781 h 521820"/>
                <a:gd name="connsiteX4" fmla="*/ 980051 w 1286781"/>
                <a:gd name="connsiteY4" fmla="*/ 517903 h 521820"/>
                <a:gd name="connsiteX5" fmla="*/ 1286781 w 1286781"/>
                <a:gd name="connsiteY5" fmla="*/ 421531 h 521820"/>
                <a:gd name="connsiteX0" fmla="*/ 18268 w 1282861"/>
                <a:gd name="connsiteY0" fmla="*/ 0 h 521820"/>
                <a:gd name="connsiteX1" fmla="*/ 23847 w 1282861"/>
                <a:gd name="connsiteY1" fmla="*/ 46052 h 521820"/>
                <a:gd name="connsiteX2" fmla="*/ 161349 w 1282861"/>
                <a:gd name="connsiteY2" fmla="*/ 229092 h 521820"/>
                <a:gd name="connsiteX3" fmla="*/ 392412 w 1282861"/>
                <a:gd name="connsiteY3" fmla="*/ 417781 h 521820"/>
                <a:gd name="connsiteX4" fmla="*/ 976131 w 1282861"/>
                <a:gd name="connsiteY4" fmla="*/ 517903 h 521820"/>
                <a:gd name="connsiteX5" fmla="*/ 1282861 w 1282861"/>
                <a:gd name="connsiteY5" fmla="*/ 421531 h 521820"/>
                <a:gd name="connsiteX0" fmla="*/ 18268 w 1282861"/>
                <a:gd name="connsiteY0" fmla="*/ 0 h 521820"/>
                <a:gd name="connsiteX1" fmla="*/ 23847 w 1282861"/>
                <a:gd name="connsiteY1" fmla="*/ 46052 h 521820"/>
                <a:gd name="connsiteX2" fmla="*/ 161349 w 1282861"/>
                <a:gd name="connsiteY2" fmla="*/ 229092 h 521820"/>
                <a:gd name="connsiteX3" fmla="*/ 392412 w 1282861"/>
                <a:gd name="connsiteY3" fmla="*/ 417781 h 521820"/>
                <a:gd name="connsiteX4" fmla="*/ 976131 w 1282861"/>
                <a:gd name="connsiteY4" fmla="*/ 517903 h 521820"/>
                <a:gd name="connsiteX5" fmla="*/ 1282861 w 1282861"/>
                <a:gd name="connsiteY5" fmla="*/ 421531 h 521820"/>
                <a:gd name="connsiteX0" fmla="*/ 18268 w 1282861"/>
                <a:gd name="connsiteY0" fmla="*/ 0 h 521820"/>
                <a:gd name="connsiteX1" fmla="*/ 23847 w 1282861"/>
                <a:gd name="connsiteY1" fmla="*/ 46052 h 521820"/>
                <a:gd name="connsiteX2" fmla="*/ 161349 w 1282861"/>
                <a:gd name="connsiteY2" fmla="*/ 229092 h 521820"/>
                <a:gd name="connsiteX3" fmla="*/ 392412 w 1282861"/>
                <a:gd name="connsiteY3" fmla="*/ 417781 h 521820"/>
                <a:gd name="connsiteX4" fmla="*/ 976131 w 1282861"/>
                <a:gd name="connsiteY4" fmla="*/ 517903 h 521820"/>
                <a:gd name="connsiteX5" fmla="*/ 1282861 w 1282861"/>
                <a:gd name="connsiteY5" fmla="*/ 421531 h 521820"/>
                <a:gd name="connsiteX0" fmla="*/ 18268 w 1282861"/>
                <a:gd name="connsiteY0" fmla="*/ 0 h 521820"/>
                <a:gd name="connsiteX1" fmla="*/ 23847 w 1282861"/>
                <a:gd name="connsiteY1" fmla="*/ 46052 h 521820"/>
                <a:gd name="connsiteX2" fmla="*/ 161349 w 1282861"/>
                <a:gd name="connsiteY2" fmla="*/ 229092 h 521820"/>
                <a:gd name="connsiteX3" fmla="*/ 392412 w 1282861"/>
                <a:gd name="connsiteY3" fmla="*/ 417781 h 521820"/>
                <a:gd name="connsiteX4" fmla="*/ 976131 w 1282861"/>
                <a:gd name="connsiteY4" fmla="*/ 517903 h 521820"/>
                <a:gd name="connsiteX5" fmla="*/ 1282861 w 1282861"/>
                <a:gd name="connsiteY5" fmla="*/ 421531 h 521820"/>
                <a:gd name="connsiteX0" fmla="*/ 18268 w 1282861"/>
                <a:gd name="connsiteY0" fmla="*/ 0 h 521820"/>
                <a:gd name="connsiteX1" fmla="*/ 23847 w 1282861"/>
                <a:gd name="connsiteY1" fmla="*/ 46052 h 521820"/>
                <a:gd name="connsiteX2" fmla="*/ 161349 w 1282861"/>
                <a:gd name="connsiteY2" fmla="*/ 229092 h 521820"/>
                <a:gd name="connsiteX3" fmla="*/ 392412 w 1282861"/>
                <a:gd name="connsiteY3" fmla="*/ 417781 h 521820"/>
                <a:gd name="connsiteX4" fmla="*/ 976131 w 1282861"/>
                <a:gd name="connsiteY4" fmla="*/ 517903 h 521820"/>
                <a:gd name="connsiteX5" fmla="*/ 1282861 w 1282861"/>
                <a:gd name="connsiteY5" fmla="*/ 421531 h 521820"/>
                <a:gd name="connsiteX0" fmla="*/ 18268 w 1282861"/>
                <a:gd name="connsiteY0" fmla="*/ 0 h 521820"/>
                <a:gd name="connsiteX1" fmla="*/ 23847 w 1282861"/>
                <a:gd name="connsiteY1" fmla="*/ 46052 h 521820"/>
                <a:gd name="connsiteX2" fmla="*/ 161349 w 1282861"/>
                <a:gd name="connsiteY2" fmla="*/ 229092 h 521820"/>
                <a:gd name="connsiteX3" fmla="*/ 392412 w 1282861"/>
                <a:gd name="connsiteY3" fmla="*/ 417781 h 521820"/>
                <a:gd name="connsiteX4" fmla="*/ 976131 w 1282861"/>
                <a:gd name="connsiteY4" fmla="*/ 517903 h 521820"/>
                <a:gd name="connsiteX5" fmla="*/ 1282861 w 1282861"/>
                <a:gd name="connsiteY5" fmla="*/ 421531 h 521820"/>
                <a:gd name="connsiteX0" fmla="*/ 18268 w 1282861"/>
                <a:gd name="connsiteY0" fmla="*/ 0 h 521820"/>
                <a:gd name="connsiteX1" fmla="*/ 23847 w 1282861"/>
                <a:gd name="connsiteY1" fmla="*/ 46052 h 521820"/>
                <a:gd name="connsiteX2" fmla="*/ 161349 w 1282861"/>
                <a:gd name="connsiteY2" fmla="*/ 229092 h 521820"/>
                <a:gd name="connsiteX3" fmla="*/ 392412 w 1282861"/>
                <a:gd name="connsiteY3" fmla="*/ 417781 h 521820"/>
                <a:gd name="connsiteX4" fmla="*/ 976131 w 1282861"/>
                <a:gd name="connsiteY4" fmla="*/ 517903 h 521820"/>
                <a:gd name="connsiteX5" fmla="*/ 1282861 w 1282861"/>
                <a:gd name="connsiteY5" fmla="*/ 421531 h 521820"/>
                <a:gd name="connsiteX0" fmla="*/ 18268 w 1282861"/>
                <a:gd name="connsiteY0" fmla="*/ 0 h 522046"/>
                <a:gd name="connsiteX1" fmla="*/ 23847 w 1282861"/>
                <a:gd name="connsiteY1" fmla="*/ 46052 h 522046"/>
                <a:gd name="connsiteX2" fmla="*/ 161349 w 1282861"/>
                <a:gd name="connsiteY2" fmla="*/ 229092 h 522046"/>
                <a:gd name="connsiteX3" fmla="*/ 392412 w 1282861"/>
                <a:gd name="connsiteY3" fmla="*/ 417781 h 522046"/>
                <a:gd name="connsiteX4" fmla="*/ 885377 w 1282861"/>
                <a:gd name="connsiteY4" fmla="*/ 518129 h 522046"/>
                <a:gd name="connsiteX5" fmla="*/ 1282861 w 1282861"/>
                <a:gd name="connsiteY5" fmla="*/ 421531 h 522046"/>
                <a:gd name="connsiteX0" fmla="*/ 18268 w 1282861"/>
                <a:gd name="connsiteY0" fmla="*/ 0 h 522046"/>
                <a:gd name="connsiteX1" fmla="*/ 23847 w 1282861"/>
                <a:gd name="connsiteY1" fmla="*/ 46052 h 522046"/>
                <a:gd name="connsiteX2" fmla="*/ 161349 w 1282861"/>
                <a:gd name="connsiteY2" fmla="*/ 229092 h 522046"/>
                <a:gd name="connsiteX3" fmla="*/ 392412 w 1282861"/>
                <a:gd name="connsiteY3" fmla="*/ 417781 h 522046"/>
                <a:gd name="connsiteX4" fmla="*/ 885377 w 1282861"/>
                <a:gd name="connsiteY4" fmla="*/ 518129 h 522046"/>
                <a:gd name="connsiteX5" fmla="*/ 1282861 w 1282861"/>
                <a:gd name="connsiteY5" fmla="*/ 421531 h 522046"/>
                <a:gd name="connsiteX0" fmla="*/ 18268 w 1282861"/>
                <a:gd name="connsiteY0" fmla="*/ 0 h 522046"/>
                <a:gd name="connsiteX1" fmla="*/ 23847 w 1282861"/>
                <a:gd name="connsiteY1" fmla="*/ 46052 h 522046"/>
                <a:gd name="connsiteX2" fmla="*/ 161349 w 1282861"/>
                <a:gd name="connsiteY2" fmla="*/ 229092 h 522046"/>
                <a:gd name="connsiteX3" fmla="*/ 392412 w 1282861"/>
                <a:gd name="connsiteY3" fmla="*/ 417781 h 522046"/>
                <a:gd name="connsiteX4" fmla="*/ 885377 w 1282861"/>
                <a:gd name="connsiteY4" fmla="*/ 518129 h 522046"/>
                <a:gd name="connsiteX5" fmla="*/ 1282861 w 1282861"/>
                <a:gd name="connsiteY5" fmla="*/ 421531 h 522046"/>
                <a:gd name="connsiteX0" fmla="*/ 18268 w 1282861"/>
                <a:gd name="connsiteY0" fmla="*/ 0 h 522046"/>
                <a:gd name="connsiteX1" fmla="*/ 23847 w 1282861"/>
                <a:gd name="connsiteY1" fmla="*/ 46052 h 522046"/>
                <a:gd name="connsiteX2" fmla="*/ 161349 w 1282861"/>
                <a:gd name="connsiteY2" fmla="*/ 229092 h 522046"/>
                <a:gd name="connsiteX3" fmla="*/ 392412 w 1282861"/>
                <a:gd name="connsiteY3" fmla="*/ 417781 h 522046"/>
                <a:gd name="connsiteX4" fmla="*/ 885377 w 1282861"/>
                <a:gd name="connsiteY4" fmla="*/ 518129 h 522046"/>
                <a:gd name="connsiteX5" fmla="*/ 1282861 w 1282861"/>
                <a:gd name="connsiteY5" fmla="*/ 421531 h 522046"/>
                <a:gd name="connsiteX0" fmla="*/ 18268 w 1282861"/>
                <a:gd name="connsiteY0" fmla="*/ 0 h 522046"/>
                <a:gd name="connsiteX1" fmla="*/ 23847 w 1282861"/>
                <a:gd name="connsiteY1" fmla="*/ 46052 h 522046"/>
                <a:gd name="connsiteX2" fmla="*/ 161349 w 1282861"/>
                <a:gd name="connsiteY2" fmla="*/ 229092 h 522046"/>
                <a:gd name="connsiteX3" fmla="*/ 392412 w 1282861"/>
                <a:gd name="connsiteY3" fmla="*/ 417781 h 522046"/>
                <a:gd name="connsiteX4" fmla="*/ 885377 w 1282861"/>
                <a:gd name="connsiteY4" fmla="*/ 518129 h 522046"/>
                <a:gd name="connsiteX5" fmla="*/ 1282861 w 1282861"/>
                <a:gd name="connsiteY5" fmla="*/ 421531 h 522046"/>
                <a:gd name="connsiteX0" fmla="*/ 18268 w 1282861"/>
                <a:gd name="connsiteY0" fmla="*/ 0 h 522046"/>
                <a:gd name="connsiteX1" fmla="*/ 23847 w 1282861"/>
                <a:gd name="connsiteY1" fmla="*/ 46052 h 522046"/>
                <a:gd name="connsiteX2" fmla="*/ 161349 w 1282861"/>
                <a:gd name="connsiteY2" fmla="*/ 229092 h 522046"/>
                <a:gd name="connsiteX3" fmla="*/ 392412 w 1282861"/>
                <a:gd name="connsiteY3" fmla="*/ 417781 h 522046"/>
                <a:gd name="connsiteX4" fmla="*/ 885377 w 1282861"/>
                <a:gd name="connsiteY4" fmla="*/ 518129 h 522046"/>
                <a:gd name="connsiteX5" fmla="*/ 1282861 w 1282861"/>
                <a:gd name="connsiteY5" fmla="*/ 421531 h 522046"/>
                <a:gd name="connsiteX0" fmla="*/ 18268 w 1282861"/>
                <a:gd name="connsiteY0" fmla="*/ 0 h 522046"/>
                <a:gd name="connsiteX1" fmla="*/ 23847 w 1282861"/>
                <a:gd name="connsiteY1" fmla="*/ 46052 h 522046"/>
                <a:gd name="connsiteX2" fmla="*/ 161349 w 1282861"/>
                <a:gd name="connsiteY2" fmla="*/ 229092 h 522046"/>
                <a:gd name="connsiteX3" fmla="*/ 392412 w 1282861"/>
                <a:gd name="connsiteY3" fmla="*/ 417781 h 522046"/>
                <a:gd name="connsiteX4" fmla="*/ 885377 w 1282861"/>
                <a:gd name="connsiteY4" fmla="*/ 518129 h 522046"/>
                <a:gd name="connsiteX5" fmla="*/ 1282861 w 1282861"/>
                <a:gd name="connsiteY5" fmla="*/ 421531 h 522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2861" h="522046">
                  <a:moveTo>
                    <a:pt x="18268" y="0"/>
                  </a:moveTo>
                  <a:cubicBezTo>
                    <a:pt x="19902" y="1499"/>
                    <a:pt x="0" y="7870"/>
                    <a:pt x="23847" y="46052"/>
                  </a:cubicBezTo>
                  <a:cubicBezTo>
                    <a:pt x="47694" y="84234"/>
                    <a:pt x="99922" y="167137"/>
                    <a:pt x="161349" y="229092"/>
                  </a:cubicBezTo>
                  <a:cubicBezTo>
                    <a:pt x="218016" y="288665"/>
                    <a:pt x="265980" y="349335"/>
                    <a:pt x="392412" y="417781"/>
                  </a:cubicBezTo>
                  <a:cubicBezTo>
                    <a:pt x="564681" y="491899"/>
                    <a:pt x="633219" y="522046"/>
                    <a:pt x="885377" y="518129"/>
                  </a:cubicBezTo>
                  <a:cubicBezTo>
                    <a:pt x="1126552" y="495864"/>
                    <a:pt x="1234354" y="437574"/>
                    <a:pt x="1282861" y="421531"/>
                  </a:cubicBezTo>
                </a:path>
              </a:pathLst>
            </a:cu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313546" y="2175846"/>
              <a:ext cx="115707" cy="1157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6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2035115676"/>
                </p:ext>
              </p:extLst>
            </p:nvPr>
          </p:nvGraphicFramePr>
          <p:xfrm>
            <a:off x="4475284" y="1775189"/>
            <a:ext cx="371353" cy="571930"/>
          </p:xfrm>
          <a:graphic>
            <a:graphicData uri="http://schemas.openxmlformats.org/presentationml/2006/ole">
              <p:oleObj spid="_x0000_s793602" name="Equation" r:id="rId6" imgW="139579" imgH="215713" progId="Equation.3">
                <p:embed/>
              </p:oleObj>
            </a:graphicData>
          </a:graphic>
        </p:graphicFrame>
        <p:graphicFrame>
          <p:nvGraphicFramePr>
            <p:cNvPr id="17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1237647474"/>
                </p:ext>
              </p:extLst>
            </p:nvPr>
          </p:nvGraphicFramePr>
          <p:xfrm>
            <a:off x="2393222" y="1131202"/>
            <a:ext cx="472215" cy="606317"/>
          </p:xfrm>
          <a:graphic>
            <a:graphicData uri="http://schemas.openxmlformats.org/presentationml/2006/ole">
              <p:oleObj spid="_x0000_s793603" name="Equation" r:id="rId7" imgW="177646" imgH="228402" progId="Equation.3">
                <p:embed/>
              </p:oleObj>
            </a:graphicData>
          </a:graphic>
        </p:graphicFrame>
        <p:grpSp>
          <p:nvGrpSpPr>
            <p:cNvPr id="4" name="Group 64"/>
            <p:cNvGrpSpPr/>
            <p:nvPr/>
          </p:nvGrpSpPr>
          <p:grpSpPr>
            <a:xfrm>
              <a:off x="3475037" y="1813719"/>
              <a:ext cx="398811" cy="537676"/>
              <a:chOff x="3793335" y="3547847"/>
              <a:chExt cx="315169" cy="424910"/>
            </a:xfrm>
          </p:grpSpPr>
          <p:graphicFrame>
            <p:nvGraphicFramePr>
              <p:cNvPr id="34" name="Object 5"/>
              <p:cNvGraphicFramePr>
                <a:graphicFrameLocks noChangeAspect="1"/>
              </p:cNvGraphicFramePr>
              <p:nvPr/>
            </p:nvGraphicFramePr>
            <p:xfrm>
              <a:off x="3793335" y="3547847"/>
              <a:ext cx="311669" cy="424910"/>
            </p:xfrm>
            <a:graphic>
              <a:graphicData uri="http://schemas.openxmlformats.org/presentationml/2006/ole">
                <p:oleObj spid="_x0000_s793604" name="Equation" r:id="rId8" imgW="126725" imgH="177415" progId="Equation.3">
                  <p:embed/>
                </p:oleObj>
              </a:graphicData>
            </a:graphic>
          </p:graphicFrame>
          <p:graphicFrame>
            <p:nvGraphicFramePr>
              <p:cNvPr id="35" name="Object 6"/>
              <p:cNvGraphicFramePr>
                <a:graphicFrameLocks noChangeAspect="1"/>
              </p:cNvGraphicFramePr>
              <p:nvPr/>
            </p:nvGraphicFramePr>
            <p:xfrm>
              <a:off x="3989331" y="3574804"/>
              <a:ext cx="119173" cy="145969"/>
            </p:xfrm>
            <a:graphic>
              <a:graphicData uri="http://schemas.openxmlformats.org/presentationml/2006/ole">
                <p:oleObj spid="_x0000_s793605" name="Equation" r:id="rId9" imgW="101424" imgH="126780" progId="Equation.3">
                  <p:embed/>
                </p:oleObj>
              </a:graphicData>
            </a:graphic>
          </p:graphicFrame>
        </p:grpSp>
        <p:sp>
          <p:nvSpPr>
            <p:cNvPr id="19" name="TextBox 18"/>
            <p:cNvSpPr txBox="1"/>
            <p:nvPr/>
          </p:nvSpPr>
          <p:spPr>
            <a:xfrm>
              <a:off x="52137" y="2980101"/>
              <a:ext cx="3200400" cy="538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 smtClean="0">
                  <a:latin typeface="Times New Roman" pitchFamily="18" charset="0"/>
                  <a:cs typeface="Times New Roman" pitchFamily="18" charset="0"/>
                </a:rPr>
                <a:t>iso</a:t>
              </a:r>
              <a:r>
                <a:rPr lang="en-US" sz="2600" dirty="0" smtClean="0">
                  <a:latin typeface="Times New Roman" pitchFamily="18" charset="0"/>
                  <a:cs typeface="Times New Roman" pitchFamily="18" charset="0"/>
                </a:rPr>
                <a:t>-surfaces of </a:t>
              </a:r>
              <a:endParaRPr lang="en-US" sz="2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765440" y="61119"/>
              <a:ext cx="2510197" cy="1211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 err="1" smtClean="0">
                  <a:solidFill>
                    <a:schemeClr val="bg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iso</a:t>
              </a:r>
              <a:r>
                <a:rPr lang="en-US" sz="2600" dirty="0" smtClean="0">
                  <a:solidFill>
                    <a:schemeClr val="bg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-surfaces of</a:t>
              </a:r>
            </a:p>
            <a:p>
              <a:pPr algn="ctr"/>
              <a:r>
                <a:rPr lang="en-US" sz="2600" dirty="0" smtClean="0">
                  <a:solidFill>
                    <a:schemeClr val="bg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approximation</a:t>
              </a:r>
            </a:p>
            <a:p>
              <a:pPr algn="r"/>
              <a:endParaRPr lang="en-US" sz="13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1347419699"/>
                </p:ext>
              </p:extLst>
            </p:nvPr>
          </p:nvGraphicFramePr>
          <p:xfrm>
            <a:off x="5146675" y="975519"/>
            <a:ext cx="3175000" cy="601662"/>
          </p:xfrm>
          <a:graphic>
            <a:graphicData uri="http://schemas.openxmlformats.org/presentationml/2006/ole">
              <p:oleObj spid="_x0000_s793606" name="Equation" r:id="rId10" imgW="1333500" imgH="254000" progId="Equation.3">
                <p:embed/>
              </p:oleObj>
            </a:graphicData>
          </a:graphic>
        </p:graphicFrame>
        <p:graphicFrame>
          <p:nvGraphicFramePr>
            <p:cNvPr id="23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1236423835"/>
                </p:ext>
              </p:extLst>
            </p:nvPr>
          </p:nvGraphicFramePr>
          <p:xfrm>
            <a:off x="85474" y="3465876"/>
            <a:ext cx="2940050" cy="492125"/>
          </p:xfrm>
          <a:graphic>
            <a:graphicData uri="http://schemas.openxmlformats.org/presentationml/2006/ole">
              <p:oleObj spid="_x0000_s793607" name="Equation" r:id="rId11" imgW="1206500" imgH="203200" progId="Equation.3">
                <p:embed/>
              </p:oleObj>
            </a:graphicData>
          </a:graphic>
        </p:graphicFrame>
        <p:grpSp>
          <p:nvGrpSpPr>
            <p:cNvPr id="5" name="Group 23"/>
            <p:cNvGrpSpPr/>
            <p:nvPr/>
          </p:nvGrpSpPr>
          <p:grpSpPr>
            <a:xfrm>
              <a:off x="3703637" y="2946301"/>
              <a:ext cx="1143000" cy="1076762"/>
              <a:chOff x="3794919" y="3128863"/>
              <a:chExt cx="1143000" cy="1076762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4023519" y="3128863"/>
                <a:ext cx="914400" cy="1076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9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 </a:t>
                </a:r>
                <a:r>
                  <a:rPr lang="en-US" sz="29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</a:p>
              <a:p>
                <a:r>
                  <a:rPr lang="en-US" sz="29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 </a:t>
                </a:r>
                <a:r>
                  <a:rPr lang="en-US" sz="29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endParaRPr lang="en-US" sz="29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3794919" y="3310552"/>
                <a:ext cx="381000" cy="656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3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- </a:t>
                </a:r>
                <a:endParaRPr lang="en-US" sz="33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>
                <a:off x="4099719" y="3691552"/>
                <a:ext cx="609600" cy="0"/>
              </a:xfrm>
              <a:prstGeom prst="line">
                <a:avLst/>
              </a:prstGeom>
              <a:ln w="412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24"/>
            <p:cNvSpPr txBox="1"/>
            <p:nvPr/>
          </p:nvSpPr>
          <p:spPr>
            <a:xfrm>
              <a:off x="46037" y="-91281"/>
              <a:ext cx="1966118" cy="1413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latin typeface="Times New Roman" pitchFamily="18" charset="0"/>
                  <a:cs typeface="Times New Roman" pitchFamily="18" charset="0"/>
                </a:rPr>
                <a:t>trust region</a:t>
              </a:r>
            </a:p>
            <a:p>
              <a:r>
                <a:rPr lang="en-US" sz="2600" b="1" dirty="0" smtClean="0">
                  <a:latin typeface="Times New Roman" pitchFamily="18" charset="0"/>
                  <a:cs typeface="Times New Roman" pitchFamily="18" charset="0"/>
                </a:rPr>
                <a:t>||S – S</a:t>
              </a:r>
              <a:r>
                <a:rPr lang="en-US" sz="2600" b="1" baseline="-25000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en-US" sz="2600" b="1" dirty="0" smtClean="0">
                  <a:latin typeface="Times New Roman" pitchFamily="18" charset="0"/>
                  <a:cs typeface="Times New Roman" pitchFamily="18" charset="0"/>
                </a:rPr>
                <a:t>|| ≤ d</a:t>
              </a:r>
              <a:endParaRPr lang="en-US" sz="2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770437" y="3214370"/>
              <a:ext cx="1447800" cy="538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gradient</a:t>
              </a:r>
              <a:endPara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1462026" y="498786"/>
              <a:ext cx="2520105" cy="256076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2643992" y="1710754"/>
              <a:ext cx="96423" cy="96423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3767831" y="2338526"/>
              <a:ext cx="115707" cy="115707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415636" y="1065854"/>
            <a:ext cx="3560329" cy="761234"/>
          </a:xfrm>
          <a:prstGeom prst="rect">
            <a:avLst/>
          </a:prstGeom>
          <a:noFill/>
        </p:spPr>
        <p:txBody>
          <a:bodyPr wrap="square" lIns="83311" tIns="41656" rIns="83311" bIns="41656" rtlCol="0">
            <a:spAutoFit/>
          </a:bodyPr>
          <a:lstStyle/>
          <a:p>
            <a:pPr algn="ctr"/>
            <a:r>
              <a:rPr lang="en-CA" sz="2200" b="1" dirty="0" smtClean="0">
                <a:solidFill>
                  <a:schemeClr val="tx2"/>
                </a:solidFill>
                <a:latin typeface="+mj-lt"/>
              </a:rPr>
              <a:t>e.g., Gorelick et al., </a:t>
            </a:r>
          </a:p>
          <a:p>
            <a:pPr algn="ctr"/>
            <a:r>
              <a:rPr lang="en-CA" sz="2200" b="1" dirty="0" smtClean="0">
                <a:solidFill>
                  <a:schemeClr val="tx2"/>
                </a:solidFill>
                <a:latin typeface="+mj-lt"/>
              </a:rPr>
              <a:t>CVPR 2013</a:t>
            </a:r>
          </a:p>
        </p:txBody>
      </p:sp>
      <p:sp>
        <p:nvSpPr>
          <p:cNvPr id="39" name="Down Arrow 38"/>
          <p:cNvSpPr/>
          <p:nvPr/>
        </p:nvSpPr>
        <p:spPr>
          <a:xfrm rot="1167208">
            <a:off x="6945105" y="3450508"/>
            <a:ext cx="360405" cy="2753704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311" tIns="41656" rIns="83311" bIns="41656" rtlCol="0" anchor="ctr"/>
          <a:lstStyle/>
          <a:p>
            <a:pPr algn="ctr"/>
            <a:endParaRPr lang="en-CA" dirty="0"/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1039091" y="4822961"/>
            <a:ext cx="8589818" cy="2439432"/>
          </a:xfrm>
          <a:prstGeom prst="rect">
            <a:avLst/>
          </a:prstGeom>
        </p:spPr>
        <p:txBody>
          <a:bodyPr vert="horz" lIns="83311" tIns="41656" rIns="83311" bIns="41656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FF0000"/>
                </a:solidFill>
              </a:rPr>
              <a:t> </a:t>
            </a:r>
            <a:endParaRPr lang="en-US" sz="2900" dirty="0" smtClean="0">
              <a:solidFill>
                <a:srgbClr val="FF0000"/>
              </a:solidFill>
            </a:endParaRPr>
          </a:p>
          <a:p>
            <a:r>
              <a:rPr lang="en-US" sz="3300" dirty="0" smtClean="0">
                <a:solidFill>
                  <a:srgbClr val="FF0000"/>
                </a:solidFill>
              </a:rPr>
              <a:t>Can be solved globally with graph cuts</a:t>
            </a:r>
          </a:p>
          <a:p>
            <a:r>
              <a:rPr lang="en-US" sz="3300" dirty="0">
                <a:solidFill>
                  <a:srgbClr val="FF0000"/>
                </a:solidFill>
              </a:rPr>
              <a:t>o</a:t>
            </a:r>
            <a:r>
              <a:rPr lang="en-US" sz="3300" dirty="0" smtClean="0">
                <a:solidFill>
                  <a:srgbClr val="FF0000"/>
                </a:solidFill>
              </a:rPr>
              <a:t>r convex relaxation </a:t>
            </a:r>
            <a:endParaRPr lang="en-US" sz="33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507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Bound Optimization</a:t>
            </a:r>
            <a:endParaRPr lang="en-CA" dirty="0"/>
          </a:p>
        </p:txBody>
      </p:sp>
      <p:grpSp>
        <p:nvGrpSpPr>
          <p:cNvPr id="3" name="Group 134"/>
          <p:cNvGrpSpPr/>
          <p:nvPr/>
        </p:nvGrpSpPr>
        <p:grpSpPr>
          <a:xfrm>
            <a:off x="685803" y="1686580"/>
            <a:ext cx="7171649" cy="4431506"/>
            <a:chOff x="990600" y="1043226"/>
            <a:chExt cx="7171649" cy="4431506"/>
          </a:xfrm>
        </p:grpSpPr>
        <p:grpSp>
          <p:nvGrpSpPr>
            <p:cNvPr id="4" name="Group 68"/>
            <p:cNvGrpSpPr/>
            <p:nvPr/>
          </p:nvGrpSpPr>
          <p:grpSpPr>
            <a:xfrm>
              <a:off x="990600" y="1043226"/>
              <a:ext cx="7171649" cy="4431506"/>
              <a:chOff x="990600" y="1000780"/>
              <a:chExt cx="7171649" cy="4431506"/>
            </a:xfrm>
          </p:grpSpPr>
          <p:grpSp>
            <p:nvGrpSpPr>
              <p:cNvPr id="5" name="Group 66"/>
              <p:cNvGrpSpPr/>
              <p:nvPr/>
            </p:nvGrpSpPr>
            <p:grpSpPr>
              <a:xfrm>
                <a:off x="1752600" y="1295400"/>
                <a:ext cx="6409649" cy="4136886"/>
                <a:chOff x="1509664" y="1905000"/>
                <a:chExt cx="6409649" cy="4136886"/>
              </a:xfrm>
            </p:grpSpPr>
            <p:cxnSp>
              <p:nvCxnSpPr>
                <p:cNvPr id="16" name="Straight Arrow Connector 15"/>
                <p:cNvCxnSpPr/>
                <p:nvPr/>
              </p:nvCxnSpPr>
              <p:spPr>
                <a:xfrm>
                  <a:off x="1524000" y="5638800"/>
                  <a:ext cx="624840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/>
                <p:cNvCxnSpPr/>
                <p:nvPr/>
              </p:nvCxnSpPr>
              <p:spPr>
                <a:xfrm flipV="1">
                  <a:off x="1524000" y="1905000"/>
                  <a:ext cx="0" cy="37338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Freeform 17"/>
                <p:cNvSpPr/>
                <p:nvPr/>
              </p:nvSpPr>
              <p:spPr>
                <a:xfrm>
                  <a:off x="1528482" y="2521322"/>
                  <a:ext cx="5162782" cy="2836187"/>
                </a:xfrm>
                <a:custGeom>
                  <a:avLst/>
                  <a:gdLst>
                    <a:gd name="connsiteX0" fmla="*/ 0 w 5918200"/>
                    <a:gd name="connsiteY0" fmla="*/ 1095188 h 3869765"/>
                    <a:gd name="connsiteX1" fmla="*/ 1013012 w 5918200"/>
                    <a:gd name="connsiteY1" fmla="*/ 2457823 h 3869765"/>
                    <a:gd name="connsiteX2" fmla="*/ 1649506 w 5918200"/>
                    <a:gd name="connsiteY2" fmla="*/ 1875117 h 3869765"/>
                    <a:gd name="connsiteX3" fmla="*/ 2286000 w 5918200"/>
                    <a:gd name="connsiteY3" fmla="*/ 2834341 h 3869765"/>
                    <a:gd name="connsiteX4" fmla="*/ 3065929 w 5918200"/>
                    <a:gd name="connsiteY4" fmla="*/ 1606176 h 3869765"/>
                    <a:gd name="connsiteX5" fmla="*/ 3774141 w 5918200"/>
                    <a:gd name="connsiteY5" fmla="*/ 3694953 h 3869765"/>
                    <a:gd name="connsiteX6" fmla="*/ 5602941 w 5918200"/>
                    <a:gd name="connsiteY6" fmla="*/ 557306 h 3869765"/>
                    <a:gd name="connsiteX7" fmla="*/ 5665694 w 5918200"/>
                    <a:gd name="connsiteY7" fmla="*/ 351117 h 3869765"/>
                    <a:gd name="connsiteX0" fmla="*/ 0 w 6106459"/>
                    <a:gd name="connsiteY0" fmla="*/ 1070535 h 3845112"/>
                    <a:gd name="connsiteX1" fmla="*/ 1013012 w 6106459"/>
                    <a:gd name="connsiteY1" fmla="*/ 2433170 h 3845112"/>
                    <a:gd name="connsiteX2" fmla="*/ 1649506 w 6106459"/>
                    <a:gd name="connsiteY2" fmla="*/ 1850464 h 3845112"/>
                    <a:gd name="connsiteX3" fmla="*/ 2286000 w 6106459"/>
                    <a:gd name="connsiteY3" fmla="*/ 2809688 h 3845112"/>
                    <a:gd name="connsiteX4" fmla="*/ 3065929 w 6106459"/>
                    <a:gd name="connsiteY4" fmla="*/ 1581523 h 3845112"/>
                    <a:gd name="connsiteX5" fmla="*/ 3774141 w 6106459"/>
                    <a:gd name="connsiteY5" fmla="*/ 3670300 h 3845112"/>
                    <a:gd name="connsiteX6" fmla="*/ 5602941 w 6106459"/>
                    <a:gd name="connsiteY6" fmla="*/ 532653 h 3845112"/>
                    <a:gd name="connsiteX7" fmla="*/ 6096000 w 6106459"/>
                    <a:gd name="connsiteY7" fmla="*/ 474382 h 3845112"/>
                    <a:gd name="connsiteX0" fmla="*/ 0 w 5939117"/>
                    <a:gd name="connsiteY0" fmla="*/ 1108635 h 3883212"/>
                    <a:gd name="connsiteX1" fmla="*/ 1013012 w 5939117"/>
                    <a:gd name="connsiteY1" fmla="*/ 2471270 h 3883212"/>
                    <a:gd name="connsiteX2" fmla="*/ 1649506 w 5939117"/>
                    <a:gd name="connsiteY2" fmla="*/ 1888564 h 3883212"/>
                    <a:gd name="connsiteX3" fmla="*/ 2286000 w 5939117"/>
                    <a:gd name="connsiteY3" fmla="*/ 2847788 h 3883212"/>
                    <a:gd name="connsiteX4" fmla="*/ 3065929 w 5939117"/>
                    <a:gd name="connsiteY4" fmla="*/ 1619623 h 3883212"/>
                    <a:gd name="connsiteX5" fmla="*/ 3774141 w 5939117"/>
                    <a:gd name="connsiteY5" fmla="*/ 3708400 h 3883212"/>
                    <a:gd name="connsiteX6" fmla="*/ 5602941 w 5939117"/>
                    <a:gd name="connsiteY6" fmla="*/ 570753 h 3883212"/>
                    <a:gd name="connsiteX7" fmla="*/ 5791200 w 5939117"/>
                    <a:gd name="connsiteY7" fmla="*/ 283881 h 3883212"/>
                    <a:gd name="connsiteX0" fmla="*/ 0 w 5791200"/>
                    <a:gd name="connsiteY0" fmla="*/ 824754 h 3647143"/>
                    <a:gd name="connsiteX1" fmla="*/ 1013012 w 5791200"/>
                    <a:gd name="connsiteY1" fmla="*/ 2187389 h 3647143"/>
                    <a:gd name="connsiteX2" fmla="*/ 1649506 w 5791200"/>
                    <a:gd name="connsiteY2" fmla="*/ 1604683 h 3647143"/>
                    <a:gd name="connsiteX3" fmla="*/ 2286000 w 5791200"/>
                    <a:gd name="connsiteY3" fmla="*/ 2563907 h 3647143"/>
                    <a:gd name="connsiteX4" fmla="*/ 3065929 w 5791200"/>
                    <a:gd name="connsiteY4" fmla="*/ 1335742 h 3647143"/>
                    <a:gd name="connsiteX5" fmla="*/ 3774141 w 5791200"/>
                    <a:gd name="connsiteY5" fmla="*/ 3424519 h 3647143"/>
                    <a:gd name="connsiteX6" fmla="*/ 5791200 w 5791200"/>
                    <a:gd name="connsiteY6" fmla="*/ 0 h 3647143"/>
                    <a:gd name="connsiteX0" fmla="*/ 0 w 5638800"/>
                    <a:gd name="connsiteY0" fmla="*/ 443754 h 3202643"/>
                    <a:gd name="connsiteX1" fmla="*/ 1013012 w 5638800"/>
                    <a:gd name="connsiteY1" fmla="*/ 1806389 h 3202643"/>
                    <a:gd name="connsiteX2" fmla="*/ 1649506 w 5638800"/>
                    <a:gd name="connsiteY2" fmla="*/ 1223683 h 3202643"/>
                    <a:gd name="connsiteX3" fmla="*/ 2286000 w 5638800"/>
                    <a:gd name="connsiteY3" fmla="*/ 2182907 h 3202643"/>
                    <a:gd name="connsiteX4" fmla="*/ 3065929 w 5638800"/>
                    <a:gd name="connsiteY4" fmla="*/ 954742 h 3202643"/>
                    <a:gd name="connsiteX5" fmla="*/ 3774141 w 5638800"/>
                    <a:gd name="connsiteY5" fmla="*/ 3043519 h 3202643"/>
                    <a:gd name="connsiteX6" fmla="*/ 5638800 w 5638800"/>
                    <a:gd name="connsiteY6" fmla="*/ 0 h 3202643"/>
                    <a:gd name="connsiteX0" fmla="*/ 0 w 5638800"/>
                    <a:gd name="connsiteY0" fmla="*/ 228600 h 3202643"/>
                    <a:gd name="connsiteX1" fmla="*/ 1013012 w 5638800"/>
                    <a:gd name="connsiteY1" fmla="*/ 1806389 h 3202643"/>
                    <a:gd name="connsiteX2" fmla="*/ 1649506 w 5638800"/>
                    <a:gd name="connsiteY2" fmla="*/ 1223683 h 3202643"/>
                    <a:gd name="connsiteX3" fmla="*/ 2286000 w 5638800"/>
                    <a:gd name="connsiteY3" fmla="*/ 2182907 h 3202643"/>
                    <a:gd name="connsiteX4" fmla="*/ 3065929 w 5638800"/>
                    <a:gd name="connsiteY4" fmla="*/ 954742 h 3202643"/>
                    <a:gd name="connsiteX5" fmla="*/ 3774141 w 5638800"/>
                    <a:gd name="connsiteY5" fmla="*/ 3043519 h 3202643"/>
                    <a:gd name="connsiteX6" fmla="*/ 5638800 w 5638800"/>
                    <a:gd name="connsiteY6" fmla="*/ 0 h 3202643"/>
                    <a:gd name="connsiteX0" fmla="*/ 0 w 5638800"/>
                    <a:gd name="connsiteY0" fmla="*/ 228600 h 3208993"/>
                    <a:gd name="connsiteX1" fmla="*/ 1013012 w 5638800"/>
                    <a:gd name="connsiteY1" fmla="*/ 1806389 h 3208993"/>
                    <a:gd name="connsiteX2" fmla="*/ 1649506 w 5638800"/>
                    <a:gd name="connsiteY2" fmla="*/ 1223683 h 3208993"/>
                    <a:gd name="connsiteX3" fmla="*/ 2286000 w 5638800"/>
                    <a:gd name="connsiteY3" fmla="*/ 2182907 h 3208993"/>
                    <a:gd name="connsiteX4" fmla="*/ 2895600 w 5638800"/>
                    <a:gd name="connsiteY4" fmla="*/ 992843 h 3208993"/>
                    <a:gd name="connsiteX5" fmla="*/ 3774141 w 5638800"/>
                    <a:gd name="connsiteY5" fmla="*/ 3043519 h 3208993"/>
                    <a:gd name="connsiteX6" fmla="*/ 5638800 w 5638800"/>
                    <a:gd name="connsiteY6" fmla="*/ 0 h 3208993"/>
                    <a:gd name="connsiteX0" fmla="*/ 0 w 5638800"/>
                    <a:gd name="connsiteY0" fmla="*/ 228600 h 3208993"/>
                    <a:gd name="connsiteX1" fmla="*/ 838200 w 5638800"/>
                    <a:gd name="connsiteY1" fmla="*/ 1754843 h 3208993"/>
                    <a:gd name="connsiteX2" fmla="*/ 1649506 w 5638800"/>
                    <a:gd name="connsiteY2" fmla="*/ 1223683 h 3208993"/>
                    <a:gd name="connsiteX3" fmla="*/ 2286000 w 5638800"/>
                    <a:gd name="connsiteY3" fmla="*/ 2182907 h 3208993"/>
                    <a:gd name="connsiteX4" fmla="*/ 2895600 w 5638800"/>
                    <a:gd name="connsiteY4" fmla="*/ 992843 h 3208993"/>
                    <a:gd name="connsiteX5" fmla="*/ 3774141 w 5638800"/>
                    <a:gd name="connsiteY5" fmla="*/ 3043519 h 3208993"/>
                    <a:gd name="connsiteX6" fmla="*/ 5638800 w 5638800"/>
                    <a:gd name="connsiteY6" fmla="*/ 0 h 3208993"/>
                    <a:gd name="connsiteX0" fmla="*/ 0 w 5638800"/>
                    <a:gd name="connsiteY0" fmla="*/ 228600 h 3208993"/>
                    <a:gd name="connsiteX1" fmla="*/ 838200 w 5638800"/>
                    <a:gd name="connsiteY1" fmla="*/ 1754843 h 3208993"/>
                    <a:gd name="connsiteX2" fmla="*/ 1595718 w 5638800"/>
                    <a:gd name="connsiteY2" fmla="*/ 1364878 h 3208993"/>
                    <a:gd name="connsiteX3" fmla="*/ 2286000 w 5638800"/>
                    <a:gd name="connsiteY3" fmla="*/ 2182907 h 3208993"/>
                    <a:gd name="connsiteX4" fmla="*/ 2895600 w 5638800"/>
                    <a:gd name="connsiteY4" fmla="*/ 992843 h 3208993"/>
                    <a:gd name="connsiteX5" fmla="*/ 3774141 w 5638800"/>
                    <a:gd name="connsiteY5" fmla="*/ 3043519 h 3208993"/>
                    <a:gd name="connsiteX6" fmla="*/ 5638800 w 5638800"/>
                    <a:gd name="connsiteY6" fmla="*/ 0 h 3208993"/>
                    <a:gd name="connsiteX0" fmla="*/ 0 w 5162782"/>
                    <a:gd name="connsiteY0" fmla="*/ 0 h 2836187"/>
                    <a:gd name="connsiteX1" fmla="*/ 838200 w 5162782"/>
                    <a:gd name="connsiteY1" fmla="*/ 1526243 h 2836187"/>
                    <a:gd name="connsiteX2" fmla="*/ 1595718 w 5162782"/>
                    <a:gd name="connsiteY2" fmla="*/ 1136278 h 2836187"/>
                    <a:gd name="connsiteX3" fmla="*/ 2286000 w 5162782"/>
                    <a:gd name="connsiteY3" fmla="*/ 1954307 h 2836187"/>
                    <a:gd name="connsiteX4" fmla="*/ 2895600 w 5162782"/>
                    <a:gd name="connsiteY4" fmla="*/ 764243 h 2836187"/>
                    <a:gd name="connsiteX5" fmla="*/ 3774141 w 5162782"/>
                    <a:gd name="connsiteY5" fmla="*/ 2814919 h 2836187"/>
                    <a:gd name="connsiteX6" fmla="*/ 5162782 w 5162782"/>
                    <a:gd name="connsiteY6" fmla="*/ 636632 h 2836187"/>
                    <a:gd name="connsiteX0" fmla="*/ 0 w 5162782"/>
                    <a:gd name="connsiteY0" fmla="*/ 0 h 2836187"/>
                    <a:gd name="connsiteX1" fmla="*/ 838200 w 5162782"/>
                    <a:gd name="connsiteY1" fmla="*/ 1526243 h 2836187"/>
                    <a:gd name="connsiteX2" fmla="*/ 1595718 w 5162782"/>
                    <a:gd name="connsiteY2" fmla="*/ 1136278 h 2836187"/>
                    <a:gd name="connsiteX3" fmla="*/ 2286000 w 5162782"/>
                    <a:gd name="connsiteY3" fmla="*/ 1954307 h 2836187"/>
                    <a:gd name="connsiteX4" fmla="*/ 2895600 w 5162782"/>
                    <a:gd name="connsiteY4" fmla="*/ 764243 h 2836187"/>
                    <a:gd name="connsiteX5" fmla="*/ 3774141 w 5162782"/>
                    <a:gd name="connsiteY5" fmla="*/ 2814919 h 2836187"/>
                    <a:gd name="connsiteX6" fmla="*/ 5162782 w 5162782"/>
                    <a:gd name="connsiteY6" fmla="*/ 636632 h 2836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62782" h="2836187">
                      <a:moveTo>
                        <a:pt x="0" y="0"/>
                      </a:moveTo>
                      <a:cubicBezTo>
                        <a:pt x="369047" y="616323"/>
                        <a:pt x="572247" y="1336863"/>
                        <a:pt x="838200" y="1526243"/>
                      </a:cubicBezTo>
                      <a:cubicBezTo>
                        <a:pt x="1104153" y="1715623"/>
                        <a:pt x="1354418" y="1064934"/>
                        <a:pt x="1595718" y="1136278"/>
                      </a:cubicBezTo>
                      <a:cubicBezTo>
                        <a:pt x="1837018" y="1207622"/>
                        <a:pt x="2069353" y="2016313"/>
                        <a:pt x="2286000" y="1954307"/>
                      </a:cubicBezTo>
                      <a:cubicBezTo>
                        <a:pt x="2502647" y="1892301"/>
                        <a:pt x="2647576" y="620808"/>
                        <a:pt x="2895600" y="764243"/>
                      </a:cubicBezTo>
                      <a:cubicBezTo>
                        <a:pt x="3143624" y="907678"/>
                        <a:pt x="3396277" y="2836187"/>
                        <a:pt x="3774141" y="2814919"/>
                      </a:cubicBezTo>
                      <a:cubicBezTo>
                        <a:pt x="4152005" y="2793651"/>
                        <a:pt x="4863586" y="1390414"/>
                        <a:pt x="5162782" y="636632"/>
                      </a:cubicBezTo>
                    </a:path>
                  </a:pathLst>
                </a:cu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 flipV="1">
                  <a:off x="1828800" y="3124200"/>
                  <a:ext cx="0" cy="25146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TextBox 59"/>
                <p:cNvSpPr txBox="1"/>
                <p:nvPr/>
              </p:nvSpPr>
              <p:spPr>
                <a:xfrm>
                  <a:off x="6386521" y="5291554"/>
                  <a:ext cx="153279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CA" dirty="0"/>
                    <a:t>solution space</a:t>
                  </a:r>
                </a:p>
              </p:txBody>
            </p:sp>
            <p:grpSp>
              <p:nvGrpSpPr>
                <p:cNvPr id="8" name="Group 77"/>
                <p:cNvGrpSpPr/>
                <p:nvPr/>
              </p:nvGrpSpPr>
              <p:grpSpPr>
                <a:xfrm>
                  <a:off x="3145724" y="5511189"/>
                  <a:ext cx="229487" cy="230705"/>
                  <a:chOff x="1155560" y="3879612"/>
                  <a:chExt cx="229487" cy="230705"/>
                </a:xfrm>
              </p:grpSpPr>
              <p:cxnSp>
                <p:nvCxnSpPr>
                  <p:cNvPr id="53" name="Straight Connector 52"/>
                  <p:cNvCxnSpPr/>
                  <p:nvPr/>
                </p:nvCxnSpPr>
                <p:spPr>
                  <a:xfrm>
                    <a:off x="1155560" y="3879612"/>
                    <a:ext cx="228600" cy="228600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/>
                  <p:cNvCxnSpPr/>
                  <p:nvPr/>
                </p:nvCxnSpPr>
                <p:spPr>
                  <a:xfrm flipV="1">
                    <a:off x="1156447" y="3881717"/>
                    <a:ext cx="228600" cy="228600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3" name="Freeform 22"/>
                <p:cNvSpPr/>
                <p:nvPr/>
              </p:nvSpPr>
              <p:spPr>
                <a:xfrm>
                  <a:off x="1509664" y="2057400"/>
                  <a:ext cx="4586336" cy="1591982"/>
                </a:xfrm>
                <a:custGeom>
                  <a:avLst/>
                  <a:gdLst>
                    <a:gd name="connsiteX0" fmla="*/ 179294 w 4806575"/>
                    <a:gd name="connsiteY0" fmla="*/ 271929 h 2170953"/>
                    <a:gd name="connsiteX1" fmla="*/ 681317 w 4806575"/>
                    <a:gd name="connsiteY1" fmla="*/ 2163482 h 2170953"/>
                    <a:gd name="connsiteX2" fmla="*/ 4267199 w 4806575"/>
                    <a:gd name="connsiteY2" fmla="*/ 316753 h 2170953"/>
                    <a:gd name="connsiteX3" fmla="*/ 3917576 w 4806575"/>
                    <a:gd name="connsiteY3" fmla="*/ 262964 h 2170953"/>
                    <a:gd name="connsiteX4" fmla="*/ 4168588 w 4806575"/>
                    <a:gd name="connsiteY4" fmla="*/ 245035 h 2170953"/>
                    <a:gd name="connsiteX0" fmla="*/ 179294 w 4806575"/>
                    <a:gd name="connsiteY0" fmla="*/ 271929 h 2170953"/>
                    <a:gd name="connsiteX1" fmla="*/ 681317 w 4806575"/>
                    <a:gd name="connsiteY1" fmla="*/ 2163482 h 2170953"/>
                    <a:gd name="connsiteX2" fmla="*/ 4267199 w 4806575"/>
                    <a:gd name="connsiteY2" fmla="*/ 316753 h 2170953"/>
                    <a:gd name="connsiteX3" fmla="*/ 3917576 w 4806575"/>
                    <a:gd name="connsiteY3" fmla="*/ 262964 h 2170953"/>
                    <a:gd name="connsiteX0" fmla="*/ 179294 w 4267199"/>
                    <a:gd name="connsiteY0" fmla="*/ 0 h 1899024"/>
                    <a:gd name="connsiteX1" fmla="*/ 681317 w 4267199"/>
                    <a:gd name="connsiteY1" fmla="*/ 1891553 h 1899024"/>
                    <a:gd name="connsiteX2" fmla="*/ 4267199 w 4267199"/>
                    <a:gd name="connsiteY2" fmla="*/ 44824 h 1899024"/>
                    <a:gd name="connsiteX0" fmla="*/ 89647 w 5060576"/>
                    <a:gd name="connsiteY0" fmla="*/ 0 h 1899025"/>
                    <a:gd name="connsiteX1" fmla="*/ 1474694 w 5060576"/>
                    <a:gd name="connsiteY1" fmla="*/ 1891554 h 1899025"/>
                    <a:gd name="connsiteX2" fmla="*/ 5060576 w 5060576"/>
                    <a:gd name="connsiteY2" fmla="*/ 44825 h 1899025"/>
                    <a:gd name="connsiteX0" fmla="*/ 89647 w 5289176"/>
                    <a:gd name="connsiteY0" fmla="*/ 0 h 2076824"/>
                    <a:gd name="connsiteX1" fmla="*/ 1703294 w 5289176"/>
                    <a:gd name="connsiteY1" fmla="*/ 2043953 h 2076824"/>
                    <a:gd name="connsiteX2" fmla="*/ 5289176 w 5289176"/>
                    <a:gd name="connsiteY2" fmla="*/ 197224 h 2076824"/>
                    <a:gd name="connsiteX0" fmla="*/ 0 w 5199529"/>
                    <a:gd name="connsiteY0" fmla="*/ 0 h 2076824"/>
                    <a:gd name="connsiteX1" fmla="*/ 1613647 w 5199529"/>
                    <a:gd name="connsiteY1" fmla="*/ 2043953 h 2076824"/>
                    <a:gd name="connsiteX2" fmla="*/ 5199529 w 5199529"/>
                    <a:gd name="connsiteY2" fmla="*/ 197224 h 2076824"/>
                    <a:gd name="connsiteX0" fmla="*/ 0 w 5351929"/>
                    <a:gd name="connsiteY0" fmla="*/ 31376 h 1851958"/>
                    <a:gd name="connsiteX1" fmla="*/ 1766047 w 5351929"/>
                    <a:gd name="connsiteY1" fmla="*/ 1846729 h 1851958"/>
                    <a:gd name="connsiteX2" fmla="*/ 5351929 w 5351929"/>
                    <a:gd name="connsiteY2" fmla="*/ 0 h 1851958"/>
                    <a:gd name="connsiteX0" fmla="*/ 0 w 5351929"/>
                    <a:gd name="connsiteY0" fmla="*/ 31376 h 1851958"/>
                    <a:gd name="connsiteX1" fmla="*/ 1766047 w 5351929"/>
                    <a:gd name="connsiteY1" fmla="*/ 1846729 h 1851958"/>
                    <a:gd name="connsiteX2" fmla="*/ 5351929 w 5351929"/>
                    <a:gd name="connsiteY2" fmla="*/ 0 h 1851958"/>
                    <a:gd name="connsiteX0" fmla="*/ 0 w 5351929"/>
                    <a:gd name="connsiteY0" fmla="*/ 31376 h 1851958"/>
                    <a:gd name="connsiteX1" fmla="*/ 1766047 w 5351929"/>
                    <a:gd name="connsiteY1" fmla="*/ 1846729 h 1851958"/>
                    <a:gd name="connsiteX2" fmla="*/ 5351929 w 5351929"/>
                    <a:gd name="connsiteY2" fmla="*/ 0 h 1851958"/>
                    <a:gd name="connsiteX0" fmla="*/ 0 w 4894729"/>
                    <a:gd name="connsiteY0" fmla="*/ 0 h 1935629"/>
                    <a:gd name="connsiteX1" fmla="*/ 1308847 w 4894729"/>
                    <a:gd name="connsiteY1" fmla="*/ 1922929 h 1935629"/>
                    <a:gd name="connsiteX2" fmla="*/ 4894729 w 4894729"/>
                    <a:gd name="connsiteY2" fmla="*/ 76200 h 1935629"/>
                    <a:gd name="connsiteX0" fmla="*/ 0 w 4894729"/>
                    <a:gd name="connsiteY0" fmla="*/ 0 h 1935629"/>
                    <a:gd name="connsiteX1" fmla="*/ 1308847 w 4894729"/>
                    <a:gd name="connsiteY1" fmla="*/ 1922929 h 1935629"/>
                    <a:gd name="connsiteX2" fmla="*/ 4894729 w 4894729"/>
                    <a:gd name="connsiteY2" fmla="*/ 76200 h 1935629"/>
                    <a:gd name="connsiteX0" fmla="*/ 0 w 4679576"/>
                    <a:gd name="connsiteY0" fmla="*/ 363071 h 1907241"/>
                    <a:gd name="connsiteX1" fmla="*/ 1093694 w 4679576"/>
                    <a:gd name="connsiteY1" fmla="*/ 1846729 h 1907241"/>
                    <a:gd name="connsiteX2" fmla="*/ 4679576 w 4679576"/>
                    <a:gd name="connsiteY2" fmla="*/ 0 h 1907241"/>
                    <a:gd name="connsiteX0" fmla="*/ 0 w 4742330"/>
                    <a:gd name="connsiteY0" fmla="*/ 564029 h 1940734"/>
                    <a:gd name="connsiteX1" fmla="*/ 1156448 w 4742330"/>
                    <a:gd name="connsiteY1" fmla="*/ 1846729 h 1940734"/>
                    <a:gd name="connsiteX2" fmla="*/ 4742330 w 4742330"/>
                    <a:gd name="connsiteY2" fmla="*/ 0 h 1940734"/>
                    <a:gd name="connsiteX0" fmla="*/ 0 w 4742330"/>
                    <a:gd name="connsiteY0" fmla="*/ 564029 h 1940734"/>
                    <a:gd name="connsiteX1" fmla="*/ 1156448 w 4742330"/>
                    <a:gd name="connsiteY1" fmla="*/ 1846729 h 1940734"/>
                    <a:gd name="connsiteX2" fmla="*/ 4742330 w 4742330"/>
                    <a:gd name="connsiteY2" fmla="*/ 0 h 1940734"/>
                    <a:gd name="connsiteX0" fmla="*/ 0 w 4742330"/>
                    <a:gd name="connsiteY0" fmla="*/ 564029 h 1940734"/>
                    <a:gd name="connsiteX1" fmla="*/ 1156448 w 4742330"/>
                    <a:gd name="connsiteY1" fmla="*/ 1846729 h 1940734"/>
                    <a:gd name="connsiteX2" fmla="*/ 4742330 w 4742330"/>
                    <a:gd name="connsiteY2" fmla="*/ 0 h 1940734"/>
                    <a:gd name="connsiteX0" fmla="*/ 0 w 4742330"/>
                    <a:gd name="connsiteY0" fmla="*/ 564029 h 1953433"/>
                    <a:gd name="connsiteX1" fmla="*/ 1219200 w 4742330"/>
                    <a:gd name="connsiteY1" fmla="*/ 1859428 h 1953433"/>
                    <a:gd name="connsiteX2" fmla="*/ 4742330 w 4742330"/>
                    <a:gd name="connsiteY2" fmla="*/ 0 h 1953433"/>
                    <a:gd name="connsiteX0" fmla="*/ 0 w 5029200"/>
                    <a:gd name="connsiteY0" fmla="*/ 609601 h 2006600"/>
                    <a:gd name="connsiteX1" fmla="*/ 1219200 w 5029200"/>
                    <a:gd name="connsiteY1" fmla="*/ 1905000 h 2006600"/>
                    <a:gd name="connsiteX2" fmla="*/ 5029200 w 5029200"/>
                    <a:gd name="connsiteY2" fmla="*/ 0 h 2006600"/>
                    <a:gd name="connsiteX0" fmla="*/ 0 w 4572000"/>
                    <a:gd name="connsiteY0" fmla="*/ 228602 h 1562101"/>
                    <a:gd name="connsiteX1" fmla="*/ 1219200 w 4572000"/>
                    <a:gd name="connsiteY1" fmla="*/ 1524001 h 1562101"/>
                    <a:gd name="connsiteX2" fmla="*/ 4572000 w 4572000"/>
                    <a:gd name="connsiteY2" fmla="*/ 0 h 1562101"/>
                    <a:gd name="connsiteX0" fmla="*/ 0 w 4572000"/>
                    <a:gd name="connsiteY0" fmla="*/ 228602 h 1562100"/>
                    <a:gd name="connsiteX1" fmla="*/ 1814464 w 4572000"/>
                    <a:gd name="connsiteY1" fmla="*/ 1524000 h 1562100"/>
                    <a:gd name="connsiteX2" fmla="*/ 4572000 w 4572000"/>
                    <a:gd name="connsiteY2" fmla="*/ 0 h 1562100"/>
                    <a:gd name="connsiteX0" fmla="*/ 0 w 4572000"/>
                    <a:gd name="connsiteY0" fmla="*/ 228602 h 1686859"/>
                    <a:gd name="connsiteX1" fmla="*/ 465276 w 4572000"/>
                    <a:gd name="connsiteY1" fmla="*/ 977153 h 1686859"/>
                    <a:gd name="connsiteX2" fmla="*/ 1814464 w 4572000"/>
                    <a:gd name="connsiteY2" fmla="*/ 1524000 h 1686859"/>
                    <a:gd name="connsiteX3" fmla="*/ 4572000 w 4572000"/>
                    <a:gd name="connsiteY3" fmla="*/ 0 h 1686859"/>
                    <a:gd name="connsiteX0" fmla="*/ 0 w 4572000"/>
                    <a:gd name="connsiteY0" fmla="*/ 228602 h 1695076"/>
                    <a:gd name="connsiteX1" fmla="*/ 335288 w 4572000"/>
                    <a:gd name="connsiteY1" fmla="*/ 1026459 h 1695076"/>
                    <a:gd name="connsiteX2" fmla="*/ 1814464 w 4572000"/>
                    <a:gd name="connsiteY2" fmla="*/ 1524000 h 1695076"/>
                    <a:gd name="connsiteX3" fmla="*/ 4572000 w 4572000"/>
                    <a:gd name="connsiteY3" fmla="*/ 0 h 1695076"/>
                    <a:gd name="connsiteX0" fmla="*/ 0 w 4572000"/>
                    <a:gd name="connsiteY0" fmla="*/ 228602 h 1695076"/>
                    <a:gd name="connsiteX1" fmla="*/ 335288 w 4572000"/>
                    <a:gd name="connsiteY1" fmla="*/ 1026459 h 1695076"/>
                    <a:gd name="connsiteX2" fmla="*/ 1814464 w 4572000"/>
                    <a:gd name="connsiteY2" fmla="*/ 1524000 h 1695076"/>
                    <a:gd name="connsiteX3" fmla="*/ 4572000 w 4572000"/>
                    <a:gd name="connsiteY3" fmla="*/ 0 h 1695076"/>
                    <a:gd name="connsiteX0" fmla="*/ 0 w 4572000"/>
                    <a:gd name="connsiteY0" fmla="*/ 228602 h 1695076"/>
                    <a:gd name="connsiteX1" fmla="*/ 335288 w 4572000"/>
                    <a:gd name="connsiteY1" fmla="*/ 1026459 h 1695076"/>
                    <a:gd name="connsiteX2" fmla="*/ 1814464 w 4572000"/>
                    <a:gd name="connsiteY2" fmla="*/ 1524000 h 1695076"/>
                    <a:gd name="connsiteX3" fmla="*/ 4572000 w 4572000"/>
                    <a:gd name="connsiteY3" fmla="*/ 0 h 1695076"/>
                    <a:gd name="connsiteX0" fmla="*/ 0 w 4572000"/>
                    <a:gd name="connsiteY0" fmla="*/ 228602 h 1659217"/>
                    <a:gd name="connsiteX1" fmla="*/ 335288 w 4572000"/>
                    <a:gd name="connsiteY1" fmla="*/ 1026459 h 1659217"/>
                    <a:gd name="connsiteX2" fmla="*/ 2020653 w 4572000"/>
                    <a:gd name="connsiteY2" fmla="*/ 1488141 h 1659217"/>
                    <a:gd name="connsiteX3" fmla="*/ 4572000 w 4572000"/>
                    <a:gd name="connsiteY3" fmla="*/ 0 h 1659217"/>
                    <a:gd name="connsiteX0" fmla="*/ 0 w 4572000"/>
                    <a:gd name="connsiteY0" fmla="*/ 228602 h 1659217"/>
                    <a:gd name="connsiteX1" fmla="*/ 335288 w 4572000"/>
                    <a:gd name="connsiteY1" fmla="*/ 1026459 h 1659217"/>
                    <a:gd name="connsiteX2" fmla="*/ 2020653 w 4572000"/>
                    <a:gd name="connsiteY2" fmla="*/ 1488141 h 1659217"/>
                    <a:gd name="connsiteX3" fmla="*/ 4572000 w 4572000"/>
                    <a:gd name="connsiteY3" fmla="*/ 0 h 1659217"/>
                    <a:gd name="connsiteX0" fmla="*/ 0 w 4572000"/>
                    <a:gd name="connsiteY0" fmla="*/ 228602 h 1618876"/>
                    <a:gd name="connsiteX1" fmla="*/ 335288 w 4572000"/>
                    <a:gd name="connsiteY1" fmla="*/ 1026459 h 1618876"/>
                    <a:gd name="connsiteX2" fmla="*/ 2119264 w 4572000"/>
                    <a:gd name="connsiteY2" fmla="*/ 1447800 h 1618876"/>
                    <a:gd name="connsiteX3" fmla="*/ 4572000 w 4572000"/>
                    <a:gd name="connsiteY3" fmla="*/ 0 h 1618876"/>
                    <a:gd name="connsiteX0" fmla="*/ 0 w 4586336"/>
                    <a:gd name="connsiteY0" fmla="*/ 0 h 1618876"/>
                    <a:gd name="connsiteX1" fmla="*/ 349624 w 4586336"/>
                    <a:gd name="connsiteY1" fmla="*/ 1026459 h 1618876"/>
                    <a:gd name="connsiteX2" fmla="*/ 2133600 w 4586336"/>
                    <a:gd name="connsiteY2" fmla="*/ 1447800 h 1618876"/>
                    <a:gd name="connsiteX3" fmla="*/ 4586336 w 4586336"/>
                    <a:gd name="connsiteY3" fmla="*/ 0 h 1618876"/>
                    <a:gd name="connsiteX0" fmla="*/ 0 w 4586336"/>
                    <a:gd name="connsiteY0" fmla="*/ 0 h 1618876"/>
                    <a:gd name="connsiteX1" fmla="*/ 349624 w 4586336"/>
                    <a:gd name="connsiteY1" fmla="*/ 1026459 h 1618876"/>
                    <a:gd name="connsiteX2" fmla="*/ 2133600 w 4586336"/>
                    <a:gd name="connsiteY2" fmla="*/ 1447800 h 1618876"/>
                    <a:gd name="connsiteX3" fmla="*/ 4586336 w 4586336"/>
                    <a:gd name="connsiteY3" fmla="*/ 0 h 1618876"/>
                    <a:gd name="connsiteX0" fmla="*/ 0 w 4586336"/>
                    <a:gd name="connsiteY0" fmla="*/ 0 h 1596464"/>
                    <a:gd name="connsiteX1" fmla="*/ 349624 w 4586336"/>
                    <a:gd name="connsiteY1" fmla="*/ 1026459 h 1596464"/>
                    <a:gd name="connsiteX2" fmla="*/ 2133600 w 4586336"/>
                    <a:gd name="connsiteY2" fmla="*/ 1447800 h 1596464"/>
                    <a:gd name="connsiteX3" fmla="*/ 4586336 w 4586336"/>
                    <a:gd name="connsiteY3" fmla="*/ 0 h 1596464"/>
                    <a:gd name="connsiteX0" fmla="*/ 0 w 4586336"/>
                    <a:gd name="connsiteY0" fmla="*/ 0 h 1556123"/>
                    <a:gd name="connsiteX1" fmla="*/ 349624 w 4586336"/>
                    <a:gd name="connsiteY1" fmla="*/ 1026459 h 1556123"/>
                    <a:gd name="connsiteX2" fmla="*/ 2133600 w 4586336"/>
                    <a:gd name="connsiteY2" fmla="*/ 1447800 h 1556123"/>
                    <a:gd name="connsiteX3" fmla="*/ 4586336 w 4586336"/>
                    <a:gd name="connsiteY3" fmla="*/ 0 h 1556123"/>
                    <a:gd name="connsiteX0" fmla="*/ 0 w 4586336"/>
                    <a:gd name="connsiteY0" fmla="*/ 0 h 1636806"/>
                    <a:gd name="connsiteX1" fmla="*/ 349624 w 4586336"/>
                    <a:gd name="connsiteY1" fmla="*/ 1026459 h 1636806"/>
                    <a:gd name="connsiteX2" fmla="*/ 2133600 w 4586336"/>
                    <a:gd name="connsiteY2" fmla="*/ 1447800 h 1636806"/>
                    <a:gd name="connsiteX3" fmla="*/ 4586336 w 4586336"/>
                    <a:gd name="connsiteY3" fmla="*/ 0 h 1636806"/>
                    <a:gd name="connsiteX0" fmla="*/ 0 w 4586336"/>
                    <a:gd name="connsiteY0" fmla="*/ 0 h 1591982"/>
                    <a:gd name="connsiteX1" fmla="*/ 349624 w 4586336"/>
                    <a:gd name="connsiteY1" fmla="*/ 1026459 h 1591982"/>
                    <a:gd name="connsiteX2" fmla="*/ 2133600 w 4586336"/>
                    <a:gd name="connsiteY2" fmla="*/ 1447800 h 1591982"/>
                    <a:gd name="connsiteX3" fmla="*/ 4586336 w 4586336"/>
                    <a:gd name="connsiteY3" fmla="*/ 0 h 1591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86336" h="1591982">
                      <a:moveTo>
                        <a:pt x="0" y="0"/>
                      </a:moveTo>
                      <a:cubicBezTo>
                        <a:pt x="95475" y="362324"/>
                        <a:pt x="145824" y="729876"/>
                        <a:pt x="349624" y="1026459"/>
                      </a:cubicBezTo>
                      <a:cubicBezTo>
                        <a:pt x="553423" y="1591982"/>
                        <a:pt x="1759175" y="1556123"/>
                        <a:pt x="2133600" y="1447800"/>
                      </a:cubicBezTo>
                      <a:cubicBezTo>
                        <a:pt x="2839719" y="1276724"/>
                        <a:pt x="4046960" y="316753"/>
                        <a:pt x="4586336" y="0"/>
                      </a:cubicBezTo>
                    </a:path>
                  </a:pathLst>
                </a:cu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7543800" y="5638800"/>
                  <a:ext cx="28886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CA" i="1" dirty="0" smtClean="0"/>
                    <a:t>S</a:t>
                  </a:r>
                  <a:endParaRPr lang="en-CA" i="1" dirty="0"/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1667435" y="5665694"/>
                  <a:ext cx="34496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CA" b="1" i="1" dirty="0" smtClean="0"/>
                    <a:t>S</a:t>
                  </a:r>
                  <a:r>
                    <a:rPr lang="en-CA" b="1" i="1" baseline="-25000" dirty="0" smtClean="0"/>
                    <a:t>t</a:t>
                  </a:r>
                  <a:endParaRPr lang="en-CA" b="1" i="1" dirty="0"/>
                </a:p>
              </p:txBody>
            </p:sp>
            <p:grpSp>
              <p:nvGrpSpPr>
                <p:cNvPr id="9" name="Group 98"/>
                <p:cNvGrpSpPr/>
                <p:nvPr/>
              </p:nvGrpSpPr>
              <p:grpSpPr>
                <a:xfrm>
                  <a:off x="2043064" y="3581400"/>
                  <a:ext cx="1220089" cy="2290483"/>
                  <a:chOff x="2043064" y="3581400"/>
                  <a:chExt cx="1220089" cy="2290483"/>
                </a:xfrm>
              </p:grpSpPr>
              <p:cxnSp>
                <p:nvCxnSpPr>
                  <p:cNvPr id="35" name="Straight Connector 34"/>
                  <p:cNvCxnSpPr/>
                  <p:nvPr/>
                </p:nvCxnSpPr>
                <p:spPr>
                  <a:xfrm flipV="1">
                    <a:off x="3263153" y="3581400"/>
                    <a:ext cx="0" cy="2057400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Arrow Connector 35"/>
                  <p:cNvCxnSpPr/>
                  <p:nvPr/>
                </p:nvCxnSpPr>
                <p:spPr>
                  <a:xfrm flipV="1">
                    <a:off x="2043064" y="5867400"/>
                    <a:ext cx="990600" cy="4483"/>
                  </a:xfrm>
                  <a:prstGeom prst="straightConnector1">
                    <a:avLst/>
                  </a:prstGeom>
                  <a:ln w="1905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4" name="TextBox 33"/>
                <p:cNvSpPr txBox="1"/>
                <p:nvPr/>
              </p:nvSpPr>
              <p:spPr>
                <a:xfrm>
                  <a:off x="3109864" y="5672554"/>
                  <a:ext cx="50045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CA" b="1" i="1" dirty="0" smtClean="0">
                      <a:solidFill>
                        <a:srgbClr val="FF0000"/>
                      </a:solidFill>
                    </a:rPr>
                    <a:t>S</a:t>
                  </a:r>
                  <a:r>
                    <a:rPr lang="en-CA" b="1" i="1" baseline="-25000" dirty="0" smtClean="0">
                      <a:solidFill>
                        <a:srgbClr val="FF0000"/>
                      </a:solidFill>
                    </a:rPr>
                    <a:t>t+1</a:t>
                  </a:r>
                  <a:endParaRPr lang="en-CA" b="1" i="1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6400800" y="1000780"/>
                <a:ext cx="8431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i="1" dirty="0">
                    <a:solidFill>
                      <a:srgbClr val="FF0000"/>
                    </a:solidFill>
                  </a:rPr>
                  <a:t>A</a:t>
                </a:r>
                <a:r>
                  <a:rPr lang="en-US" sz="2800" i="1" baseline="-25000" dirty="0">
                    <a:solidFill>
                      <a:srgbClr val="FF0000"/>
                    </a:solidFill>
                  </a:rPr>
                  <a:t>t</a:t>
                </a:r>
                <a:r>
                  <a:rPr lang="en-US" sz="2800" dirty="0">
                    <a:solidFill>
                      <a:srgbClr val="FF0000"/>
                    </a:solidFill>
                  </a:rPr>
                  <a:t>(</a:t>
                </a:r>
                <a:r>
                  <a:rPr lang="en-US" sz="2800" i="1" dirty="0">
                    <a:solidFill>
                      <a:srgbClr val="FF0000"/>
                    </a:solidFill>
                  </a:rPr>
                  <a:t>S</a:t>
                </a:r>
                <a:r>
                  <a:rPr lang="en-US" sz="2800" dirty="0">
                    <a:solidFill>
                      <a:srgbClr val="FF0000"/>
                    </a:solidFill>
                  </a:rPr>
                  <a:t>)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990600" y="1524000"/>
                <a:ext cx="7505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i="1" dirty="0"/>
                  <a:t>E</a:t>
                </a:r>
                <a:r>
                  <a:rPr lang="en-US" sz="2800" b="1" dirty="0"/>
                  <a:t>(</a:t>
                </a:r>
                <a:r>
                  <a:rPr lang="en-US" sz="2800" b="1" i="1" dirty="0"/>
                  <a:t>S</a:t>
                </a:r>
                <a:r>
                  <a:rPr lang="en-US" sz="2800" b="1" dirty="0"/>
                  <a:t>)</a:t>
                </a:r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>
              <a:off x="1752600" y="2514600"/>
              <a:ext cx="5715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143000" y="2297668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bg1">
                      <a:lumMod val="50000"/>
                    </a:schemeClr>
                  </a:solidFill>
                </a:rPr>
                <a:t>E</a:t>
              </a: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(</a:t>
              </a:r>
              <a:r>
                <a:rPr lang="en-US" i="1" dirty="0" smtClean="0">
                  <a:solidFill>
                    <a:schemeClr val="bg1">
                      <a:lumMod val="50000"/>
                    </a:schemeClr>
                  </a:solidFill>
                </a:rPr>
                <a:t>S</a:t>
              </a:r>
              <a:r>
                <a:rPr lang="en-US" i="1" baseline="-25000" dirty="0" smtClean="0">
                  <a:solidFill>
                    <a:schemeClr val="bg1">
                      <a:lumMod val="50000"/>
                    </a:schemeClr>
                  </a:solidFill>
                </a:rPr>
                <a:t>t</a:t>
              </a: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)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034990" y="5038165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1766045" y="3202501"/>
              <a:ext cx="5715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1048502" y="2973911"/>
              <a:ext cx="748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bg1">
                      <a:lumMod val="50000"/>
                    </a:schemeClr>
                  </a:solidFill>
                </a:rPr>
                <a:t>E</a:t>
              </a: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(</a:t>
              </a:r>
              <a:r>
                <a:rPr lang="en-US" i="1" dirty="0" smtClean="0">
                  <a:solidFill>
                    <a:schemeClr val="bg1">
                      <a:lumMod val="50000"/>
                    </a:schemeClr>
                  </a:solidFill>
                </a:rPr>
                <a:t>S</a:t>
              </a:r>
              <a:r>
                <a:rPr lang="en-US" i="1" baseline="-25000" dirty="0" smtClean="0">
                  <a:solidFill>
                    <a:schemeClr val="bg1">
                      <a:lumMod val="50000"/>
                    </a:schemeClr>
                  </a:solidFill>
                </a:rPr>
                <a:t>t+1</a:t>
              </a: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)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754704" y="1237126"/>
            <a:ext cx="4527788" cy="307746"/>
          </a:xfrm>
          <a:prstGeom prst="rect">
            <a:avLst/>
          </a:prstGeom>
          <a:noFill/>
        </p:spPr>
        <p:txBody>
          <a:bodyPr wrap="none" lIns="91413" tIns="45705" rIns="91413" bIns="45705" rtlCol="0">
            <a:spAutoFit/>
          </a:bodyPr>
          <a:lstStyle/>
          <a:p>
            <a:r>
              <a:rPr lang="en-CA" sz="1400" dirty="0"/>
              <a:t>(</a:t>
            </a:r>
            <a:r>
              <a:rPr lang="en-CA" sz="1400" dirty="0" err="1"/>
              <a:t>Majorize</a:t>
            </a:r>
            <a:r>
              <a:rPr lang="en-CA" sz="1400" dirty="0"/>
              <a:t>-Minimize, Auxiliary Function, Surrogate Function)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5636" y="1065854"/>
            <a:ext cx="3560329" cy="761244"/>
          </a:xfrm>
          <a:prstGeom prst="rect">
            <a:avLst/>
          </a:prstGeom>
          <a:noFill/>
        </p:spPr>
        <p:txBody>
          <a:bodyPr wrap="square" lIns="83320" tIns="41661" rIns="83320" bIns="41661" rtlCol="0">
            <a:spAutoFit/>
          </a:bodyPr>
          <a:lstStyle/>
          <a:p>
            <a:pPr algn="ctr"/>
            <a:r>
              <a:rPr lang="en-CA" sz="2200" b="1" dirty="0" smtClean="0">
                <a:solidFill>
                  <a:schemeClr val="tx2"/>
                </a:solidFill>
                <a:latin typeface="+mj-lt"/>
              </a:rPr>
              <a:t>e.g., Ben Ayed et al., </a:t>
            </a:r>
          </a:p>
          <a:p>
            <a:pPr algn="ctr"/>
            <a:r>
              <a:rPr lang="en-CA" sz="2200" b="1" dirty="0" smtClean="0">
                <a:solidFill>
                  <a:schemeClr val="tx2"/>
                </a:solidFill>
                <a:latin typeface="+mj-lt"/>
              </a:rPr>
              <a:t>CVPR 2013</a:t>
            </a:r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8"/>
            <a:ext cx="2133600" cy="365126"/>
          </a:xfrm>
        </p:spPr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0817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Bound Optimization</a:t>
            </a:r>
            <a:endParaRPr lang="en-CA" dirty="0"/>
          </a:p>
        </p:txBody>
      </p:sp>
      <p:grpSp>
        <p:nvGrpSpPr>
          <p:cNvPr id="3" name="Group 134"/>
          <p:cNvGrpSpPr/>
          <p:nvPr/>
        </p:nvGrpSpPr>
        <p:grpSpPr>
          <a:xfrm>
            <a:off x="685803" y="1686580"/>
            <a:ext cx="7171649" cy="4433612"/>
            <a:chOff x="990600" y="1043226"/>
            <a:chExt cx="7171649" cy="4433612"/>
          </a:xfrm>
        </p:grpSpPr>
        <p:grpSp>
          <p:nvGrpSpPr>
            <p:cNvPr id="4" name="Group 68"/>
            <p:cNvGrpSpPr/>
            <p:nvPr/>
          </p:nvGrpSpPr>
          <p:grpSpPr>
            <a:xfrm>
              <a:off x="990600" y="1043226"/>
              <a:ext cx="7171649" cy="4433612"/>
              <a:chOff x="990600" y="1000780"/>
              <a:chExt cx="7171649" cy="4433612"/>
            </a:xfrm>
          </p:grpSpPr>
          <p:grpSp>
            <p:nvGrpSpPr>
              <p:cNvPr id="5" name="Group 66"/>
              <p:cNvGrpSpPr/>
              <p:nvPr/>
            </p:nvGrpSpPr>
            <p:grpSpPr>
              <a:xfrm>
                <a:off x="1766936" y="1295400"/>
                <a:ext cx="6395313" cy="4138992"/>
                <a:chOff x="1524000" y="1905000"/>
                <a:chExt cx="6395313" cy="4138992"/>
              </a:xfrm>
            </p:grpSpPr>
            <p:cxnSp>
              <p:nvCxnSpPr>
                <p:cNvPr id="16" name="Straight Arrow Connector 15"/>
                <p:cNvCxnSpPr/>
                <p:nvPr/>
              </p:nvCxnSpPr>
              <p:spPr>
                <a:xfrm>
                  <a:off x="1524000" y="5638800"/>
                  <a:ext cx="624840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/>
                <p:cNvCxnSpPr/>
                <p:nvPr/>
              </p:nvCxnSpPr>
              <p:spPr>
                <a:xfrm flipV="1">
                  <a:off x="1524000" y="1905000"/>
                  <a:ext cx="0" cy="37338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Freeform 17"/>
                <p:cNvSpPr/>
                <p:nvPr/>
              </p:nvSpPr>
              <p:spPr>
                <a:xfrm>
                  <a:off x="1528482" y="2521322"/>
                  <a:ext cx="5162782" cy="2836187"/>
                </a:xfrm>
                <a:custGeom>
                  <a:avLst/>
                  <a:gdLst>
                    <a:gd name="connsiteX0" fmla="*/ 0 w 5918200"/>
                    <a:gd name="connsiteY0" fmla="*/ 1095188 h 3869765"/>
                    <a:gd name="connsiteX1" fmla="*/ 1013012 w 5918200"/>
                    <a:gd name="connsiteY1" fmla="*/ 2457823 h 3869765"/>
                    <a:gd name="connsiteX2" fmla="*/ 1649506 w 5918200"/>
                    <a:gd name="connsiteY2" fmla="*/ 1875117 h 3869765"/>
                    <a:gd name="connsiteX3" fmla="*/ 2286000 w 5918200"/>
                    <a:gd name="connsiteY3" fmla="*/ 2834341 h 3869765"/>
                    <a:gd name="connsiteX4" fmla="*/ 3065929 w 5918200"/>
                    <a:gd name="connsiteY4" fmla="*/ 1606176 h 3869765"/>
                    <a:gd name="connsiteX5" fmla="*/ 3774141 w 5918200"/>
                    <a:gd name="connsiteY5" fmla="*/ 3694953 h 3869765"/>
                    <a:gd name="connsiteX6" fmla="*/ 5602941 w 5918200"/>
                    <a:gd name="connsiteY6" fmla="*/ 557306 h 3869765"/>
                    <a:gd name="connsiteX7" fmla="*/ 5665694 w 5918200"/>
                    <a:gd name="connsiteY7" fmla="*/ 351117 h 3869765"/>
                    <a:gd name="connsiteX0" fmla="*/ 0 w 6106459"/>
                    <a:gd name="connsiteY0" fmla="*/ 1070535 h 3845112"/>
                    <a:gd name="connsiteX1" fmla="*/ 1013012 w 6106459"/>
                    <a:gd name="connsiteY1" fmla="*/ 2433170 h 3845112"/>
                    <a:gd name="connsiteX2" fmla="*/ 1649506 w 6106459"/>
                    <a:gd name="connsiteY2" fmla="*/ 1850464 h 3845112"/>
                    <a:gd name="connsiteX3" fmla="*/ 2286000 w 6106459"/>
                    <a:gd name="connsiteY3" fmla="*/ 2809688 h 3845112"/>
                    <a:gd name="connsiteX4" fmla="*/ 3065929 w 6106459"/>
                    <a:gd name="connsiteY4" fmla="*/ 1581523 h 3845112"/>
                    <a:gd name="connsiteX5" fmla="*/ 3774141 w 6106459"/>
                    <a:gd name="connsiteY5" fmla="*/ 3670300 h 3845112"/>
                    <a:gd name="connsiteX6" fmla="*/ 5602941 w 6106459"/>
                    <a:gd name="connsiteY6" fmla="*/ 532653 h 3845112"/>
                    <a:gd name="connsiteX7" fmla="*/ 6096000 w 6106459"/>
                    <a:gd name="connsiteY7" fmla="*/ 474382 h 3845112"/>
                    <a:gd name="connsiteX0" fmla="*/ 0 w 5939117"/>
                    <a:gd name="connsiteY0" fmla="*/ 1108635 h 3883212"/>
                    <a:gd name="connsiteX1" fmla="*/ 1013012 w 5939117"/>
                    <a:gd name="connsiteY1" fmla="*/ 2471270 h 3883212"/>
                    <a:gd name="connsiteX2" fmla="*/ 1649506 w 5939117"/>
                    <a:gd name="connsiteY2" fmla="*/ 1888564 h 3883212"/>
                    <a:gd name="connsiteX3" fmla="*/ 2286000 w 5939117"/>
                    <a:gd name="connsiteY3" fmla="*/ 2847788 h 3883212"/>
                    <a:gd name="connsiteX4" fmla="*/ 3065929 w 5939117"/>
                    <a:gd name="connsiteY4" fmla="*/ 1619623 h 3883212"/>
                    <a:gd name="connsiteX5" fmla="*/ 3774141 w 5939117"/>
                    <a:gd name="connsiteY5" fmla="*/ 3708400 h 3883212"/>
                    <a:gd name="connsiteX6" fmla="*/ 5602941 w 5939117"/>
                    <a:gd name="connsiteY6" fmla="*/ 570753 h 3883212"/>
                    <a:gd name="connsiteX7" fmla="*/ 5791200 w 5939117"/>
                    <a:gd name="connsiteY7" fmla="*/ 283881 h 3883212"/>
                    <a:gd name="connsiteX0" fmla="*/ 0 w 5791200"/>
                    <a:gd name="connsiteY0" fmla="*/ 824754 h 3647143"/>
                    <a:gd name="connsiteX1" fmla="*/ 1013012 w 5791200"/>
                    <a:gd name="connsiteY1" fmla="*/ 2187389 h 3647143"/>
                    <a:gd name="connsiteX2" fmla="*/ 1649506 w 5791200"/>
                    <a:gd name="connsiteY2" fmla="*/ 1604683 h 3647143"/>
                    <a:gd name="connsiteX3" fmla="*/ 2286000 w 5791200"/>
                    <a:gd name="connsiteY3" fmla="*/ 2563907 h 3647143"/>
                    <a:gd name="connsiteX4" fmla="*/ 3065929 w 5791200"/>
                    <a:gd name="connsiteY4" fmla="*/ 1335742 h 3647143"/>
                    <a:gd name="connsiteX5" fmla="*/ 3774141 w 5791200"/>
                    <a:gd name="connsiteY5" fmla="*/ 3424519 h 3647143"/>
                    <a:gd name="connsiteX6" fmla="*/ 5791200 w 5791200"/>
                    <a:gd name="connsiteY6" fmla="*/ 0 h 3647143"/>
                    <a:gd name="connsiteX0" fmla="*/ 0 w 5638800"/>
                    <a:gd name="connsiteY0" fmla="*/ 443754 h 3202643"/>
                    <a:gd name="connsiteX1" fmla="*/ 1013012 w 5638800"/>
                    <a:gd name="connsiteY1" fmla="*/ 1806389 h 3202643"/>
                    <a:gd name="connsiteX2" fmla="*/ 1649506 w 5638800"/>
                    <a:gd name="connsiteY2" fmla="*/ 1223683 h 3202643"/>
                    <a:gd name="connsiteX3" fmla="*/ 2286000 w 5638800"/>
                    <a:gd name="connsiteY3" fmla="*/ 2182907 h 3202643"/>
                    <a:gd name="connsiteX4" fmla="*/ 3065929 w 5638800"/>
                    <a:gd name="connsiteY4" fmla="*/ 954742 h 3202643"/>
                    <a:gd name="connsiteX5" fmla="*/ 3774141 w 5638800"/>
                    <a:gd name="connsiteY5" fmla="*/ 3043519 h 3202643"/>
                    <a:gd name="connsiteX6" fmla="*/ 5638800 w 5638800"/>
                    <a:gd name="connsiteY6" fmla="*/ 0 h 3202643"/>
                    <a:gd name="connsiteX0" fmla="*/ 0 w 5638800"/>
                    <a:gd name="connsiteY0" fmla="*/ 228600 h 3202643"/>
                    <a:gd name="connsiteX1" fmla="*/ 1013012 w 5638800"/>
                    <a:gd name="connsiteY1" fmla="*/ 1806389 h 3202643"/>
                    <a:gd name="connsiteX2" fmla="*/ 1649506 w 5638800"/>
                    <a:gd name="connsiteY2" fmla="*/ 1223683 h 3202643"/>
                    <a:gd name="connsiteX3" fmla="*/ 2286000 w 5638800"/>
                    <a:gd name="connsiteY3" fmla="*/ 2182907 h 3202643"/>
                    <a:gd name="connsiteX4" fmla="*/ 3065929 w 5638800"/>
                    <a:gd name="connsiteY4" fmla="*/ 954742 h 3202643"/>
                    <a:gd name="connsiteX5" fmla="*/ 3774141 w 5638800"/>
                    <a:gd name="connsiteY5" fmla="*/ 3043519 h 3202643"/>
                    <a:gd name="connsiteX6" fmla="*/ 5638800 w 5638800"/>
                    <a:gd name="connsiteY6" fmla="*/ 0 h 3202643"/>
                    <a:gd name="connsiteX0" fmla="*/ 0 w 5638800"/>
                    <a:gd name="connsiteY0" fmla="*/ 228600 h 3208993"/>
                    <a:gd name="connsiteX1" fmla="*/ 1013012 w 5638800"/>
                    <a:gd name="connsiteY1" fmla="*/ 1806389 h 3208993"/>
                    <a:gd name="connsiteX2" fmla="*/ 1649506 w 5638800"/>
                    <a:gd name="connsiteY2" fmla="*/ 1223683 h 3208993"/>
                    <a:gd name="connsiteX3" fmla="*/ 2286000 w 5638800"/>
                    <a:gd name="connsiteY3" fmla="*/ 2182907 h 3208993"/>
                    <a:gd name="connsiteX4" fmla="*/ 2895600 w 5638800"/>
                    <a:gd name="connsiteY4" fmla="*/ 992843 h 3208993"/>
                    <a:gd name="connsiteX5" fmla="*/ 3774141 w 5638800"/>
                    <a:gd name="connsiteY5" fmla="*/ 3043519 h 3208993"/>
                    <a:gd name="connsiteX6" fmla="*/ 5638800 w 5638800"/>
                    <a:gd name="connsiteY6" fmla="*/ 0 h 3208993"/>
                    <a:gd name="connsiteX0" fmla="*/ 0 w 5638800"/>
                    <a:gd name="connsiteY0" fmla="*/ 228600 h 3208993"/>
                    <a:gd name="connsiteX1" fmla="*/ 838200 w 5638800"/>
                    <a:gd name="connsiteY1" fmla="*/ 1754843 h 3208993"/>
                    <a:gd name="connsiteX2" fmla="*/ 1649506 w 5638800"/>
                    <a:gd name="connsiteY2" fmla="*/ 1223683 h 3208993"/>
                    <a:gd name="connsiteX3" fmla="*/ 2286000 w 5638800"/>
                    <a:gd name="connsiteY3" fmla="*/ 2182907 h 3208993"/>
                    <a:gd name="connsiteX4" fmla="*/ 2895600 w 5638800"/>
                    <a:gd name="connsiteY4" fmla="*/ 992843 h 3208993"/>
                    <a:gd name="connsiteX5" fmla="*/ 3774141 w 5638800"/>
                    <a:gd name="connsiteY5" fmla="*/ 3043519 h 3208993"/>
                    <a:gd name="connsiteX6" fmla="*/ 5638800 w 5638800"/>
                    <a:gd name="connsiteY6" fmla="*/ 0 h 3208993"/>
                    <a:gd name="connsiteX0" fmla="*/ 0 w 5638800"/>
                    <a:gd name="connsiteY0" fmla="*/ 228600 h 3208993"/>
                    <a:gd name="connsiteX1" fmla="*/ 838200 w 5638800"/>
                    <a:gd name="connsiteY1" fmla="*/ 1754843 h 3208993"/>
                    <a:gd name="connsiteX2" fmla="*/ 1595718 w 5638800"/>
                    <a:gd name="connsiteY2" fmla="*/ 1364878 h 3208993"/>
                    <a:gd name="connsiteX3" fmla="*/ 2286000 w 5638800"/>
                    <a:gd name="connsiteY3" fmla="*/ 2182907 h 3208993"/>
                    <a:gd name="connsiteX4" fmla="*/ 2895600 w 5638800"/>
                    <a:gd name="connsiteY4" fmla="*/ 992843 h 3208993"/>
                    <a:gd name="connsiteX5" fmla="*/ 3774141 w 5638800"/>
                    <a:gd name="connsiteY5" fmla="*/ 3043519 h 3208993"/>
                    <a:gd name="connsiteX6" fmla="*/ 5638800 w 5638800"/>
                    <a:gd name="connsiteY6" fmla="*/ 0 h 3208993"/>
                    <a:gd name="connsiteX0" fmla="*/ 0 w 5162782"/>
                    <a:gd name="connsiteY0" fmla="*/ 0 h 2836187"/>
                    <a:gd name="connsiteX1" fmla="*/ 838200 w 5162782"/>
                    <a:gd name="connsiteY1" fmla="*/ 1526243 h 2836187"/>
                    <a:gd name="connsiteX2" fmla="*/ 1595718 w 5162782"/>
                    <a:gd name="connsiteY2" fmla="*/ 1136278 h 2836187"/>
                    <a:gd name="connsiteX3" fmla="*/ 2286000 w 5162782"/>
                    <a:gd name="connsiteY3" fmla="*/ 1954307 h 2836187"/>
                    <a:gd name="connsiteX4" fmla="*/ 2895600 w 5162782"/>
                    <a:gd name="connsiteY4" fmla="*/ 764243 h 2836187"/>
                    <a:gd name="connsiteX5" fmla="*/ 3774141 w 5162782"/>
                    <a:gd name="connsiteY5" fmla="*/ 2814919 h 2836187"/>
                    <a:gd name="connsiteX6" fmla="*/ 5162782 w 5162782"/>
                    <a:gd name="connsiteY6" fmla="*/ 636632 h 2836187"/>
                    <a:gd name="connsiteX0" fmla="*/ 0 w 5162782"/>
                    <a:gd name="connsiteY0" fmla="*/ 0 h 2836187"/>
                    <a:gd name="connsiteX1" fmla="*/ 838200 w 5162782"/>
                    <a:gd name="connsiteY1" fmla="*/ 1526243 h 2836187"/>
                    <a:gd name="connsiteX2" fmla="*/ 1595718 w 5162782"/>
                    <a:gd name="connsiteY2" fmla="*/ 1136278 h 2836187"/>
                    <a:gd name="connsiteX3" fmla="*/ 2286000 w 5162782"/>
                    <a:gd name="connsiteY3" fmla="*/ 1954307 h 2836187"/>
                    <a:gd name="connsiteX4" fmla="*/ 2895600 w 5162782"/>
                    <a:gd name="connsiteY4" fmla="*/ 764243 h 2836187"/>
                    <a:gd name="connsiteX5" fmla="*/ 3774141 w 5162782"/>
                    <a:gd name="connsiteY5" fmla="*/ 2814919 h 2836187"/>
                    <a:gd name="connsiteX6" fmla="*/ 5162782 w 5162782"/>
                    <a:gd name="connsiteY6" fmla="*/ 636632 h 2836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62782" h="2836187">
                      <a:moveTo>
                        <a:pt x="0" y="0"/>
                      </a:moveTo>
                      <a:cubicBezTo>
                        <a:pt x="369047" y="616323"/>
                        <a:pt x="572247" y="1336863"/>
                        <a:pt x="838200" y="1526243"/>
                      </a:cubicBezTo>
                      <a:cubicBezTo>
                        <a:pt x="1104153" y="1715623"/>
                        <a:pt x="1354418" y="1064934"/>
                        <a:pt x="1595718" y="1136278"/>
                      </a:cubicBezTo>
                      <a:cubicBezTo>
                        <a:pt x="1837018" y="1207622"/>
                        <a:pt x="2069353" y="2016313"/>
                        <a:pt x="2286000" y="1954307"/>
                      </a:cubicBezTo>
                      <a:cubicBezTo>
                        <a:pt x="2502647" y="1892301"/>
                        <a:pt x="2647576" y="620808"/>
                        <a:pt x="2895600" y="764243"/>
                      </a:cubicBezTo>
                      <a:cubicBezTo>
                        <a:pt x="3143624" y="907678"/>
                        <a:pt x="3396277" y="2836187"/>
                        <a:pt x="3774141" y="2814919"/>
                      </a:cubicBezTo>
                      <a:cubicBezTo>
                        <a:pt x="4152005" y="2793651"/>
                        <a:pt x="4863586" y="1390414"/>
                        <a:pt x="5162782" y="636632"/>
                      </a:cubicBezTo>
                    </a:path>
                  </a:pathLst>
                </a:cu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 flipV="1">
                  <a:off x="1828800" y="3124200"/>
                  <a:ext cx="0" cy="25146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TextBox 59"/>
                <p:cNvSpPr txBox="1"/>
                <p:nvPr/>
              </p:nvSpPr>
              <p:spPr>
                <a:xfrm>
                  <a:off x="6386521" y="5291554"/>
                  <a:ext cx="153279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CA" dirty="0"/>
                    <a:t>solution space</a:t>
                  </a: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7543800" y="5638800"/>
                  <a:ext cx="28886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CA" i="1" dirty="0" smtClean="0"/>
                    <a:t>S</a:t>
                  </a:r>
                  <a:endParaRPr lang="en-CA" i="1" dirty="0"/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1667435" y="5665694"/>
                  <a:ext cx="34496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CA" b="1" i="1" dirty="0" smtClean="0"/>
                    <a:t>S</a:t>
                  </a:r>
                  <a:r>
                    <a:rPr lang="en-CA" b="1" i="1" baseline="-25000" dirty="0" smtClean="0"/>
                    <a:t>t</a:t>
                  </a:r>
                  <a:endParaRPr lang="en-CA" b="1" i="1" dirty="0"/>
                </a:p>
              </p:txBody>
            </p:sp>
            <p:grpSp>
              <p:nvGrpSpPr>
                <p:cNvPr id="8" name="Group 98"/>
                <p:cNvGrpSpPr/>
                <p:nvPr/>
              </p:nvGrpSpPr>
              <p:grpSpPr>
                <a:xfrm>
                  <a:off x="3208289" y="3810000"/>
                  <a:ext cx="475317" cy="1931709"/>
                  <a:chOff x="3208289" y="3810000"/>
                  <a:chExt cx="475317" cy="1931709"/>
                </a:xfrm>
              </p:grpSpPr>
              <p:cxnSp>
                <p:nvCxnSpPr>
                  <p:cNvPr id="35" name="Straight Connector 34"/>
                  <p:cNvCxnSpPr/>
                  <p:nvPr/>
                </p:nvCxnSpPr>
                <p:spPr>
                  <a:xfrm flipH="1" flipV="1">
                    <a:off x="3262264" y="3810000"/>
                    <a:ext cx="889" cy="18288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Arrow Connector 35"/>
                  <p:cNvCxnSpPr/>
                  <p:nvPr/>
                </p:nvCxnSpPr>
                <p:spPr>
                  <a:xfrm flipV="1">
                    <a:off x="3208289" y="5737225"/>
                    <a:ext cx="358588" cy="4484"/>
                  </a:xfrm>
                  <a:prstGeom prst="straightConnector1">
                    <a:avLst/>
                  </a:prstGeom>
                  <a:ln w="1905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/>
                  <p:cNvCxnSpPr/>
                  <p:nvPr/>
                </p:nvCxnSpPr>
                <p:spPr>
                  <a:xfrm flipV="1">
                    <a:off x="3683605" y="4141694"/>
                    <a:ext cx="1" cy="1474694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4" name="TextBox 33"/>
                <p:cNvSpPr txBox="1"/>
                <p:nvPr/>
              </p:nvSpPr>
              <p:spPr>
                <a:xfrm>
                  <a:off x="3109864" y="5672554"/>
                  <a:ext cx="50045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CA" b="1" i="1" dirty="0" smtClean="0"/>
                    <a:t>S</a:t>
                  </a:r>
                  <a:r>
                    <a:rPr lang="en-CA" b="1" i="1" baseline="-25000" dirty="0" smtClean="0"/>
                    <a:t>t+1</a:t>
                  </a:r>
                  <a:endParaRPr lang="en-CA" b="1" i="1" dirty="0"/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3499829" y="5674660"/>
                  <a:ext cx="50045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CA" b="1" i="1" dirty="0" smtClean="0">
                      <a:solidFill>
                        <a:srgbClr val="FF0000"/>
                      </a:solidFill>
                    </a:rPr>
                    <a:t>S</a:t>
                  </a:r>
                  <a:r>
                    <a:rPr lang="en-CA" b="1" i="1" baseline="-25000" dirty="0" smtClean="0">
                      <a:solidFill>
                        <a:srgbClr val="FF0000"/>
                      </a:solidFill>
                    </a:rPr>
                    <a:t>t+2</a:t>
                  </a:r>
                  <a:endParaRPr lang="en-CA" b="1" i="1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5867400" y="1000780"/>
                <a:ext cx="10835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i="1" dirty="0">
                    <a:solidFill>
                      <a:srgbClr val="FF0000"/>
                    </a:solidFill>
                  </a:rPr>
                  <a:t>A</a:t>
                </a:r>
                <a:r>
                  <a:rPr lang="en-US" sz="2800" i="1" baseline="-25000" dirty="0">
                    <a:solidFill>
                      <a:srgbClr val="FF0000"/>
                    </a:solidFill>
                  </a:rPr>
                  <a:t>t+1</a:t>
                </a:r>
                <a:r>
                  <a:rPr lang="en-US" sz="2800" dirty="0">
                    <a:solidFill>
                      <a:srgbClr val="FF0000"/>
                    </a:solidFill>
                  </a:rPr>
                  <a:t>(</a:t>
                </a:r>
                <a:r>
                  <a:rPr lang="en-US" sz="2800" i="1" dirty="0">
                    <a:solidFill>
                      <a:srgbClr val="FF0000"/>
                    </a:solidFill>
                  </a:rPr>
                  <a:t>S</a:t>
                </a:r>
                <a:r>
                  <a:rPr lang="en-US" sz="2800" dirty="0">
                    <a:solidFill>
                      <a:srgbClr val="FF0000"/>
                    </a:solidFill>
                  </a:rPr>
                  <a:t>)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990600" y="1524000"/>
                <a:ext cx="7505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i="1" dirty="0"/>
                  <a:t>E</a:t>
                </a:r>
                <a:r>
                  <a:rPr lang="en-US" sz="2800" b="1" dirty="0"/>
                  <a:t>(</a:t>
                </a:r>
                <a:r>
                  <a:rPr lang="en-US" sz="2800" b="1" i="1" dirty="0"/>
                  <a:t>S</a:t>
                </a:r>
                <a:r>
                  <a:rPr lang="en-US" sz="2800" b="1" dirty="0"/>
                  <a:t>)</a:t>
                </a:r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>
              <a:off x="1752600" y="2514600"/>
              <a:ext cx="5715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143000" y="2297668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bg1">
                      <a:lumMod val="50000"/>
                    </a:schemeClr>
                  </a:solidFill>
                </a:rPr>
                <a:t>E</a:t>
              </a: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(</a:t>
              </a:r>
              <a:r>
                <a:rPr lang="en-US" i="1" dirty="0" smtClean="0">
                  <a:solidFill>
                    <a:schemeClr val="bg1">
                      <a:lumMod val="50000"/>
                    </a:schemeClr>
                  </a:solidFill>
                </a:rPr>
                <a:t>S</a:t>
              </a:r>
              <a:r>
                <a:rPr lang="en-US" i="1" baseline="-25000" dirty="0" smtClean="0">
                  <a:solidFill>
                    <a:schemeClr val="bg1">
                      <a:lumMod val="50000"/>
                    </a:schemeClr>
                  </a:solidFill>
                </a:rPr>
                <a:t>t</a:t>
              </a: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)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034990" y="5038165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1766045" y="3202501"/>
              <a:ext cx="5715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1048502" y="2973911"/>
              <a:ext cx="748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bg1">
                      <a:lumMod val="50000"/>
                    </a:schemeClr>
                  </a:solidFill>
                </a:rPr>
                <a:t>E</a:t>
              </a: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(</a:t>
              </a:r>
              <a:r>
                <a:rPr lang="en-US" i="1" dirty="0" smtClean="0">
                  <a:solidFill>
                    <a:schemeClr val="bg1">
                      <a:lumMod val="50000"/>
                    </a:schemeClr>
                  </a:solidFill>
                </a:rPr>
                <a:t>S</a:t>
              </a:r>
              <a:r>
                <a:rPr lang="en-US" i="1" baseline="-25000" dirty="0" smtClean="0">
                  <a:solidFill>
                    <a:schemeClr val="bg1">
                      <a:lumMod val="50000"/>
                    </a:schemeClr>
                  </a:solidFill>
                </a:rPr>
                <a:t>t+1</a:t>
              </a: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)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>
            <a:off x="2523568" y="1976715"/>
            <a:ext cx="4285130" cy="2330833"/>
          </a:xfrm>
          <a:custGeom>
            <a:avLst/>
            <a:gdLst>
              <a:gd name="connsiteX0" fmla="*/ 179294 w 4806575"/>
              <a:gd name="connsiteY0" fmla="*/ 271929 h 2170953"/>
              <a:gd name="connsiteX1" fmla="*/ 681317 w 4806575"/>
              <a:gd name="connsiteY1" fmla="*/ 2163482 h 2170953"/>
              <a:gd name="connsiteX2" fmla="*/ 4267199 w 4806575"/>
              <a:gd name="connsiteY2" fmla="*/ 316753 h 2170953"/>
              <a:gd name="connsiteX3" fmla="*/ 3917576 w 4806575"/>
              <a:gd name="connsiteY3" fmla="*/ 262964 h 2170953"/>
              <a:gd name="connsiteX4" fmla="*/ 4168588 w 4806575"/>
              <a:gd name="connsiteY4" fmla="*/ 245035 h 2170953"/>
              <a:gd name="connsiteX0" fmla="*/ 179294 w 4806575"/>
              <a:gd name="connsiteY0" fmla="*/ 271929 h 2170953"/>
              <a:gd name="connsiteX1" fmla="*/ 681317 w 4806575"/>
              <a:gd name="connsiteY1" fmla="*/ 2163482 h 2170953"/>
              <a:gd name="connsiteX2" fmla="*/ 4267199 w 4806575"/>
              <a:gd name="connsiteY2" fmla="*/ 316753 h 2170953"/>
              <a:gd name="connsiteX3" fmla="*/ 3917576 w 4806575"/>
              <a:gd name="connsiteY3" fmla="*/ 262964 h 2170953"/>
              <a:gd name="connsiteX0" fmla="*/ 179294 w 4267199"/>
              <a:gd name="connsiteY0" fmla="*/ 0 h 1899024"/>
              <a:gd name="connsiteX1" fmla="*/ 681317 w 4267199"/>
              <a:gd name="connsiteY1" fmla="*/ 1891553 h 1899024"/>
              <a:gd name="connsiteX2" fmla="*/ 4267199 w 4267199"/>
              <a:gd name="connsiteY2" fmla="*/ 44824 h 1899024"/>
              <a:gd name="connsiteX0" fmla="*/ 89647 w 5060576"/>
              <a:gd name="connsiteY0" fmla="*/ 0 h 1899025"/>
              <a:gd name="connsiteX1" fmla="*/ 1474694 w 5060576"/>
              <a:gd name="connsiteY1" fmla="*/ 1891554 h 1899025"/>
              <a:gd name="connsiteX2" fmla="*/ 5060576 w 5060576"/>
              <a:gd name="connsiteY2" fmla="*/ 44825 h 1899025"/>
              <a:gd name="connsiteX0" fmla="*/ 89647 w 5289176"/>
              <a:gd name="connsiteY0" fmla="*/ 0 h 2076824"/>
              <a:gd name="connsiteX1" fmla="*/ 1703294 w 5289176"/>
              <a:gd name="connsiteY1" fmla="*/ 2043953 h 2076824"/>
              <a:gd name="connsiteX2" fmla="*/ 5289176 w 5289176"/>
              <a:gd name="connsiteY2" fmla="*/ 197224 h 2076824"/>
              <a:gd name="connsiteX0" fmla="*/ 0 w 5199529"/>
              <a:gd name="connsiteY0" fmla="*/ 0 h 2076824"/>
              <a:gd name="connsiteX1" fmla="*/ 1613647 w 5199529"/>
              <a:gd name="connsiteY1" fmla="*/ 2043953 h 2076824"/>
              <a:gd name="connsiteX2" fmla="*/ 5199529 w 5199529"/>
              <a:gd name="connsiteY2" fmla="*/ 197224 h 2076824"/>
              <a:gd name="connsiteX0" fmla="*/ 0 w 5351929"/>
              <a:gd name="connsiteY0" fmla="*/ 31376 h 1851958"/>
              <a:gd name="connsiteX1" fmla="*/ 1766047 w 5351929"/>
              <a:gd name="connsiteY1" fmla="*/ 1846729 h 1851958"/>
              <a:gd name="connsiteX2" fmla="*/ 5351929 w 5351929"/>
              <a:gd name="connsiteY2" fmla="*/ 0 h 1851958"/>
              <a:gd name="connsiteX0" fmla="*/ 0 w 5351929"/>
              <a:gd name="connsiteY0" fmla="*/ 31376 h 1851958"/>
              <a:gd name="connsiteX1" fmla="*/ 1766047 w 5351929"/>
              <a:gd name="connsiteY1" fmla="*/ 1846729 h 1851958"/>
              <a:gd name="connsiteX2" fmla="*/ 5351929 w 5351929"/>
              <a:gd name="connsiteY2" fmla="*/ 0 h 1851958"/>
              <a:gd name="connsiteX0" fmla="*/ 0 w 5351929"/>
              <a:gd name="connsiteY0" fmla="*/ 31376 h 1851958"/>
              <a:gd name="connsiteX1" fmla="*/ 1766047 w 5351929"/>
              <a:gd name="connsiteY1" fmla="*/ 1846729 h 1851958"/>
              <a:gd name="connsiteX2" fmla="*/ 5351929 w 5351929"/>
              <a:gd name="connsiteY2" fmla="*/ 0 h 1851958"/>
              <a:gd name="connsiteX0" fmla="*/ 0 w 4894729"/>
              <a:gd name="connsiteY0" fmla="*/ 0 h 1935629"/>
              <a:gd name="connsiteX1" fmla="*/ 1308847 w 4894729"/>
              <a:gd name="connsiteY1" fmla="*/ 1922929 h 1935629"/>
              <a:gd name="connsiteX2" fmla="*/ 4894729 w 4894729"/>
              <a:gd name="connsiteY2" fmla="*/ 76200 h 1935629"/>
              <a:gd name="connsiteX0" fmla="*/ 0 w 4894729"/>
              <a:gd name="connsiteY0" fmla="*/ 0 h 1935629"/>
              <a:gd name="connsiteX1" fmla="*/ 1308847 w 4894729"/>
              <a:gd name="connsiteY1" fmla="*/ 1922929 h 1935629"/>
              <a:gd name="connsiteX2" fmla="*/ 4894729 w 4894729"/>
              <a:gd name="connsiteY2" fmla="*/ 76200 h 1935629"/>
              <a:gd name="connsiteX0" fmla="*/ 0 w 4679576"/>
              <a:gd name="connsiteY0" fmla="*/ 363071 h 1907241"/>
              <a:gd name="connsiteX1" fmla="*/ 1093694 w 4679576"/>
              <a:gd name="connsiteY1" fmla="*/ 1846729 h 1907241"/>
              <a:gd name="connsiteX2" fmla="*/ 4679576 w 4679576"/>
              <a:gd name="connsiteY2" fmla="*/ 0 h 1907241"/>
              <a:gd name="connsiteX0" fmla="*/ 0 w 4742330"/>
              <a:gd name="connsiteY0" fmla="*/ 564029 h 1940734"/>
              <a:gd name="connsiteX1" fmla="*/ 1156448 w 4742330"/>
              <a:gd name="connsiteY1" fmla="*/ 1846729 h 1940734"/>
              <a:gd name="connsiteX2" fmla="*/ 4742330 w 4742330"/>
              <a:gd name="connsiteY2" fmla="*/ 0 h 1940734"/>
              <a:gd name="connsiteX0" fmla="*/ 0 w 4742330"/>
              <a:gd name="connsiteY0" fmla="*/ 564029 h 1940734"/>
              <a:gd name="connsiteX1" fmla="*/ 1156448 w 4742330"/>
              <a:gd name="connsiteY1" fmla="*/ 1846729 h 1940734"/>
              <a:gd name="connsiteX2" fmla="*/ 4742330 w 4742330"/>
              <a:gd name="connsiteY2" fmla="*/ 0 h 1940734"/>
              <a:gd name="connsiteX0" fmla="*/ 0 w 4742330"/>
              <a:gd name="connsiteY0" fmla="*/ 564029 h 1940734"/>
              <a:gd name="connsiteX1" fmla="*/ 1156448 w 4742330"/>
              <a:gd name="connsiteY1" fmla="*/ 1846729 h 1940734"/>
              <a:gd name="connsiteX2" fmla="*/ 4742330 w 4742330"/>
              <a:gd name="connsiteY2" fmla="*/ 0 h 1940734"/>
              <a:gd name="connsiteX0" fmla="*/ 0 w 4742330"/>
              <a:gd name="connsiteY0" fmla="*/ 564029 h 1953433"/>
              <a:gd name="connsiteX1" fmla="*/ 1219200 w 4742330"/>
              <a:gd name="connsiteY1" fmla="*/ 1859428 h 1953433"/>
              <a:gd name="connsiteX2" fmla="*/ 4742330 w 4742330"/>
              <a:gd name="connsiteY2" fmla="*/ 0 h 1953433"/>
              <a:gd name="connsiteX0" fmla="*/ 0 w 5029200"/>
              <a:gd name="connsiteY0" fmla="*/ 609601 h 2006600"/>
              <a:gd name="connsiteX1" fmla="*/ 1219200 w 5029200"/>
              <a:gd name="connsiteY1" fmla="*/ 1905000 h 2006600"/>
              <a:gd name="connsiteX2" fmla="*/ 5029200 w 5029200"/>
              <a:gd name="connsiteY2" fmla="*/ 0 h 2006600"/>
              <a:gd name="connsiteX0" fmla="*/ 0 w 4572000"/>
              <a:gd name="connsiteY0" fmla="*/ 228602 h 1562101"/>
              <a:gd name="connsiteX1" fmla="*/ 1219200 w 4572000"/>
              <a:gd name="connsiteY1" fmla="*/ 1524001 h 1562101"/>
              <a:gd name="connsiteX2" fmla="*/ 4572000 w 4572000"/>
              <a:gd name="connsiteY2" fmla="*/ 0 h 1562101"/>
              <a:gd name="connsiteX0" fmla="*/ 0 w 4572000"/>
              <a:gd name="connsiteY0" fmla="*/ 228602 h 1638300"/>
              <a:gd name="connsiteX1" fmla="*/ 976264 w 4572000"/>
              <a:gd name="connsiteY1" fmla="*/ 1600200 h 1638300"/>
              <a:gd name="connsiteX2" fmla="*/ 4572000 w 4572000"/>
              <a:gd name="connsiteY2" fmla="*/ 0 h 1638300"/>
              <a:gd name="connsiteX0" fmla="*/ 0 w 4572000"/>
              <a:gd name="connsiteY0" fmla="*/ 228602 h 1600200"/>
              <a:gd name="connsiteX1" fmla="*/ 976264 w 4572000"/>
              <a:gd name="connsiteY1" fmla="*/ 1600200 h 1600200"/>
              <a:gd name="connsiteX2" fmla="*/ 4572000 w 4572000"/>
              <a:gd name="connsiteY2" fmla="*/ 0 h 1600200"/>
              <a:gd name="connsiteX0" fmla="*/ 0 w 4572000"/>
              <a:gd name="connsiteY0" fmla="*/ 228602 h 1606924"/>
              <a:gd name="connsiteX1" fmla="*/ 976264 w 4572000"/>
              <a:gd name="connsiteY1" fmla="*/ 1600200 h 1606924"/>
              <a:gd name="connsiteX2" fmla="*/ 4572000 w 4572000"/>
              <a:gd name="connsiteY2" fmla="*/ 0 h 1606924"/>
              <a:gd name="connsiteX0" fmla="*/ 246529 w 4375665"/>
              <a:gd name="connsiteY0" fmla="*/ 152399 h 1606924"/>
              <a:gd name="connsiteX1" fmla="*/ 779929 w 4375665"/>
              <a:gd name="connsiteY1" fmla="*/ 1600200 h 1606924"/>
              <a:gd name="connsiteX2" fmla="*/ 4375665 w 4375665"/>
              <a:gd name="connsiteY2" fmla="*/ 0 h 1606924"/>
              <a:gd name="connsiteX0" fmla="*/ 0 w 4129136"/>
              <a:gd name="connsiteY0" fmla="*/ 152399 h 1606924"/>
              <a:gd name="connsiteX1" fmla="*/ 533400 w 4129136"/>
              <a:gd name="connsiteY1" fmla="*/ 1600200 h 1606924"/>
              <a:gd name="connsiteX2" fmla="*/ 4129136 w 4129136"/>
              <a:gd name="connsiteY2" fmla="*/ 0 h 1606924"/>
              <a:gd name="connsiteX0" fmla="*/ 0 w 2819399"/>
              <a:gd name="connsiteY0" fmla="*/ 762000 h 2216525"/>
              <a:gd name="connsiteX1" fmla="*/ 533400 w 2819399"/>
              <a:gd name="connsiteY1" fmla="*/ 2209801 h 2216525"/>
              <a:gd name="connsiteX2" fmla="*/ 2819399 w 2819399"/>
              <a:gd name="connsiteY2" fmla="*/ 0 h 2216525"/>
              <a:gd name="connsiteX0" fmla="*/ 0 w 1815355"/>
              <a:gd name="connsiteY0" fmla="*/ 842694 h 2297219"/>
              <a:gd name="connsiteX1" fmla="*/ 533400 w 1815355"/>
              <a:gd name="connsiteY1" fmla="*/ 2290495 h 2297219"/>
              <a:gd name="connsiteX2" fmla="*/ 1815355 w 1815355"/>
              <a:gd name="connsiteY2" fmla="*/ 0 h 2297219"/>
              <a:gd name="connsiteX0" fmla="*/ 0 w 1815355"/>
              <a:gd name="connsiteY0" fmla="*/ 842694 h 2303940"/>
              <a:gd name="connsiteX1" fmla="*/ 533400 w 1815355"/>
              <a:gd name="connsiteY1" fmla="*/ 2290495 h 2303940"/>
              <a:gd name="connsiteX2" fmla="*/ 1510555 w 1815355"/>
              <a:gd name="connsiteY2" fmla="*/ 1066800 h 2303940"/>
              <a:gd name="connsiteX3" fmla="*/ 1815355 w 1815355"/>
              <a:gd name="connsiteY3" fmla="*/ 0 h 2303940"/>
              <a:gd name="connsiteX0" fmla="*/ 0 w 1815355"/>
              <a:gd name="connsiteY0" fmla="*/ 842694 h 2303940"/>
              <a:gd name="connsiteX1" fmla="*/ 533400 w 1815355"/>
              <a:gd name="connsiteY1" fmla="*/ 2290495 h 2303940"/>
              <a:gd name="connsiteX2" fmla="*/ 1510555 w 1815355"/>
              <a:gd name="connsiteY2" fmla="*/ 1447799 h 2303940"/>
              <a:gd name="connsiteX3" fmla="*/ 1815355 w 1815355"/>
              <a:gd name="connsiteY3" fmla="*/ 0 h 2303940"/>
              <a:gd name="connsiteX0" fmla="*/ 0 w 3796555"/>
              <a:gd name="connsiteY0" fmla="*/ 690295 h 2151541"/>
              <a:gd name="connsiteX1" fmla="*/ 533400 w 3796555"/>
              <a:gd name="connsiteY1" fmla="*/ 2138096 h 2151541"/>
              <a:gd name="connsiteX2" fmla="*/ 1510555 w 3796555"/>
              <a:gd name="connsiteY2" fmla="*/ 1295400 h 2151541"/>
              <a:gd name="connsiteX3" fmla="*/ 3796555 w 3796555"/>
              <a:gd name="connsiteY3" fmla="*/ 0 h 2151541"/>
              <a:gd name="connsiteX0" fmla="*/ 0 w 3796555"/>
              <a:gd name="connsiteY0" fmla="*/ 690295 h 2151541"/>
              <a:gd name="connsiteX1" fmla="*/ 533400 w 3796555"/>
              <a:gd name="connsiteY1" fmla="*/ 2138096 h 2151541"/>
              <a:gd name="connsiteX2" fmla="*/ 1510555 w 3796555"/>
              <a:gd name="connsiteY2" fmla="*/ 1295400 h 2151541"/>
              <a:gd name="connsiteX3" fmla="*/ 3796555 w 3796555"/>
              <a:gd name="connsiteY3" fmla="*/ 0 h 2151541"/>
              <a:gd name="connsiteX0" fmla="*/ 0 w 3796555"/>
              <a:gd name="connsiteY0" fmla="*/ 690295 h 2151541"/>
              <a:gd name="connsiteX1" fmla="*/ 533400 w 3796555"/>
              <a:gd name="connsiteY1" fmla="*/ 2138096 h 2151541"/>
              <a:gd name="connsiteX2" fmla="*/ 1510555 w 3796555"/>
              <a:gd name="connsiteY2" fmla="*/ 1295400 h 2151541"/>
              <a:gd name="connsiteX3" fmla="*/ 3796555 w 3796555"/>
              <a:gd name="connsiteY3" fmla="*/ 0 h 2151541"/>
              <a:gd name="connsiteX0" fmla="*/ 0 w 4285130"/>
              <a:gd name="connsiteY0" fmla="*/ 94141 h 2151541"/>
              <a:gd name="connsiteX1" fmla="*/ 1021975 w 4285130"/>
              <a:gd name="connsiteY1" fmla="*/ 2138096 h 2151541"/>
              <a:gd name="connsiteX2" fmla="*/ 1999130 w 4285130"/>
              <a:gd name="connsiteY2" fmla="*/ 1295400 h 2151541"/>
              <a:gd name="connsiteX3" fmla="*/ 4285130 w 4285130"/>
              <a:gd name="connsiteY3" fmla="*/ 0 h 2151541"/>
              <a:gd name="connsiteX0" fmla="*/ 0 w 4285130"/>
              <a:gd name="connsiteY0" fmla="*/ 94141 h 2151541"/>
              <a:gd name="connsiteX1" fmla="*/ 1021975 w 4285130"/>
              <a:gd name="connsiteY1" fmla="*/ 2138096 h 2151541"/>
              <a:gd name="connsiteX2" fmla="*/ 2057400 w 4285130"/>
              <a:gd name="connsiteY2" fmla="*/ 1008541 h 2151541"/>
              <a:gd name="connsiteX3" fmla="*/ 4285130 w 4285130"/>
              <a:gd name="connsiteY3" fmla="*/ 0 h 2151541"/>
              <a:gd name="connsiteX0" fmla="*/ 0 w 4285130"/>
              <a:gd name="connsiteY0" fmla="*/ 94141 h 2317386"/>
              <a:gd name="connsiteX1" fmla="*/ 1143000 w 4285130"/>
              <a:gd name="connsiteY1" fmla="*/ 2303941 h 2317386"/>
              <a:gd name="connsiteX2" fmla="*/ 2057400 w 4285130"/>
              <a:gd name="connsiteY2" fmla="*/ 1008541 h 2317386"/>
              <a:gd name="connsiteX3" fmla="*/ 4285130 w 4285130"/>
              <a:gd name="connsiteY3" fmla="*/ 0 h 2317386"/>
              <a:gd name="connsiteX0" fmla="*/ 0 w 4285130"/>
              <a:gd name="connsiteY0" fmla="*/ 94141 h 2317386"/>
              <a:gd name="connsiteX1" fmla="*/ 1143000 w 4285130"/>
              <a:gd name="connsiteY1" fmla="*/ 2303941 h 2317386"/>
              <a:gd name="connsiteX2" fmla="*/ 1981200 w 4285130"/>
              <a:gd name="connsiteY2" fmla="*/ 914400 h 2317386"/>
              <a:gd name="connsiteX3" fmla="*/ 4285130 w 4285130"/>
              <a:gd name="connsiteY3" fmla="*/ 0 h 2317386"/>
              <a:gd name="connsiteX0" fmla="*/ 0 w 4285130"/>
              <a:gd name="connsiteY0" fmla="*/ 94141 h 2241186"/>
              <a:gd name="connsiteX1" fmla="*/ 1071282 w 4285130"/>
              <a:gd name="connsiteY1" fmla="*/ 2227741 h 2241186"/>
              <a:gd name="connsiteX2" fmla="*/ 1981200 w 4285130"/>
              <a:gd name="connsiteY2" fmla="*/ 914400 h 2241186"/>
              <a:gd name="connsiteX3" fmla="*/ 4285130 w 4285130"/>
              <a:gd name="connsiteY3" fmla="*/ 0 h 2241186"/>
              <a:gd name="connsiteX0" fmla="*/ 0 w 4285130"/>
              <a:gd name="connsiteY0" fmla="*/ 94141 h 2330833"/>
              <a:gd name="connsiteX1" fmla="*/ 1071282 w 4285130"/>
              <a:gd name="connsiteY1" fmla="*/ 2227741 h 2330833"/>
              <a:gd name="connsiteX2" fmla="*/ 1981200 w 4285130"/>
              <a:gd name="connsiteY2" fmla="*/ 914400 h 2330833"/>
              <a:gd name="connsiteX3" fmla="*/ 4285130 w 4285130"/>
              <a:gd name="connsiteY3" fmla="*/ 0 h 2330833"/>
              <a:gd name="connsiteX0" fmla="*/ 0 w 4285130"/>
              <a:gd name="connsiteY0" fmla="*/ 94141 h 2330833"/>
              <a:gd name="connsiteX1" fmla="*/ 1071282 w 4285130"/>
              <a:gd name="connsiteY1" fmla="*/ 2227741 h 2330833"/>
              <a:gd name="connsiteX2" fmla="*/ 1981200 w 4285130"/>
              <a:gd name="connsiteY2" fmla="*/ 914400 h 2330833"/>
              <a:gd name="connsiteX3" fmla="*/ 4285130 w 4285130"/>
              <a:gd name="connsiteY3" fmla="*/ 0 h 2330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5130" h="2330833">
                <a:moveTo>
                  <a:pt x="0" y="94141"/>
                </a:moveTo>
                <a:cubicBezTo>
                  <a:pt x="251012" y="870334"/>
                  <a:pt x="596153" y="2073099"/>
                  <a:pt x="1071282" y="2227741"/>
                </a:cubicBezTo>
                <a:cubicBezTo>
                  <a:pt x="1349935" y="2330833"/>
                  <a:pt x="1419412" y="1396255"/>
                  <a:pt x="1981200" y="914400"/>
                </a:cubicBezTo>
                <a:cubicBezTo>
                  <a:pt x="2525059" y="558051"/>
                  <a:pt x="3467848" y="431800"/>
                  <a:pt x="4285130" y="0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13" tIns="45705" rIns="91413" bIns="45705" rtlCol="0" anchor="ctr"/>
          <a:lstStyle/>
          <a:p>
            <a:pPr algn="ctr"/>
            <a:endParaRPr lang="en-CA"/>
          </a:p>
        </p:txBody>
      </p:sp>
      <p:cxnSp>
        <p:nvCxnSpPr>
          <p:cNvPr id="40" name="Straight Connector 39"/>
          <p:cNvCxnSpPr/>
          <p:nvPr/>
        </p:nvCxnSpPr>
        <p:spPr>
          <a:xfrm>
            <a:off x="1447800" y="4204450"/>
            <a:ext cx="571500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62001" y="3974068"/>
            <a:ext cx="753956" cy="374160"/>
          </a:xfrm>
          <a:prstGeom prst="rect">
            <a:avLst/>
          </a:prstGeom>
          <a:noFill/>
        </p:spPr>
        <p:txBody>
          <a:bodyPr wrap="none" lIns="91413" tIns="45705" rIns="91413" bIns="45705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i="1" baseline="-25000" dirty="0" smtClean="0">
                <a:solidFill>
                  <a:schemeClr val="bg1">
                    <a:lumMod val="50000"/>
                  </a:schemeClr>
                </a:solidFill>
              </a:rPr>
              <a:t>t+2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3521075" y="5587392"/>
            <a:ext cx="228600" cy="228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3521962" y="5589494"/>
            <a:ext cx="228600" cy="228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69"/>
          <p:cNvGrpSpPr/>
          <p:nvPr/>
        </p:nvGrpSpPr>
        <p:grpSpPr>
          <a:xfrm>
            <a:off x="3962400" y="5715000"/>
            <a:ext cx="2209800" cy="990600"/>
            <a:chOff x="6163235" y="4383740"/>
            <a:chExt cx="2209800" cy="990600"/>
          </a:xfrm>
        </p:grpSpPr>
        <p:sp>
          <p:nvSpPr>
            <p:cNvPr id="47" name="Explosion 1 46"/>
            <p:cNvSpPr/>
            <p:nvPr/>
          </p:nvSpPr>
          <p:spPr>
            <a:xfrm>
              <a:off x="6163235" y="4383740"/>
              <a:ext cx="2209800" cy="990600"/>
            </a:xfrm>
            <a:prstGeom prst="irregularSeal1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450106" y="4676599"/>
              <a:ext cx="145321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CA" sz="1400" b="1" dirty="0">
                  <a:solidFill>
                    <a:srgbClr val="FF0000"/>
                  </a:solidFill>
                </a:rPr>
                <a:t>    local minimum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4754704" y="1237126"/>
            <a:ext cx="4527788" cy="307746"/>
          </a:xfrm>
          <a:prstGeom prst="rect">
            <a:avLst/>
          </a:prstGeom>
          <a:noFill/>
        </p:spPr>
        <p:txBody>
          <a:bodyPr wrap="none" lIns="91413" tIns="45705" rIns="91413" bIns="45705" rtlCol="0">
            <a:spAutoFit/>
          </a:bodyPr>
          <a:lstStyle/>
          <a:p>
            <a:r>
              <a:rPr lang="en-CA" sz="1400" dirty="0"/>
              <a:t>(</a:t>
            </a:r>
            <a:r>
              <a:rPr lang="en-CA" sz="1400" dirty="0" err="1"/>
              <a:t>Majorize</a:t>
            </a:r>
            <a:r>
              <a:rPr lang="en-CA" sz="1400" dirty="0"/>
              <a:t>-Minimize, Auxiliary Function, Surrogate Function)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15636" y="1065854"/>
            <a:ext cx="3560329" cy="761244"/>
          </a:xfrm>
          <a:prstGeom prst="rect">
            <a:avLst/>
          </a:prstGeom>
          <a:noFill/>
        </p:spPr>
        <p:txBody>
          <a:bodyPr wrap="square" lIns="83320" tIns="41661" rIns="83320" bIns="41661" rtlCol="0">
            <a:spAutoFit/>
          </a:bodyPr>
          <a:lstStyle/>
          <a:p>
            <a:pPr algn="ctr"/>
            <a:r>
              <a:rPr lang="en-CA" sz="2200" b="1" dirty="0" smtClean="0">
                <a:solidFill>
                  <a:schemeClr val="tx2"/>
                </a:solidFill>
                <a:latin typeface="+mj-lt"/>
              </a:rPr>
              <a:t>e.g., Ben Ayed et al., </a:t>
            </a:r>
          </a:p>
          <a:p>
            <a:pPr algn="ctr"/>
            <a:r>
              <a:rPr lang="en-CA" sz="2200" b="1" dirty="0" smtClean="0">
                <a:solidFill>
                  <a:schemeClr val="tx2"/>
                </a:solidFill>
                <a:latin typeface="+mj-lt"/>
              </a:rPr>
              <a:t>CVPR 2013</a:t>
            </a:r>
          </a:p>
        </p:txBody>
      </p:sp>
      <p:sp>
        <p:nvSpPr>
          <p:cNvPr id="3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8"/>
            <a:ext cx="2133600" cy="365126"/>
          </a:xfrm>
        </p:spPr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7999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Bound Optimization</a:t>
            </a:r>
            <a:endParaRPr lang="en-CA" dirty="0"/>
          </a:p>
        </p:txBody>
      </p:sp>
      <p:grpSp>
        <p:nvGrpSpPr>
          <p:cNvPr id="3" name="Group 134"/>
          <p:cNvGrpSpPr/>
          <p:nvPr/>
        </p:nvGrpSpPr>
        <p:grpSpPr>
          <a:xfrm>
            <a:off x="685803" y="1686580"/>
            <a:ext cx="7171649" cy="4433612"/>
            <a:chOff x="990600" y="1043226"/>
            <a:chExt cx="7171649" cy="4433612"/>
          </a:xfrm>
        </p:grpSpPr>
        <p:grpSp>
          <p:nvGrpSpPr>
            <p:cNvPr id="4" name="Group 68"/>
            <p:cNvGrpSpPr/>
            <p:nvPr/>
          </p:nvGrpSpPr>
          <p:grpSpPr>
            <a:xfrm>
              <a:off x="990600" y="1043226"/>
              <a:ext cx="7171649" cy="4433612"/>
              <a:chOff x="990600" y="1000780"/>
              <a:chExt cx="7171649" cy="4433612"/>
            </a:xfrm>
          </p:grpSpPr>
          <p:grpSp>
            <p:nvGrpSpPr>
              <p:cNvPr id="5" name="Group 66"/>
              <p:cNvGrpSpPr/>
              <p:nvPr/>
            </p:nvGrpSpPr>
            <p:grpSpPr>
              <a:xfrm>
                <a:off x="1766936" y="1295400"/>
                <a:ext cx="6395313" cy="4138992"/>
                <a:chOff x="1524000" y="1905000"/>
                <a:chExt cx="6395313" cy="4138992"/>
              </a:xfrm>
            </p:grpSpPr>
            <p:cxnSp>
              <p:nvCxnSpPr>
                <p:cNvPr id="16" name="Straight Arrow Connector 15"/>
                <p:cNvCxnSpPr/>
                <p:nvPr/>
              </p:nvCxnSpPr>
              <p:spPr>
                <a:xfrm>
                  <a:off x="1524000" y="5638800"/>
                  <a:ext cx="624840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/>
                <p:cNvCxnSpPr/>
                <p:nvPr/>
              </p:nvCxnSpPr>
              <p:spPr>
                <a:xfrm flipV="1">
                  <a:off x="1524000" y="1905000"/>
                  <a:ext cx="0" cy="37338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Freeform 17"/>
                <p:cNvSpPr/>
                <p:nvPr/>
              </p:nvSpPr>
              <p:spPr>
                <a:xfrm>
                  <a:off x="1528482" y="2521322"/>
                  <a:ext cx="5162782" cy="2836187"/>
                </a:xfrm>
                <a:custGeom>
                  <a:avLst/>
                  <a:gdLst>
                    <a:gd name="connsiteX0" fmla="*/ 0 w 5918200"/>
                    <a:gd name="connsiteY0" fmla="*/ 1095188 h 3869765"/>
                    <a:gd name="connsiteX1" fmla="*/ 1013012 w 5918200"/>
                    <a:gd name="connsiteY1" fmla="*/ 2457823 h 3869765"/>
                    <a:gd name="connsiteX2" fmla="*/ 1649506 w 5918200"/>
                    <a:gd name="connsiteY2" fmla="*/ 1875117 h 3869765"/>
                    <a:gd name="connsiteX3" fmla="*/ 2286000 w 5918200"/>
                    <a:gd name="connsiteY3" fmla="*/ 2834341 h 3869765"/>
                    <a:gd name="connsiteX4" fmla="*/ 3065929 w 5918200"/>
                    <a:gd name="connsiteY4" fmla="*/ 1606176 h 3869765"/>
                    <a:gd name="connsiteX5" fmla="*/ 3774141 w 5918200"/>
                    <a:gd name="connsiteY5" fmla="*/ 3694953 h 3869765"/>
                    <a:gd name="connsiteX6" fmla="*/ 5602941 w 5918200"/>
                    <a:gd name="connsiteY6" fmla="*/ 557306 h 3869765"/>
                    <a:gd name="connsiteX7" fmla="*/ 5665694 w 5918200"/>
                    <a:gd name="connsiteY7" fmla="*/ 351117 h 3869765"/>
                    <a:gd name="connsiteX0" fmla="*/ 0 w 6106459"/>
                    <a:gd name="connsiteY0" fmla="*/ 1070535 h 3845112"/>
                    <a:gd name="connsiteX1" fmla="*/ 1013012 w 6106459"/>
                    <a:gd name="connsiteY1" fmla="*/ 2433170 h 3845112"/>
                    <a:gd name="connsiteX2" fmla="*/ 1649506 w 6106459"/>
                    <a:gd name="connsiteY2" fmla="*/ 1850464 h 3845112"/>
                    <a:gd name="connsiteX3" fmla="*/ 2286000 w 6106459"/>
                    <a:gd name="connsiteY3" fmla="*/ 2809688 h 3845112"/>
                    <a:gd name="connsiteX4" fmla="*/ 3065929 w 6106459"/>
                    <a:gd name="connsiteY4" fmla="*/ 1581523 h 3845112"/>
                    <a:gd name="connsiteX5" fmla="*/ 3774141 w 6106459"/>
                    <a:gd name="connsiteY5" fmla="*/ 3670300 h 3845112"/>
                    <a:gd name="connsiteX6" fmla="*/ 5602941 w 6106459"/>
                    <a:gd name="connsiteY6" fmla="*/ 532653 h 3845112"/>
                    <a:gd name="connsiteX7" fmla="*/ 6096000 w 6106459"/>
                    <a:gd name="connsiteY7" fmla="*/ 474382 h 3845112"/>
                    <a:gd name="connsiteX0" fmla="*/ 0 w 5939117"/>
                    <a:gd name="connsiteY0" fmla="*/ 1108635 h 3883212"/>
                    <a:gd name="connsiteX1" fmla="*/ 1013012 w 5939117"/>
                    <a:gd name="connsiteY1" fmla="*/ 2471270 h 3883212"/>
                    <a:gd name="connsiteX2" fmla="*/ 1649506 w 5939117"/>
                    <a:gd name="connsiteY2" fmla="*/ 1888564 h 3883212"/>
                    <a:gd name="connsiteX3" fmla="*/ 2286000 w 5939117"/>
                    <a:gd name="connsiteY3" fmla="*/ 2847788 h 3883212"/>
                    <a:gd name="connsiteX4" fmla="*/ 3065929 w 5939117"/>
                    <a:gd name="connsiteY4" fmla="*/ 1619623 h 3883212"/>
                    <a:gd name="connsiteX5" fmla="*/ 3774141 w 5939117"/>
                    <a:gd name="connsiteY5" fmla="*/ 3708400 h 3883212"/>
                    <a:gd name="connsiteX6" fmla="*/ 5602941 w 5939117"/>
                    <a:gd name="connsiteY6" fmla="*/ 570753 h 3883212"/>
                    <a:gd name="connsiteX7" fmla="*/ 5791200 w 5939117"/>
                    <a:gd name="connsiteY7" fmla="*/ 283881 h 3883212"/>
                    <a:gd name="connsiteX0" fmla="*/ 0 w 5791200"/>
                    <a:gd name="connsiteY0" fmla="*/ 824754 h 3647143"/>
                    <a:gd name="connsiteX1" fmla="*/ 1013012 w 5791200"/>
                    <a:gd name="connsiteY1" fmla="*/ 2187389 h 3647143"/>
                    <a:gd name="connsiteX2" fmla="*/ 1649506 w 5791200"/>
                    <a:gd name="connsiteY2" fmla="*/ 1604683 h 3647143"/>
                    <a:gd name="connsiteX3" fmla="*/ 2286000 w 5791200"/>
                    <a:gd name="connsiteY3" fmla="*/ 2563907 h 3647143"/>
                    <a:gd name="connsiteX4" fmla="*/ 3065929 w 5791200"/>
                    <a:gd name="connsiteY4" fmla="*/ 1335742 h 3647143"/>
                    <a:gd name="connsiteX5" fmla="*/ 3774141 w 5791200"/>
                    <a:gd name="connsiteY5" fmla="*/ 3424519 h 3647143"/>
                    <a:gd name="connsiteX6" fmla="*/ 5791200 w 5791200"/>
                    <a:gd name="connsiteY6" fmla="*/ 0 h 3647143"/>
                    <a:gd name="connsiteX0" fmla="*/ 0 w 5638800"/>
                    <a:gd name="connsiteY0" fmla="*/ 443754 h 3202643"/>
                    <a:gd name="connsiteX1" fmla="*/ 1013012 w 5638800"/>
                    <a:gd name="connsiteY1" fmla="*/ 1806389 h 3202643"/>
                    <a:gd name="connsiteX2" fmla="*/ 1649506 w 5638800"/>
                    <a:gd name="connsiteY2" fmla="*/ 1223683 h 3202643"/>
                    <a:gd name="connsiteX3" fmla="*/ 2286000 w 5638800"/>
                    <a:gd name="connsiteY3" fmla="*/ 2182907 h 3202643"/>
                    <a:gd name="connsiteX4" fmla="*/ 3065929 w 5638800"/>
                    <a:gd name="connsiteY4" fmla="*/ 954742 h 3202643"/>
                    <a:gd name="connsiteX5" fmla="*/ 3774141 w 5638800"/>
                    <a:gd name="connsiteY5" fmla="*/ 3043519 h 3202643"/>
                    <a:gd name="connsiteX6" fmla="*/ 5638800 w 5638800"/>
                    <a:gd name="connsiteY6" fmla="*/ 0 h 3202643"/>
                    <a:gd name="connsiteX0" fmla="*/ 0 w 5638800"/>
                    <a:gd name="connsiteY0" fmla="*/ 228600 h 3202643"/>
                    <a:gd name="connsiteX1" fmla="*/ 1013012 w 5638800"/>
                    <a:gd name="connsiteY1" fmla="*/ 1806389 h 3202643"/>
                    <a:gd name="connsiteX2" fmla="*/ 1649506 w 5638800"/>
                    <a:gd name="connsiteY2" fmla="*/ 1223683 h 3202643"/>
                    <a:gd name="connsiteX3" fmla="*/ 2286000 w 5638800"/>
                    <a:gd name="connsiteY3" fmla="*/ 2182907 h 3202643"/>
                    <a:gd name="connsiteX4" fmla="*/ 3065929 w 5638800"/>
                    <a:gd name="connsiteY4" fmla="*/ 954742 h 3202643"/>
                    <a:gd name="connsiteX5" fmla="*/ 3774141 w 5638800"/>
                    <a:gd name="connsiteY5" fmla="*/ 3043519 h 3202643"/>
                    <a:gd name="connsiteX6" fmla="*/ 5638800 w 5638800"/>
                    <a:gd name="connsiteY6" fmla="*/ 0 h 3202643"/>
                    <a:gd name="connsiteX0" fmla="*/ 0 w 5638800"/>
                    <a:gd name="connsiteY0" fmla="*/ 228600 h 3208993"/>
                    <a:gd name="connsiteX1" fmla="*/ 1013012 w 5638800"/>
                    <a:gd name="connsiteY1" fmla="*/ 1806389 h 3208993"/>
                    <a:gd name="connsiteX2" fmla="*/ 1649506 w 5638800"/>
                    <a:gd name="connsiteY2" fmla="*/ 1223683 h 3208993"/>
                    <a:gd name="connsiteX3" fmla="*/ 2286000 w 5638800"/>
                    <a:gd name="connsiteY3" fmla="*/ 2182907 h 3208993"/>
                    <a:gd name="connsiteX4" fmla="*/ 2895600 w 5638800"/>
                    <a:gd name="connsiteY4" fmla="*/ 992843 h 3208993"/>
                    <a:gd name="connsiteX5" fmla="*/ 3774141 w 5638800"/>
                    <a:gd name="connsiteY5" fmla="*/ 3043519 h 3208993"/>
                    <a:gd name="connsiteX6" fmla="*/ 5638800 w 5638800"/>
                    <a:gd name="connsiteY6" fmla="*/ 0 h 3208993"/>
                    <a:gd name="connsiteX0" fmla="*/ 0 w 5638800"/>
                    <a:gd name="connsiteY0" fmla="*/ 228600 h 3208993"/>
                    <a:gd name="connsiteX1" fmla="*/ 838200 w 5638800"/>
                    <a:gd name="connsiteY1" fmla="*/ 1754843 h 3208993"/>
                    <a:gd name="connsiteX2" fmla="*/ 1649506 w 5638800"/>
                    <a:gd name="connsiteY2" fmla="*/ 1223683 h 3208993"/>
                    <a:gd name="connsiteX3" fmla="*/ 2286000 w 5638800"/>
                    <a:gd name="connsiteY3" fmla="*/ 2182907 h 3208993"/>
                    <a:gd name="connsiteX4" fmla="*/ 2895600 w 5638800"/>
                    <a:gd name="connsiteY4" fmla="*/ 992843 h 3208993"/>
                    <a:gd name="connsiteX5" fmla="*/ 3774141 w 5638800"/>
                    <a:gd name="connsiteY5" fmla="*/ 3043519 h 3208993"/>
                    <a:gd name="connsiteX6" fmla="*/ 5638800 w 5638800"/>
                    <a:gd name="connsiteY6" fmla="*/ 0 h 3208993"/>
                    <a:gd name="connsiteX0" fmla="*/ 0 w 5638800"/>
                    <a:gd name="connsiteY0" fmla="*/ 228600 h 3208993"/>
                    <a:gd name="connsiteX1" fmla="*/ 838200 w 5638800"/>
                    <a:gd name="connsiteY1" fmla="*/ 1754843 h 3208993"/>
                    <a:gd name="connsiteX2" fmla="*/ 1595718 w 5638800"/>
                    <a:gd name="connsiteY2" fmla="*/ 1364878 h 3208993"/>
                    <a:gd name="connsiteX3" fmla="*/ 2286000 w 5638800"/>
                    <a:gd name="connsiteY3" fmla="*/ 2182907 h 3208993"/>
                    <a:gd name="connsiteX4" fmla="*/ 2895600 w 5638800"/>
                    <a:gd name="connsiteY4" fmla="*/ 992843 h 3208993"/>
                    <a:gd name="connsiteX5" fmla="*/ 3774141 w 5638800"/>
                    <a:gd name="connsiteY5" fmla="*/ 3043519 h 3208993"/>
                    <a:gd name="connsiteX6" fmla="*/ 5638800 w 5638800"/>
                    <a:gd name="connsiteY6" fmla="*/ 0 h 3208993"/>
                    <a:gd name="connsiteX0" fmla="*/ 0 w 5162782"/>
                    <a:gd name="connsiteY0" fmla="*/ 0 h 2836187"/>
                    <a:gd name="connsiteX1" fmla="*/ 838200 w 5162782"/>
                    <a:gd name="connsiteY1" fmla="*/ 1526243 h 2836187"/>
                    <a:gd name="connsiteX2" fmla="*/ 1595718 w 5162782"/>
                    <a:gd name="connsiteY2" fmla="*/ 1136278 h 2836187"/>
                    <a:gd name="connsiteX3" fmla="*/ 2286000 w 5162782"/>
                    <a:gd name="connsiteY3" fmla="*/ 1954307 h 2836187"/>
                    <a:gd name="connsiteX4" fmla="*/ 2895600 w 5162782"/>
                    <a:gd name="connsiteY4" fmla="*/ 764243 h 2836187"/>
                    <a:gd name="connsiteX5" fmla="*/ 3774141 w 5162782"/>
                    <a:gd name="connsiteY5" fmla="*/ 2814919 h 2836187"/>
                    <a:gd name="connsiteX6" fmla="*/ 5162782 w 5162782"/>
                    <a:gd name="connsiteY6" fmla="*/ 636632 h 2836187"/>
                    <a:gd name="connsiteX0" fmla="*/ 0 w 5162782"/>
                    <a:gd name="connsiteY0" fmla="*/ 0 h 2836187"/>
                    <a:gd name="connsiteX1" fmla="*/ 838200 w 5162782"/>
                    <a:gd name="connsiteY1" fmla="*/ 1526243 h 2836187"/>
                    <a:gd name="connsiteX2" fmla="*/ 1595718 w 5162782"/>
                    <a:gd name="connsiteY2" fmla="*/ 1136278 h 2836187"/>
                    <a:gd name="connsiteX3" fmla="*/ 2286000 w 5162782"/>
                    <a:gd name="connsiteY3" fmla="*/ 1954307 h 2836187"/>
                    <a:gd name="connsiteX4" fmla="*/ 2895600 w 5162782"/>
                    <a:gd name="connsiteY4" fmla="*/ 764243 h 2836187"/>
                    <a:gd name="connsiteX5" fmla="*/ 3774141 w 5162782"/>
                    <a:gd name="connsiteY5" fmla="*/ 2814919 h 2836187"/>
                    <a:gd name="connsiteX6" fmla="*/ 5162782 w 5162782"/>
                    <a:gd name="connsiteY6" fmla="*/ 636632 h 2836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62782" h="2836187">
                      <a:moveTo>
                        <a:pt x="0" y="0"/>
                      </a:moveTo>
                      <a:cubicBezTo>
                        <a:pt x="369047" y="616323"/>
                        <a:pt x="572247" y="1336863"/>
                        <a:pt x="838200" y="1526243"/>
                      </a:cubicBezTo>
                      <a:cubicBezTo>
                        <a:pt x="1104153" y="1715623"/>
                        <a:pt x="1354418" y="1064934"/>
                        <a:pt x="1595718" y="1136278"/>
                      </a:cubicBezTo>
                      <a:cubicBezTo>
                        <a:pt x="1837018" y="1207622"/>
                        <a:pt x="2069353" y="2016313"/>
                        <a:pt x="2286000" y="1954307"/>
                      </a:cubicBezTo>
                      <a:cubicBezTo>
                        <a:pt x="2502647" y="1892301"/>
                        <a:pt x="2647576" y="620808"/>
                        <a:pt x="2895600" y="764243"/>
                      </a:cubicBezTo>
                      <a:cubicBezTo>
                        <a:pt x="3143624" y="907678"/>
                        <a:pt x="3396277" y="2836187"/>
                        <a:pt x="3774141" y="2814919"/>
                      </a:cubicBezTo>
                      <a:cubicBezTo>
                        <a:pt x="4152005" y="2793651"/>
                        <a:pt x="4863586" y="1390414"/>
                        <a:pt x="5162782" y="636632"/>
                      </a:cubicBezTo>
                    </a:path>
                  </a:pathLst>
                </a:cu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 flipV="1">
                  <a:off x="1828800" y="3124200"/>
                  <a:ext cx="0" cy="25146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TextBox 59"/>
                <p:cNvSpPr txBox="1"/>
                <p:nvPr/>
              </p:nvSpPr>
              <p:spPr>
                <a:xfrm>
                  <a:off x="6386521" y="5291554"/>
                  <a:ext cx="153279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CA" dirty="0"/>
                    <a:t>solution space</a:t>
                  </a: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7543800" y="5638800"/>
                  <a:ext cx="28886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CA" i="1" dirty="0" smtClean="0"/>
                    <a:t>S</a:t>
                  </a:r>
                  <a:endParaRPr lang="en-CA" i="1" dirty="0"/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1667435" y="5665694"/>
                  <a:ext cx="34496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CA" b="1" i="1" dirty="0" smtClean="0"/>
                    <a:t>S</a:t>
                  </a:r>
                  <a:r>
                    <a:rPr lang="en-CA" b="1" i="1" baseline="-25000" dirty="0" smtClean="0"/>
                    <a:t>t</a:t>
                  </a:r>
                  <a:endParaRPr lang="en-CA" b="1" i="1" dirty="0"/>
                </a:p>
              </p:txBody>
            </p:sp>
            <p:grpSp>
              <p:nvGrpSpPr>
                <p:cNvPr id="8" name="Group 98"/>
                <p:cNvGrpSpPr/>
                <p:nvPr/>
              </p:nvGrpSpPr>
              <p:grpSpPr>
                <a:xfrm>
                  <a:off x="3208289" y="3810000"/>
                  <a:ext cx="475317" cy="1931709"/>
                  <a:chOff x="3208289" y="3810000"/>
                  <a:chExt cx="475317" cy="1931709"/>
                </a:xfrm>
              </p:grpSpPr>
              <p:cxnSp>
                <p:nvCxnSpPr>
                  <p:cNvPr id="35" name="Straight Connector 34"/>
                  <p:cNvCxnSpPr/>
                  <p:nvPr/>
                </p:nvCxnSpPr>
                <p:spPr>
                  <a:xfrm flipH="1" flipV="1">
                    <a:off x="3262264" y="3810000"/>
                    <a:ext cx="889" cy="18288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Arrow Connector 35"/>
                  <p:cNvCxnSpPr/>
                  <p:nvPr/>
                </p:nvCxnSpPr>
                <p:spPr>
                  <a:xfrm flipV="1">
                    <a:off x="3208289" y="5737225"/>
                    <a:ext cx="358588" cy="4484"/>
                  </a:xfrm>
                  <a:prstGeom prst="straightConnector1">
                    <a:avLst/>
                  </a:prstGeom>
                  <a:ln w="1905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/>
                  <p:cNvCxnSpPr/>
                  <p:nvPr/>
                </p:nvCxnSpPr>
                <p:spPr>
                  <a:xfrm flipV="1">
                    <a:off x="3683605" y="4141694"/>
                    <a:ext cx="1" cy="1474694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4" name="TextBox 33"/>
                <p:cNvSpPr txBox="1"/>
                <p:nvPr/>
              </p:nvSpPr>
              <p:spPr>
                <a:xfrm>
                  <a:off x="3109864" y="5672554"/>
                  <a:ext cx="50045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CA" b="1" i="1" dirty="0" smtClean="0"/>
                    <a:t>S</a:t>
                  </a:r>
                  <a:r>
                    <a:rPr lang="en-CA" b="1" i="1" baseline="-25000" dirty="0" smtClean="0"/>
                    <a:t>t+1</a:t>
                  </a:r>
                  <a:endParaRPr lang="en-CA" b="1" i="1" dirty="0"/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3499829" y="5674660"/>
                  <a:ext cx="50045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CA" b="1" i="1" dirty="0" smtClean="0">
                      <a:solidFill>
                        <a:srgbClr val="FF0000"/>
                      </a:solidFill>
                    </a:rPr>
                    <a:t>S</a:t>
                  </a:r>
                  <a:r>
                    <a:rPr lang="en-CA" b="1" i="1" baseline="-25000" dirty="0" smtClean="0">
                      <a:solidFill>
                        <a:srgbClr val="FF0000"/>
                      </a:solidFill>
                    </a:rPr>
                    <a:t>t+2</a:t>
                  </a:r>
                  <a:endParaRPr lang="en-CA" b="1" i="1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5867400" y="1000780"/>
                <a:ext cx="10835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i="1" dirty="0">
                    <a:solidFill>
                      <a:srgbClr val="FF0000"/>
                    </a:solidFill>
                  </a:rPr>
                  <a:t>A</a:t>
                </a:r>
                <a:r>
                  <a:rPr lang="en-US" sz="2800" i="1" baseline="-25000" dirty="0">
                    <a:solidFill>
                      <a:srgbClr val="FF0000"/>
                    </a:solidFill>
                  </a:rPr>
                  <a:t>t+1</a:t>
                </a:r>
                <a:r>
                  <a:rPr lang="en-US" sz="2800" dirty="0">
                    <a:solidFill>
                      <a:srgbClr val="FF0000"/>
                    </a:solidFill>
                  </a:rPr>
                  <a:t>(</a:t>
                </a:r>
                <a:r>
                  <a:rPr lang="en-US" sz="2800" i="1" dirty="0">
                    <a:solidFill>
                      <a:srgbClr val="FF0000"/>
                    </a:solidFill>
                  </a:rPr>
                  <a:t>S</a:t>
                </a:r>
                <a:r>
                  <a:rPr lang="en-US" sz="2800" dirty="0">
                    <a:solidFill>
                      <a:srgbClr val="FF0000"/>
                    </a:solidFill>
                  </a:rPr>
                  <a:t>)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990600" y="1524000"/>
                <a:ext cx="7505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i="1" dirty="0"/>
                  <a:t>E</a:t>
                </a:r>
                <a:r>
                  <a:rPr lang="en-US" sz="2800" b="1" dirty="0"/>
                  <a:t>(</a:t>
                </a:r>
                <a:r>
                  <a:rPr lang="en-US" sz="2800" b="1" i="1" dirty="0"/>
                  <a:t>S</a:t>
                </a:r>
                <a:r>
                  <a:rPr lang="en-US" sz="2800" b="1" dirty="0"/>
                  <a:t>)</a:t>
                </a:r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>
              <a:off x="1752600" y="2514600"/>
              <a:ext cx="5715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143000" y="2297668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bg1">
                      <a:lumMod val="50000"/>
                    </a:schemeClr>
                  </a:solidFill>
                </a:rPr>
                <a:t>E</a:t>
              </a: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(</a:t>
              </a:r>
              <a:r>
                <a:rPr lang="en-US" i="1" dirty="0" smtClean="0">
                  <a:solidFill>
                    <a:schemeClr val="bg1">
                      <a:lumMod val="50000"/>
                    </a:schemeClr>
                  </a:solidFill>
                </a:rPr>
                <a:t>S</a:t>
              </a:r>
              <a:r>
                <a:rPr lang="en-US" i="1" baseline="-25000" dirty="0" smtClean="0">
                  <a:solidFill>
                    <a:schemeClr val="bg1">
                      <a:lumMod val="50000"/>
                    </a:schemeClr>
                  </a:solidFill>
                </a:rPr>
                <a:t>t</a:t>
              </a: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)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034990" y="5038165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1766045" y="3202501"/>
              <a:ext cx="5715000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1048502" y="2973911"/>
              <a:ext cx="748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bg1">
                      <a:lumMod val="50000"/>
                    </a:schemeClr>
                  </a:solidFill>
                </a:rPr>
                <a:t>E</a:t>
              </a: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(</a:t>
              </a:r>
              <a:r>
                <a:rPr lang="en-US" i="1" dirty="0" smtClean="0">
                  <a:solidFill>
                    <a:schemeClr val="bg1">
                      <a:lumMod val="50000"/>
                    </a:schemeClr>
                  </a:solidFill>
                </a:rPr>
                <a:t>S</a:t>
              </a:r>
              <a:r>
                <a:rPr lang="en-US" i="1" baseline="-25000" dirty="0" smtClean="0">
                  <a:solidFill>
                    <a:schemeClr val="bg1">
                      <a:lumMod val="50000"/>
                    </a:schemeClr>
                  </a:solidFill>
                </a:rPr>
                <a:t>t+1</a:t>
              </a: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)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>
            <a:off x="2523568" y="1976715"/>
            <a:ext cx="4285130" cy="2330833"/>
          </a:xfrm>
          <a:custGeom>
            <a:avLst/>
            <a:gdLst>
              <a:gd name="connsiteX0" fmla="*/ 179294 w 4806575"/>
              <a:gd name="connsiteY0" fmla="*/ 271929 h 2170953"/>
              <a:gd name="connsiteX1" fmla="*/ 681317 w 4806575"/>
              <a:gd name="connsiteY1" fmla="*/ 2163482 h 2170953"/>
              <a:gd name="connsiteX2" fmla="*/ 4267199 w 4806575"/>
              <a:gd name="connsiteY2" fmla="*/ 316753 h 2170953"/>
              <a:gd name="connsiteX3" fmla="*/ 3917576 w 4806575"/>
              <a:gd name="connsiteY3" fmla="*/ 262964 h 2170953"/>
              <a:gd name="connsiteX4" fmla="*/ 4168588 w 4806575"/>
              <a:gd name="connsiteY4" fmla="*/ 245035 h 2170953"/>
              <a:gd name="connsiteX0" fmla="*/ 179294 w 4806575"/>
              <a:gd name="connsiteY0" fmla="*/ 271929 h 2170953"/>
              <a:gd name="connsiteX1" fmla="*/ 681317 w 4806575"/>
              <a:gd name="connsiteY1" fmla="*/ 2163482 h 2170953"/>
              <a:gd name="connsiteX2" fmla="*/ 4267199 w 4806575"/>
              <a:gd name="connsiteY2" fmla="*/ 316753 h 2170953"/>
              <a:gd name="connsiteX3" fmla="*/ 3917576 w 4806575"/>
              <a:gd name="connsiteY3" fmla="*/ 262964 h 2170953"/>
              <a:gd name="connsiteX0" fmla="*/ 179294 w 4267199"/>
              <a:gd name="connsiteY0" fmla="*/ 0 h 1899024"/>
              <a:gd name="connsiteX1" fmla="*/ 681317 w 4267199"/>
              <a:gd name="connsiteY1" fmla="*/ 1891553 h 1899024"/>
              <a:gd name="connsiteX2" fmla="*/ 4267199 w 4267199"/>
              <a:gd name="connsiteY2" fmla="*/ 44824 h 1899024"/>
              <a:gd name="connsiteX0" fmla="*/ 89647 w 5060576"/>
              <a:gd name="connsiteY0" fmla="*/ 0 h 1899025"/>
              <a:gd name="connsiteX1" fmla="*/ 1474694 w 5060576"/>
              <a:gd name="connsiteY1" fmla="*/ 1891554 h 1899025"/>
              <a:gd name="connsiteX2" fmla="*/ 5060576 w 5060576"/>
              <a:gd name="connsiteY2" fmla="*/ 44825 h 1899025"/>
              <a:gd name="connsiteX0" fmla="*/ 89647 w 5289176"/>
              <a:gd name="connsiteY0" fmla="*/ 0 h 2076824"/>
              <a:gd name="connsiteX1" fmla="*/ 1703294 w 5289176"/>
              <a:gd name="connsiteY1" fmla="*/ 2043953 h 2076824"/>
              <a:gd name="connsiteX2" fmla="*/ 5289176 w 5289176"/>
              <a:gd name="connsiteY2" fmla="*/ 197224 h 2076824"/>
              <a:gd name="connsiteX0" fmla="*/ 0 w 5199529"/>
              <a:gd name="connsiteY0" fmla="*/ 0 h 2076824"/>
              <a:gd name="connsiteX1" fmla="*/ 1613647 w 5199529"/>
              <a:gd name="connsiteY1" fmla="*/ 2043953 h 2076824"/>
              <a:gd name="connsiteX2" fmla="*/ 5199529 w 5199529"/>
              <a:gd name="connsiteY2" fmla="*/ 197224 h 2076824"/>
              <a:gd name="connsiteX0" fmla="*/ 0 w 5351929"/>
              <a:gd name="connsiteY0" fmla="*/ 31376 h 1851958"/>
              <a:gd name="connsiteX1" fmla="*/ 1766047 w 5351929"/>
              <a:gd name="connsiteY1" fmla="*/ 1846729 h 1851958"/>
              <a:gd name="connsiteX2" fmla="*/ 5351929 w 5351929"/>
              <a:gd name="connsiteY2" fmla="*/ 0 h 1851958"/>
              <a:gd name="connsiteX0" fmla="*/ 0 w 5351929"/>
              <a:gd name="connsiteY0" fmla="*/ 31376 h 1851958"/>
              <a:gd name="connsiteX1" fmla="*/ 1766047 w 5351929"/>
              <a:gd name="connsiteY1" fmla="*/ 1846729 h 1851958"/>
              <a:gd name="connsiteX2" fmla="*/ 5351929 w 5351929"/>
              <a:gd name="connsiteY2" fmla="*/ 0 h 1851958"/>
              <a:gd name="connsiteX0" fmla="*/ 0 w 5351929"/>
              <a:gd name="connsiteY0" fmla="*/ 31376 h 1851958"/>
              <a:gd name="connsiteX1" fmla="*/ 1766047 w 5351929"/>
              <a:gd name="connsiteY1" fmla="*/ 1846729 h 1851958"/>
              <a:gd name="connsiteX2" fmla="*/ 5351929 w 5351929"/>
              <a:gd name="connsiteY2" fmla="*/ 0 h 1851958"/>
              <a:gd name="connsiteX0" fmla="*/ 0 w 4894729"/>
              <a:gd name="connsiteY0" fmla="*/ 0 h 1935629"/>
              <a:gd name="connsiteX1" fmla="*/ 1308847 w 4894729"/>
              <a:gd name="connsiteY1" fmla="*/ 1922929 h 1935629"/>
              <a:gd name="connsiteX2" fmla="*/ 4894729 w 4894729"/>
              <a:gd name="connsiteY2" fmla="*/ 76200 h 1935629"/>
              <a:gd name="connsiteX0" fmla="*/ 0 w 4894729"/>
              <a:gd name="connsiteY0" fmla="*/ 0 h 1935629"/>
              <a:gd name="connsiteX1" fmla="*/ 1308847 w 4894729"/>
              <a:gd name="connsiteY1" fmla="*/ 1922929 h 1935629"/>
              <a:gd name="connsiteX2" fmla="*/ 4894729 w 4894729"/>
              <a:gd name="connsiteY2" fmla="*/ 76200 h 1935629"/>
              <a:gd name="connsiteX0" fmla="*/ 0 w 4679576"/>
              <a:gd name="connsiteY0" fmla="*/ 363071 h 1907241"/>
              <a:gd name="connsiteX1" fmla="*/ 1093694 w 4679576"/>
              <a:gd name="connsiteY1" fmla="*/ 1846729 h 1907241"/>
              <a:gd name="connsiteX2" fmla="*/ 4679576 w 4679576"/>
              <a:gd name="connsiteY2" fmla="*/ 0 h 1907241"/>
              <a:gd name="connsiteX0" fmla="*/ 0 w 4742330"/>
              <a:gd name="connsiteY0" fmla="*/ 564029 h 1940734"/>
              <a:gd name="connsiteX1" fmla="*/ 1156448 w 4742330"/>
              <a:gd name="connsiteY1" fmla="*/ 1846729 h 1940734"/>
              <a:gd name="connsiteX2" fmla="*/ 4742330 w 4742330"/>
              <a:gd name="connsiteY2" fmla="*/ 0 h 1940734"/>
              <a:gd name="connsiteX0" fmla="*/ 0 w 4742330"/>
              <a:gd name="connsiteY0" fmla="*/ 564029 h 1940734"/>
              <a:gd name="connsiteX1" fmla="*/ 1156448 w 4742330"/>
              <a:gd name="connsiteY1" fmla="*/ 1846729 h 1940734"/>
              <a:gd name="connsiteX2" fmla="*/ 4742330 w 4742330"/>
              <a:gd name="connsiteY2" fmla="*/ 0 h 1940734"/>
              <a:gd name="connsiteX0" fmla="*/ 0 w 4742330"/>
              <a:gd name="connsiteY0" fmla="*/ 564029 h 1940734"/>
              <a:gd name="connsiteX1" fmla="*/ 1156448 w 4742330"/>
              <a:gd name="connsiteY1" fmla="*/ 1846729 h 1940734"/>
              <a:gd name="connsiteX2" fmla="*/ 4742330 w 4742330"/>
              <a:gd name="connsiteY2" fmla="*/ 0 h 1940734"/>
              <a:gd name="connsiteX0" fmla="*/ 0 w 4742330"/>
              <a:gd name="connsiteY0" fmla="*/ 564029 h 1953433"/>
              <a:gd name="connsiteX1" fmla="*/ 1219200 w 4742330"/>
              <a:gd name="connsiteY1" fmla="*/ 1859428 h 1953433"/>
              <a:gd name="connsiteX2" fmla="*/ 4742330 w 4742330"/>
              <a:gd name="connsiteY2" fmla="*/ 0 h 1953433"/>
              <a:gd name="connsiteX0" fmla="*/ 0 w 5029200"/>
              <a:gd name="connsiteY0" fmla="*/ 609601 h 2006600"/>
              <a:gd name="connsiteX1" fmla="*/ 1219200 w 5029200"/>
              <a:gd name="connsiteY1" fmla="*/ 1905000 h 2006600"/>
              <a:gd name="connsiteX2" fmla="*/ 5029200 w 5029200"/>
              <a:gd name="connsiteY2" fmla="*/ 0 h 2006600"/>
              <a:gd name="connsiteX0" fmla="*/ 0 w 4572000"/>
              <a:gd name="connsiteY0" fmla="*/ 228602 h 1562101"/>
              <a:gd name="connsiteX1" fmla="*/ 1219200 w 4572000"/>
              <a:gd name="connsiteY1" fmla="*/ 1524001 h 1562101"/>
              <a:gd name="connsiteX2" fmla="*/ 4572000 w 4572000"/>
              <a:gd name="connsiteY2" fmla="*/ 0 h 1562101"/>
              <a:gd name="connsiteX0" fmla="*/ 0 w 4572000"/>
              <a:gd name="connsiteY0" fmla="*/ 228602 h 1638300"/>
              <a:gd name="connsiteX1" fmla="*/ 976264 w 4572000"/>
              <a:gd name="connsiteY1" fmla="*/ 1600200 h 1638300"/>
              <a:gd name="connsiteX2" fmla="*/ 4572000 w 4572000"/>
              <a:gd name="connsiteY2" fmla="*/ 0 h 1638300"/>
              <a:gd name="connsiteX0" fmla="*/ 0 w 4572000"/>
              <a:gd name="connsiteY0" fmla="*/ 228602 h 1600200"/>
              <a:gd name="connsiteX1" fmla="*/ 976264 w 4572000"/>
              <a:gd name="connsiteY1" fmla="*/ 1600200 h 1600200"/>
              <a:gd name="connsiteX2" fmla="*/ 4572000 w 4572000"/>
              <a:gd name="connsiteY2" fmla="*/ 0 h 1600200"/>
              <a:gd name="connsiteX0" fmla="*/ 0 w 4572000"/>
              <a:gd name="connsiteY0" fmla="*/ 228602 h 1606924"/>
              <a:gd name="connsiteX1" fmla="*/ 976264 w 4572000"/>
              <a:gd name="connsiteY1" fmla="*/ 1600200 h 1606924"/>
              <a:gd name="connsiteX2" fmla="*/ 4572000 w 4572000"/>
              <a:gd name="connsiteY2" fmla="*/ 0 h 1606924"/>
              <a:gd name="connsiteX0" fmla="*/ 246529 w 4375665"/>
              <a:gd name="connsiteY0" fmla="*/ 152399 h 1606924"/>
              <a:gd name="connsiteX1" fmla="*/ 779929 w 4375665"/>
              <a:gd name="connsiteY1" fmla="*/ 1600200 h 1606924"/>
              <a:gd name="connsiteX2" fmla="*/ 4375665 w 4375665"/>
              <a:gd name="connsiteY2" fmla="*/ 0 h 1606924"/>
              <a:gd name="connsiteX0" fmla="*/ 0 w 4129136"/>
              <a:gd name="connsiteY0" fmla="*/ 152399 h 1606924"/>
              <a:gd name="connsiteX1" fmla="*/ 533400 w 4129136"/>
              <a:gd name="connsiteY1" fmla="*/ 1600200 h 1606924"/>
              <a:gd name="connsiteX2" fmla="*/ 4129136 w 4129136"/>
              <a:gd name="connsiteY2" fmla="*/ 0 h 1606924"/>
              <a:gd name="connsiteX0" fmla="*/ 0 w 2819399"/>
              <a:gd name="connsiteY0" fmla="*/ 762000 h 2216525"/>
              <a:gd name="connsiteX1" fmla="*/ 533400 w 2819399"/>
              <a:gd name="connsiteY1" fmla="*/ 2209801 h 2216525"/>
              <a:gd name="connsiteX2" fmla="*/ 2819399 w 2819399"/>
              <a:gd name="connsiteY2" fmla="*/ 0 h 2216525"/>
              <a:gd name="connsiteX0" fmla="*/ 0 w 1815355"/>
              <a:gd name="connsiteY0" fmla="*/ 842694 h 2297219"/>
              <a:gd name="connsiteX1" fmla="*/ 533400 w 1815355"/>
              <a:gd name="connsiteY1" fmla="*/ 2290495 h 2297219"/>
              <a:gd name="connsiteX2" fmla="*/ 1815355 w 1815355"/>
              <a:gd name="connsiteY2" fmla="*/ 0 h 2297219"/>
              <a:gd name="connsiteX0" fmla="*/ 0 w 1815355"/>
              <a:gd name="connsiteY0" fmla="*/ 842694 h 2303940"/>
              <a:gd name="connsiteX1" fmla="*/ 533400 w 1815355"/>
              <a:gd name="connsiteY1" fmla="*/ 2290495 h 2303940"/>
              <a:gd name="connsiteX2" fmla="*/ 1510555 w 1815355"/>
              <a:gd name="connsiteY2" fmla="*/ 1066800 h 2303940"/>
              <a:gd name="connsiteX3" fmla="*/ 1815355 w 1815355"/>
              <a:gd name="connsiteY3" fmla="*/ 0 h 2303940"/>
              <a:gd name="connsiteX0" fmla="*/ 0 w 1815355"/>
              <a:gd name="connsiteY0" fmla="*/ 842694 h 2303940"/>
              <a:gd name="connsiteX1" fmla="*/ 533400 w 1815355"/>
              <a:gd name="connsiteY1" fmla="*/ 2290495 h 2303940"/>
              <a:gd name="connsiteX2" fmla="*/ 1510555 w 1815355"/>
              <a:gd name="connsiteY2" fmla="*/ 1447799 h 2303940"/>
              <a:gd name="connsiteX3" fmla="*/ 1815355 w 1815355"/>
              <a:gd name="connsiteY3" fmla="*/ 0 h 2303940"/>
              <a:gd name="connsiteX0" fmla="*/ 0 w 3796555"/>
              <a:gd name="connsiteY0" fmla="*/ 690295 h 2151541"/>
              <a:gd name="connsiteX1" fmla="*/ 533400 w 3796555"/>
              <a:gd name="connsiteY1" fmla="*/ 2138096 h 2151541"/>
              <a:gd name="connsiteX2" fmla="*/ 1510555 w 3796555"/>
              <a:gd name="connsiteY2" fmla="*/ 1295400 h 2151541"/>
              <a:gd name="connsiteX3" fmla="*/ 3796555 w 3796555"/>
              <a:gd name="connsiteY3" fmla="*/ 0 h 2151541"/>
              <a:gd name="connsiteX0" fmla="*/ 0 w 3796555"/>
              <a:gd name="connsiteY0" fmla="*/ 690295 h 2151541"/>
              <a:gd name="connsiteX1" fmla="*/ 533400 w 3796555"/>
              <a:gd name="connsiteY1" fmla="*/ 2138096 h 2151541"/>
              <a:gd name="connsiteX2" fmla="*/ 1510555 w 3796555"/>
              <a:gd name="connsiteY2" fmla="*/ 1295400 h 2151541"/>
              <a:gd name="connsiteX3" fmla="*/ 3796555 w 3796555"/>
              <a:gd name="connsiteY3" fmla="*/ 0 h 2151541"/>
              <a:gd name="connsiteX0" fmla="*/ 0 w 3796555"/>
              <a:gd name="connsiteY0" fmla="*/ 690295 h 2151541"/>
              <a:gd name="connsiteX1" fmla="*/ 533400 w 3796555"/>
              <a:gd name="connsiteY1" fmla="*/ 2138096 h 2151541"/>
              <a:gd name="connsiteX2" fmla="*/ 1510555 w 3796555"/>
              <a:gd name="connsiteY2" fmla="*/ 1295400 h 2151541"/>
              <a:gd name="connsiteX3" fmla="*/ 3796555 w 3796555"/>
              <a:gd name="connsiteY3" fmla="*/ 0 h 2151541"/>
              <a:gd name="connsiteX0" fmla="*/ 0 w 4285130"/>
              <a:gd name="connsiteY0" fmla="*/ 94141 h 2151541"/>
              <a:gd name="connsiteX1" fmla="*/ 1021975 w 4285130"/>
              <a:gd name="connsiteY1" fmla="*/ 2138096 h 2151541"/>
              <a:gd name="connsiteX2" fmla="*/ 1999130 w 4285130"/>
              <a:gd name="connsiteY2" fmla="*/ 1295400 h 2151541"/>
              <a:gd name="connsiteX3" fmla="*/ 4285130 w 4285130"/>
              <a:gd name="connsiteY3" fmla="*/ 0 h 2151541"/>
              <a:gd name="connsiteX0" fmla="*/ 0 w 4285130"/>
              <a:gd name="connsiteY0" fmla="*/ 94141 h 2151541"/>
              <a:gd name="connsiteX1" fmla="*/ 1021975 w 4285130"/>
              <a:gd name="connsiteY1" fmla="*/ 2138096 h 2151541"/>
              <a:gd name="connsiteX2" fmla="*/ 2057400 w 4285130"/>
              <a:gd name="connsiteY2" fmla="*/ 1008541 h 2151541"/>
              <a:gd name="connsiteX3" fmla="*/ 4285130 w 4285130"/>
              <a:gd name="connsiteY3" fmla="*/ 0 h 2151541"/>
              <a:gd name="connsiteX0" fmla="*/ 0 w 4285130"/>
              <a:gd name="connsiteY0" fmla="*/ 94141 h 2317386"/>
              <a:gd name="connsiteX1" fmla="*/ 1143000 w 4285130"/>
              <a:gd name="connsiteY1" fmla="*/ 2303941 h 2317386"/>
              <a:gd name="connsiteX2" fmla="*/ 2057400 w 4285130"/>
              <a:gd name="connsiteY2" fmla="*/ 1008541 h 2317386"/>
              <a:gd name="connsiteX3" fmla="*/ 4285130 w 4285130"/>
              <a:gd name="connsiteY3" fmla="*/ 0 h 2317386"/>
              <a:gd name="connsiteX0" fmla="*/ 0 w 4285130"/>
              <a:gd name="connsiteY0" fmla="*/ 94141 h 2317386"/>
              <a:gd name="connsiteX1" fmla="*/ 1143000 w 4285130"/>
              <a:gd name="connsiteY1" fmla="*/ 2303941 h 2317386"/>
              <a:gd name="connsiteX2" fmla="*/ 1981200 w 4285130"/>
              <a:gd name="connsiteY2" fmla="*/ 914400 h 2317386"/>
              <a:gd name="connsiteX3" fmla="*/ 4285130 w 4285130"/>
              <a:gd name="connsiteY3" fmla="*/ 0 h 2317386"/>
              <a:gd name="connsiteX0" fmla="*/ 0 w 4285130"/>
              <a:gd name="connsiteY0" fmla="*/ 94141 h 2241186"/>
              <a:gd name="connsiteX1" fmla="*/ 1071282 w 4285130"/>
              <a:gd name="connsiteY1" fmla="*/ 2227741 h 2241186"/>
              <a:gd name="connsiteX2" fmla="*/ 1981200 w 4285130"/>
              <a:gd name="connsiteY2" fmla="*/ 914400 h 2241186"/>
              <a:gd name="connsiteX3" fmla="*/ 4285130 w 4285130"/>
              <a:gd name="connsiteY3" fmla="*/ 0 h 2241186"/>
              <a:gd name="connsiteX0" fmla="*/ 0 w 4285130"/>
              <a:gd name="connsiteY0" fmla="*/ 94141 h 2330833"/>
              <a:gd name="connsiteX1" fmla="*/ 1071282 w 4285130"/>
              <a:gd name="connsiteY1" fmla="*/ 2227741 h 2330833"/>
              <a:gd name="connsiteX2" fmla="*/ 1981200 w 4285130"/>
              <a:gd name="connsiteY2" fmla="*/ 914400 h 2330833"/>
              <a:gd name="connsiteX3" fmla="*/ 4285130 w 4285130"/>
              <a:gd name="connsiteY3" fmla="*/ 0 h 2330833"/>
              <a:gd name="connsiteX0" fmla="*/ 0 w 4285130"/>
              <a:gd name="connsiteY0" fmla="*/ 94141 h 2330833"/>
              <a:gd name="connsiteX1" fmla="*/ 1071282 w 4285130"/>
              <a:gd name="connsiteY1" fmla="*/ 2227741 h 2330833"/>
              <a:gd name="connsiteX2" fmla="*/ 1981200 w 4285130"/>
              <a:gd name="connsiteY2" fmla="*/ 914400 h 2330833"/>
              <a:gd name="connsiteX3" fmla="*/ 4285130 w 4285130"/>
              <a:gd name="connsiteY3" fmla="*/ 0 h 2330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5130" h="2330833">
                <a:moveTo>
                  <a:pt x="0" y="94141"/>
                </a:moveTo>
                <a:cubicBezTo>
                  <a:pt x="251012" y="870334"/>
                  <a:pt x="596153" y="2073099"/>
                  <a:pt x="1071282" y="2227741"/>
                </a:cubicBezTo>
                <a:cubicBezTo>
                  <a:pt x="1349935" y="2330833"/>
                  <a:pt x="1419412" y="1396255"/>
                  <a:pt x="1981200" y="914400"/>
                </a:cubicBezTo>
                <a:cubicBezTo>
                  <a:pt x="2525059" y="558051"/>
                  <a:pt x="3467848" y="431800"/>
                  <a:pt x="4285130" y="0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13" tIns="45705" rIns="91413" bIns="45705" rtlCol="0" anchor="ctr"/>
          <a:lstStyle/>
          <a:p>
            <a:pPr algn="ctr"/>
            <a:endParaRPr lang="en-CA"/>
          </a:p>
        </p:txBody>
      </p:sp>
      <p:cxnSp>
        <p:nvCxnSpPr>
          <p:cNvPr id="40" name="Straight Connector 39"/>
          <p:cNvCxnSpPr/>
          <p:nvPr/>
        </p:nvCxnSpPr>
        <p:spPr>
          <a:xfrm>
            <a:off x="1447800" y="4204450"/>
            <a:ext cx="571500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62001" y="3974068"/>
            <a:ext cx="753956" cy="374160"/>
          </a:xfrm>
          <a:prstGeom prst="rect">
            <a:avLst/>
          </a:prstGeom>
          <a:noFill/>
        </p:spPr>
        <p:txBody>
          <a:bodyPr wrap="none" lIns="91413" tIns="45705" rIns="91413" bIns="45705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i="1" baseline="-25000" dirty="0" smtClean="0">
                <a:solidFill>
                  <a:schemeClr val="bg1">
                    <a:lumMod val="50000"/>
                  </a:schemeClr>
                </a:solidFill>
              </a:rPr>
              <a:t>t+2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3521075" y="5587392"/>
            <a:ext cx="228600" cy="228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3521962" y="5589494"/>
            <a:ext cx="228600" cy="228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Down Arrow 36"/>
          <p:cNvSpPr/>
          <p:nvPr/>
        </p:nvSpPr>
        <p:spPr>
          <a:xfrm rot="18328603">
            <a:off x="6565302" y="1997341"/>
            <a:ext cx="362617" cy="660228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320" tIns="41661" rIns="83320" bIns="41661" rtlCol="0" anchor="ctr"/>
          <a:lstStyle/>
          <a:p>
            <a:pPr algn="ctr"/>
            <a:endParaRPr lang="en-CA" dirty="0"/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5541820" y="2035038"/>
            <a:ext cx="4413895" cy="2439432"/>
          </a:xfrm>
          <a:prstGeom prst="rect">
            <a:avLst/>
          </a:prstGeom>
        </p:spPr>
        <p:txBody>
          <a:bodyPr vert="horz" lIns="83320" tIns="41661" rIns="83320" bIns="41661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FF0000"/>
                </a:solidFill>
              </a:rPr>
              <a:t> </a:t>
            </a:r>
            <a:endParaRPr lang="en-US" sz="2900" dirty="0" smtClean="0">
              <a:solidFill>
                <a:srgbClr val="FF0000"/>
              </a:solidFill>
            </a:endParaRPr>
          </a:p>
          <a:p>
            <a:r>
              <a:rPr lang="en-US" sz="3300" dirty="0" smtClean="0">
                <a:solidFill>
                  <a:srgbClr val="FF0000"/>
                </a:solidFill>
              </a:rPr>
              <a:t>Can be solved </a:t>
            </a:r>
          </a:p>
          <a:p>
            <a:r>
              <a:rPr lang="en-US" sz="3300" dirty="0" smtClean="0">
                <a:solidFill>
                  <a:srgbClr val="FF0000"/>
                </a:solidFill>
              </a:rPr>
              <a:t>globally with </a:t>
            </a:r>
          </a:p>
          <a:p>
            <a:r>
              <a:rPr lang="en-US" sz="3300" dirty="0" smtClean="0">
                <a:solidFill>
                  <a:srgbClr val="FF0000"/>
                </a:solidFill>
              </a:rPr>
              <a:t>graph cuts </a:t>
            </a:r>
          </a:p>
          <a:p>
            <a:r>
              <a:rPr lang="en-US" sz="3300" dirty="0">
                <a:solidFill>
                  <a:srgbClr val="FF0000"/>
                </a:solidFill>
              </a:rPr>
              <a:t>o</a:t>
            </a:r>
            <a:r>
              <a:rPr lang="en-US" sz="3300" dirty="0" smtClean="0">
                <a:solidFill>
                  <a:srgbClr val="FF0000"/>
                </a:solidFill>
              </a:rPr>
              <a:t>r</a:t>
            </a:r>
          </a:p>
          <a:p>
            <a:r>
              <a:rPr lang="en-US" sz="3300" dirty="0" smtClean="0">
                <a:solidFill>
                  <a:srgbClr val="FF0000"/>
                </a:solidFill>
              </a:rPr>
              <a:t>Convex relaxation</a:t>
            </a:r>
            <a:endParaRPr lang="en-US" sz="3300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754704" y="1237126"/>
            <a:ext cx="4527788" cy="307746"/>
          </a:xfrm>
          <a:prstGeom prst="rect">
            <a:avLst/>
          </a:prstGeom>
          <a:noFill/>
        </p:spPr>
        <p:txBody>
          <a:bodyPr wrap="none" lIns="91413" tIns="45705" rIns="91413" bIns="45705" rtlCol="0">
            <a:spAutoFit/>
          </a:bodyPr>
          <a:lstStyle/>
          <a:p>
            <a:r>
              <a:rPr lang="en-CA" sz="1400" dirty="0"/>
              <a:t>(</a:t>
            </a:r>
            <a:r>
              <a:rPr lang="en-CA" sz="1400" dirty="0" err="1"/>
              <a:t>Majorize</a:t>
            </a:r>
            <a:r>
              <a:rPr lang="en-CA" sz="1400" dirty="0"/>
              <a:t>-Minimize, Auxiliary Function, Surrogate Function)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15636" y="1065854"/>
            <a:ext cx="3560329" cy="761244"/>
          </a:xfrm>
          <a:prstGeom prst="rect">
            <a:avLst/>
          </a:prstGeom>
          <a:noFill/>
        </p:spPr>
        <p:txBody>
          <a:bodyPr wrap="square" lIns="83320" tIns="41661" rIns="83320" bIns="41661" rtlCol="0">
            <a:spAutoFit/>
          </a:bodyPr>
          <a:lstStyle/>
          <a:p>
            <a:pPr algn="ctr"/>
            <a:r>
              <a:rPr lang="en-CA" sz="2200" b="1" dirty="0" smtClean="0">
                <a:solidFill>
                  <a:schemeClr val="tx2"/>
                </a:solidFill>
                <a:latin typeface="+mj-lt"/>
              </a:rPr>
              <a:t>e.g., Ben Ayed et al., </a:t>
            </a:r>
          </a:p>
          <a:p>
            <a:pPr algn="ctr"/>
            <a:r>
              <a:rPr lang="en-CA" sz="2200" b="1" dirty="0" smtClean="0">
                <a:solidFill>
                  <a:schemeClr val="tx2"/>
                </a:solidFill>
                <a:latin typeface="+mj-lt"/>
              </a:rPr>
              <a:t>CVPR 2013</a:t>
            </a:r>
          </a:p>
        </p:txBody>
      </p:sp>
      <p:sp>
        <p:nvSpPr>
          <p:cNvPr id="4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8"/>
            <a:ext cx="2133600" cy="365126"/>
          </a:xfrm>
        </p:spPr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3453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Pseudo-Bound Optimization</a:t>
            </a:r>
            <a:endParaRPr lang="en-CA" dirty="0"/>
          </a:p>
        </p:txBody>
      </p:sp>
      <p:sp>
        <p:nvSpPr>
          <p:cNvPr id="44" name="TextBox 43"/>
          <p:cNvSpPr txBox="1"/>
          <p:nvPr/>
        </p:nvSpPr>
        <p:spPr>
          <a:xfrm>
            <a:off x="4754704" y="1237126"/>
            <a:ext cx="4527788" cy="307746"/>
          </a:xfrm>
          <a:prstGeom prst="rect">
            <a:avLst/>
          </a:prstGeom>
          <a:noFill/>
        </p:spPr>
        <p:txBody>
          <a:bodyPr wrap="none" lIns="91413" tIns="45705" rIns="91413" bIns="45705" rtlCol="0">
            <a:spAutoFit/>
          </a:bodyPr>
          <a:lstStyle/>
          <a:p>
            <a:r>
              <a:rPr lang="en-CA" sz="1400" dirty="0"/>
              <a:t>(</a:t>
            </a:r>
            <a:r>
              <a:rPr lang="en-CA" sz="1400" dirty="0" err="1"/>
              <a:t>Majorize</a:t>
            </a:r>
            <a:r>
              <a:rPr lang="en-CA" sz="1400" dirty="0"/>
              <a:t>-Minimize, Auxiliary Function, Surrogate Function)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15636" y="1135552"/>
            <a:ext cx="3560329" cy="761244"/>
          </a:xfrm>
          <a:prstGeom prst="rect">
            <a:avLst/>
          </a:prstGeom>
          <a:noFill/>
        </p:spPr>
        <p:txBody>
          <a:bodyPr wrap="square" lIns="83320" tIns="41661" rIns="83320" bIns="41661" rtlCol="0">
            <a:spAutoFit/>
          </a:bodyPr>
          <a:lstStyle/>
          <a:p>
            <a:pPr algn="ctr"/>
            <a:r>
              <a:rPr lang="en-CA" sz="2200" b="1" dirty="0" smtClean="0">
                <a:solidFill>
                  <a:schemeClr val="tx2"/>
                </a:solidFill>
                <a:latin typeface="+mj-lt"/>
              </a:rPr>
              <a:t>Tang et al., </a:t>
            </a:r>
          </a:p>
          <a:p>
            <a:pPr algn="ctr"/>
            <a:r>
              <a:rPr lang="en-CA" sz="2200" b="1" dirty="0" smtClean="0">
                <a:solidFill>
                  <a:schemeClr val="tx2"/>
                </a:solidFill>
                <a:latin typeface="+mj-lt"/>
              </a:rPr>
              <a:t>ECCV 2014</a:t>
            </a:r>
          </a:p>
        </p:txBody>
      </p:sp>
      <p:grpSp>
        <p:nvGrpSpPr>
          <p:cNvPr id="3" name="Group 45"/>
          <p:cNvGrpSpPr/>
          <p:nvPr/>
        </p:nvGrpSpPr>
        <p:grpSpPr>
          <a:xfrm>
            <a:off x="623454" y="2000313"/>
            <a:ext cx="7412182" cy="4317823"/>
            <a:chOff x="685800" y="1562234"/>
            <a:chExt cx="8153400" cy="4720620"/>
          </a:xfrm>
        </p:grpSpPr>
        <p:grpSp>
          <p:nvGrpSpPr>
            <p:cNvPr id="4" name="Group 69"/>
            <p:cNvGrpSpPr/>
            <p:nvPr/>
          </p:nvGrpSpPr>
          <p:grpSpPr>
            <a:xfrm>
              <a:off x="6629400" y="4267200"/>
              <a:ext cx="2209800" cy="990600"/>
              <a:chOff x="6163235" y="4383740"/>
              <a:chExt cx="2209800" cy="990600"/>
            </a:xfrm>
          </p:grpSpPr>
          <p:sp>
            <p:nvSpPr>
              <p:cNvPr id="102" name="Explosion 1 101"/>
              <p:cNvSpPr/>
              <p:nvPr/>
            </p:nvSpPr>
            <p:spPr>
              <a:xfrm>
                <a:off x="6163235" y="4383740"/>
                <a:ext cx="2209800" cy="990600"/>
              </a:xfrm>
              <a:prstGeom prst="irregularSeal1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6450106" y="4676599"/>
                <a:ext cx="1637687" cy="319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300" b="1" dirty="0" smtClean="0">
                    <a:solidFill>
                      <a:srgbClr val="7030A0"/>
                    </a:solidFill>
                  </a:rPr>
                  <a:t>Make larger move!</a:t>
                </a:r>
                <a:endParaRPr lang="en-CA" sz="1300" b="1" dirty="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5" name="Group 47"/>
            <p:cNvGrpSpPr/>
            <p:nvPr/>
          </p:nvGrpSpPr>
          <p:grpSpPr>
            <a:xfrm>
              <a:off x="685800" y="1562234"/>
              <a:ext cx="7338958" cy="4720620"/>
              <a:chOff x="685800" y="1486034"/>
              <a:chExt cx="7338958" cy="4720620"/>
            </a:xfrm>
          </p:grpSpPr>
          <p:grpSp>
            <p:nvGrpSpPr>
              <p:cNvPr id="6" name="Group 48"/>
              <p:cNvGrpSpPr/>
              <p:nvPr/>
            </p:nvGrpSpPr>
            <p:grpSpPr>
              <a:xfrm>
                <a:off x="1459147" y="1486034"/>
                <a:ext cx="6565611" cy="3293647"/>
                <a:chOff x="1459147" y="1486034"/>
                <a:chExt cx="6565611" cy="3293647"/>
              </a:xfrm>
            </p:grpSpPr>
            <p:sp>
              <p:nvSpPr>
                <p:cNvPr id="87" name="Freeform 86"/>
                <p:cNvSpPr/>
                <p:nvPr/>
              </p:nvSpPr>
              <p:spPr>
                <a:xfrm>
                  <a:off x="1462136" y="2138081"/>
                  <a:ext cx="6172200" cy="2641600"/>
                </a:xfrm>
                <a:custGeom>
                  <a:avLst/>
                  <a:gdLst>
                    <a:gd name="connsiteX0" fmla="*/ 179294 w 4806575"/>
                    <a:gd name="connsiteY0" fmla="*/ 271929 h 2170953"/>
                    <a:gd name="connsiteX1" fmla="*/ 681317 w 4806575"/>
                    <a:gd name="connsiteY1" fmla="*/ 2163482 h 2170953"/>
                    <a:gd name="connsiteX2" fmla="*/ 4267199 w 4806575"/>
                    <a:gd name="connsiteY2" fmla="*/ 316753 h 2170953"/>
                    <a:gd name="connsiteX3" fmla="*/ 3917576 w 4806575"/>
                    <a:gd name="connsiteY3" fmla="*/ 262964 h 2170953"/>
                    <a:gd name="connsiteX4" fmla="*/ 4168588 w 4806575"/>
                    <a:gd name="connsiteY4" fmla="*/ 245035 h 2170953"/>
                    <a:gd name="connsiteX0" fmla="*/ 179294 w 4806575"/>
                    <a:gd name="connsiteY0" fmla="*/ 271929 h 2170953"/>
                    <a:gd name="connsiteX1" fmla="*/ 681317 w 4806575"/>
                    <a:gd name="connsiteY1" fmla="*/ 2163482 h 2170953"/>
                    <a:gd name="connsiteX2" fmla="*/ 4267199 w 4806575"/>
                    <a:gd name="connsiteY2" fmla="*/ 316753 h 2170953"/>
                    <a:gd name="connsiteX3" fmla="*/ 3917576 w 4806575"/>
                    <a:gd name="connsiteY3" fmla="*/ 262964 h 2170953"/>
                    <a:gd name="connsiteX0" fmla="*/ 179294 w 4267199"/>
                    <a:gd name="connsiteY0" fmla="*/ 0 h 1899024"/>
                    <a:gd name="connsiteX1" fmla="*/ 681317 w 4267199"/>
                    <a:gd name="connsiteY1" fmla="*/ 1891553 h 1899024"/>
                    <a:gd name="connsiteX2" fmla="*/ 4267199 w 4267199"/>
                    <a:gd name="connsiteY2" fmla="*/ 44824 h 1899024"/>
                    <a:gd name="connsiteX0" fmla="*/ 89647 w 5060576"/>
                    <a:gd name="connsiteY0" fmla="*/ 0 h 1899025"/>
                    <a:gd name="connsiteX1" fmla="*/ 1474694 w 5060576"/>
                    <a:gd name="connsiteY1" fmla="*/ 1891554 h 1899025"/>
                    <a:gd name="connsiteX2" fmla="*/ 5060576 w 5060576"/>
                    <a:gd name="connsiteY2" fmla="*/ 44825 h 1899025"/>
                    <a:gd name="connsiteX0" fmla="*/ 89647 w 5289176"/>
                    <a:gd name="connsiteY0" fmla="*/ 0 h 2076824"/>
                    <a:gd name="connsiteX1" fmla="*/ 1703294 w 5289176"/>
                    <a:gd name="connsiteY1" fmla="*/ 2043953 h 2076824"/>
                    <a:gd name="connsiteX2" fmla="*/ 5289176 w 5289176"/>
                    <a:gd name="connsiteY2" fmla="*/ 197224 h 2076824"/>
                    <a:gd name="connsiteX0" fmla="*/ 0 w 5199529"/>
                    <a:gd name="connsiteY0" fmla="*/ 0 h 2076824"/>
                    <a:gd name="connsiteX1" fmla="*/ 1613647 w 5199529"/>
                    <a:gd name="connsiteY1" fmla="*/ 2043953 h 2076824"/>
                    <a:gd name="connsiteX2" fmla="*/ 5199529 w 5199529"/>
                    <a:gd name="connsiteY2" fmla="*/ 197224 h 2076824"/>
                    <a:gd name="connsiteX0" fmla="*/ 0 w 5351929"/>
                    <a:gd name="connsiteY0" fmla="*/ 31376 h 1851958"/>
                    <a:gd name="connsiteX1" fmla="*/ 1766047 w 5351929"/>
                    <a:gd name="connsiteY1" fmla="*/ 1846729 h 1851958"/>
                    <a:gd name="connsiteX2" fmla="*/ 5351929 w 5351929"/>
                    <a:gd name="connsiteY2" fmla="*/ 0 h 1851958"/>
                    <a:gd name="connsiteX0" fmla="*/ 0 w 5351929"/>
                    <a:gd name="connsiteY0" fmla="*/ 31376 h 1851958"/>
                    <a:gd name="connsiteX1" fmla="*/ 1766047 w 5351929"/>
                    <a:gd name="connsiteY1" fmla="*/ 1846729 h 1851958"/>
                    <a:gd name="connsiteX2" fmla="*/ 5351929 w 5351929"/>
                    <a:gd name="connsiteY2" fmla="*/ 0 h 1851958"/>
                    <a:gd name="connsiteX0" fmla="*/ 0 w 5351929"/>
                    <a:gd name="connsiteY0" fmla="*/ 31376 h 1851958"/>
                    <a:gd name="connsiteX1" fmla="*/ 1766047 w 5351929"/>
                    <a:gd name="connsiteY1" fmla="*/ 1846729 h 1851958"/>
                    <a:gd name="connsiteX2" fmla="*/ 5351929 w 5351929"/>
                    <a:gd name="connsiteY2" fmla="*/ 0 h 1851958"/>
                    <a:gd name="connsiteX0" fmla="*/ 0 w 4894729"/>
                    <a:gd name="connsiteY0" fmla="*/ 0 h 1935629"/>
                    <a:gd name="connsiteX1" fmla="*/ 1308847 w 4894729"/>
                    <a:gd name="connsiteY1" fmla="*/ 1922929 h 1935629"/>
                    <a:gd name="connsiteX2" fmla="*/ 4894729 w 4894729"/>
                    <a:gd name="connsiteY2" fmla="*/ 76200 h 1935629"/>
                    <a:gd name="connsiteX0" fmla="*/ 0 w 4894729"/>
                    <a:gd name="connsiteY0" fmla="*/ 0 h 1935629"/>
                    <a:gd name="connsiteX1" fmla="*/ 1308847 w 4894729"/>
                    <a:gd name="connsiteY1" fmla="*/ 1922929 h 1935629"/>
                    <a:gd name="connsiteX2" fmla="*/ 4894729 w 4894729"/>
                    <a:gd name="connsiteY2" fmla="*/ 76200 h 1935629"/>
                    <a:gd name="connsiteX0" fmla="*/ 0 w 4679576"/>
                    <a:gd name="connsiteY0" fmla="*/ 363071 h 1907241"/>
                    <a:gd name="connsiteX1" fmla="*/ 1093694 w 4679576"/>
                    <a:gd name="connsiteY1" fmla="*/ 1846729 h 1907241"/>
                    <a:gd name="connsiteX2" fmla="*/ 4679576 w 4679576"/>
                    <a:gd name="connsiteY2" fmla="*/ 0 h 1907241"/>
                    <a:gd name="connsiteX0" fmla="*/ 0 w 4742330"/>
                    <a:gd name="connsiteY0" fmla="*/ 564029 h 1940734"/>
                    <a:gd name="connsiteX1" fmla="*/ 1156448 w 4742330"/>
                    <a:gd name="connsiteY1" fmla="*/ 1846729 h 1940734"/>
                    <a:gd name="connsiteX2" fmla="*/ 4742330 w 4742330"/>
                    <a:gd name="connsiteY2" fmla="*/ 0 h 1940734"/>
                    <a:gd name="connsiteX0" fmla="*/ 0 w 4742330"/>
                    <a:gd name="connsiteY0" fmla="*/ 564029 h 1940734"/>
                    <a:gd name="connsiteX1" fmla="*/ 1156448 w 4742330"/>
                    <a:gd name="connsiteY1" fmla="*/ 1846729 h 1940734"/>
                    <a:gd name="connsiteX2" fmla="*/ 4742330 w 4742330"/>
                    <a:gd name="connsiteY2" fmla="*/ 0 h 1940734"/>
                    <a:gd name="connsiteX0" fmla="*/ 0 w 4742330"/>
                    <a:gd name="connsiteY0" fmla="*/ 564029 h 1940734"/>
                    <a:gd name="connsiteX1" fmla="*/ 1156448 w 4742330"/>
                    <a:gd name="connsiteY1" fmla="*/ 1846729 h 1940734"/>
                    <a:gd name="connsiteX2" fmla="*/ 4742330 w 4742330"/>
                    <a:gd name="connsiteY2" fmla="*/ 0 h 1940734"/>
                    <a:gd name="connsiteX0" fmla="*/ 0 w 4742330"/>
                    <a:gd name="connsiteY0" fmla="*/ 564029 h 1953433"/>
                    <a:gd name="connsiteX1" fmla="*/ 1219200 w 4742330"/>
                    <a:gd name="connsiteY1" fmla="*/ 1859428 h 1953433"/>
                    <a:gd name="connsiteX2" fmla="*/ 4742330 w 4742330"/>
                    <a:gd name="connsiteY2" fmla="*/ 0 h 1953433"/>
                    <a:gd name="connsiteX0" fmla="*/ 0 w 5029200"/>
                    <a:gd name="connsiteY0" fmla="*/ 609601 h 2006600"/>
                    <a:gd name="connsiteX1" fmla="*/ 1219200 w 5029200"/>
                    <a:gd name="connsiteY1" fmla="*/ 1905000 h 2006600"/>
                    <a:gd name="connsiteX2" fmla="*/ 5029200 w 5029200"/>
                    <a:gd name="connsiteY2" fmla="*/ 0 h 2006600"/>
                    <a:gd name="connsiteX0" fmla="*/ 0 w 5029200"/>
                    <a:gd name="connsiteY0" fmla="*/ 609601 h 1854200"/>
                    <a:gd name="connsiteX1" fmla="*/ 4038600 w 5029200"/>
                    <a:gd name="connsiteY1" fmla="*/ 1752600 h 1854200"/>
                    <a:gd name="connsiteX2" fmla="*/ 5029200 w 5029200"/>
                    <a:gd name="connsiteY2" fmla="*/ 0 h 1854200"/>
                    <a:gd name="connsiteX0" fmla="*/ 0 w 5638800"/>
                    <a:gd name="connsiteY0" fmla="*/ 457201 h 1676400"/>
                    <a:gd name="connsiteX1" fmla="*/ 4038600 w 5638800"/>
                    <a:gd name="connsiteY1" fmla="*/ 1600200 h 1676400"/>
                    <a:gd name="connsiteX2" fmla="*/ 5638800 w 5638800"/>
                    <a:gd name="connsiteY2" fmla="*/ 0 h 1676400"/>
                    <a:gd name="connsiteX0" fmla="*/ 0 w 5638800"/>
                    <a:gd name="connsiteY0" fmla="*/ 457201 h 1676400"/>
                    <a:gd name="connsiteX1" fmla="*/ 4038600 w 5638800"/>
                    <a:gd name="connsiteY1" fmla="*/ 1600200 h 1676400"/>
                    <a:gd name="connsiteX2" fmla="*/ 5638800 w 5638800"/>
                    <a:gd name="connsiteY2" fmla="*/ 0 h 1676400"/>
                    <a:gd name="connsiteX0" fmla="*/ 0 w 5638800"/>
                    <a:gd name="connsiteY0" fmla="*/ 457201 h 1676400"/>
                    <a:gd name="connsiteX1" fmla="*/ 4038600 w 5638800"/>
                    <a:gd name="connsiteY1" fmla="*/ 1600200 h 1676400"/>
                    <a:gd name="connsiteX2" fmla="*/ 5638800 w 5638800"/>
                    <a:gd name="connsiteY2" fmla="*/ 0 h 1676400"/>
                    <a:gd name="connsiteX0" fmla="*/ 0 w 5867400"/>
                    <a:gd name="connsiteY0" fmla="*/ 228601 h 1409700"/>
                    <a:gd name="connsiteX1" fmla="*/ 4038600 w 5867400"/>
                    <a:gd name="connsiteY1" fmla="*/ 1371600 h 1409700"/>
                    <a:gd name="connsiteX2" fmla="*/ 5867400 w 5867400"/>
                    <a:gd name="connsiteY2" fmla="*/ 0 h 1409700"/>
                    <a:gd name="connsiteX0" fmla="*/ 0 w 5867400"/>
                    <a:gd name="connsiteY0" fmla="*/ 228601 h 1409700"/>
                    <a:gd name="connsiteX1" fmla="*/ 4038600 w 5867400"/>
                    <a:gd name="connsiteY1" fmla="*/ 1371600 h 1409700"/>
                    <a:gd name="connsiteX2" fmla="*/ 5867400 w 5867400"/>
                    <a:gd name="connsiteY2" fmla="*/ 0 h 1409700"/>
                    <a:gd name="connsiteX0" fmla="*/ 0 w 6019800"/>
                    <a:gd name="connsiteY0" fmla="*/ 0 h 2082800"/>
                    <a:gd name="connsiteX1" fmla="*/ 4191000 w 6019800"/>
                    <a:gd name="connsiteY1" fmla="*/ 1981200 h 2082800"/>
                    <a:gd name="connsiteX2" fmla="*/ 6019800 w 6019800"/>
                    <a:gd name="connsiteY2" fmla="*/ 609600 h 2082800"/>
                    <a:gd name="connsiteX0" fmla="*/ 0 w 6019800"/>
                    <a:gd name="connsiteY0" fmla="*/ 0 h 2235200"/>
                    <a:gd name="connsiteX1" fmla="*/ 4114800 w 6019800"/>
                    <a:gd name="connsiteY1" fmla="*/ 2133600 h 2235200"/>
                    <a:gd name="connsiteX2" fmla="*/ 6019800 w 6019800"/>
                    <a:gd name="connsiteY2" fmla="*/ 609600 h 2235200"/>
                    <a:gd name="connsiteX0" fmla="*/ 0 w 6019800"/>
                    <a:gd name="connsiteY0" fmla="*/ 0 h 2146300"/>
                    <a:gd name="connsiteX1" fmla="*/ 4114800 w 6019800"/>
                    <a:gd name="connsiteY1" fmla="*/ 2057400 h 2146300"/>
                    <a:gd name="connsiteX2" fmla="*/ 6019800 w 6019800"/>
                    <a:gd name="connsiteY2" fmla="*/ 533400 h 2146300"/>
                    <a:gd name="connsiteX0" fmla="*/ 0 w 6019800"/>
                    <a:gd name="connsiteY0" fmla="*/ 0 h 2146300"/>
                    <a:gd name="connsiteX1" fmla="*/ 4114800 w 6019800"/>
                    <a:gd name="connsiteY1" fmla="*/ 2057400 h 2146300"/>
                    <a:gd name="connsiteX2" fmla="*/ 6019800 w 6019800"/>
                    <a:gd name="connsiteY2" fmla="*/ 533400 h 2146300"/>
                    <a:gd name="connsiteX0" fmla="*/ 0 w 6172200"/>
                    <a:gd name="connsiteY0" fmla="*/ 0 h 2159000"/>
                    <a:gd name="connsiteX1" fmla="*/ 4114800 w 6172200"/>
                    <a:gd name="connsiteY1" fmla="*/ 2057400 h 2159000"/>
                    <a:gd name="connsiteX2" fmla="*/ 6172200 w 6172200"/>
                    <a:gd name="connsiteY2" fmla="*/ 609600 h 2159000"/>
                    <a:gd name="connsiteX0" fmla="*/ 0 w 6172200"/>
                    <a:gd name="connsiteY0" fmla="*/ 0 h 1803400"/>
                    <a:gd name="connsiteX1" fmla="*/ 4343400 w 6172200"/>
                    <a:gd name="connsiteY1" fmla="*/ 1701800 h 1803400"/>
                    <a:gd name="connsiteX2" fmla="*/ 6172200 w 6172200"/>
                    <a:gd name="connsiteY2" fmla="*/ 609600 h 1803400"/>
                    <a:gd name="connsiteX0" fmla="*/ 0 w 6553200"/>
                    <a:gd name="connsiteY0" fmla="*/ 0 h 1744133"/>
                    <a:gd name="connsiteX1" fmla="*/ 4343400 w 6553200"/>
                    <a:gd name="connsiteY1" fmla="*/ 1701800 h 1744133"/>
                    <a:gd name="connsiteX2" fmla="*/ 6553200 w 6553200"/>
                    <a:gd name="connsiteY2" fmla="*/ 254000 h 1744133"/>
                    <a:gd name="connsiteX0" fmla="*/ 0 w 6553200"/>
                    <a:gd name="connsiteY0" fmla="*/ 0 h 1744134"/>
                    <a:gd name="connsiteX1" fmla="*/ 4038600 w 6553200"/>
                    <a:gd name="connsiteY1" fmla="*/ 1701801 h 1744134"/>
                    <a:gd name="connsiteX2" fmla="*/ 6553200 w 6553200"/>
                    <a:gd name="connsiteY2" fmla="*/ 254000 h 1744134"/>
                    <a:gd name="connsiteX0" fmla="*/ 0 w 6553200"/>
                    <a:gd name="connsiteY0" fmla="*/ 0 h 1744133"/>
                    <a:gd name="connsiteX1" fmla="*/ 4114800 w 6553200"/>
                    <a:gd name="connsiteY1" fmla="*/ 1701800 h 1744133"/>
                    <a:gd name="connsiteX2" fmla="*/ 6553200 w 6553200"/>
                    <a:gd name="connsiteY2" fmla="*/ 254000 h 1744133"/>
                    <a:gd name="connsiteX0" fmla="*/ 0 w 6553200"/>
                    <a:gd name="connsiteY0" fmla="*/ 0 h 2692399"/>
                    <a:gd name="connsiteX1" fmla="*/ 4114800 w 6553200"/>
                    <a:gd name="connsiteY1" fmla="*/ 2514599 h 2692399"/>
                    <a:gd name="connsiteX2" fmla="*/ 6553200 w 6553200"/>
                    <a:gd name="connsiteY2" fmla="*/ 1066799 h 2692399"/>
                    <a:gd name="connsiteX0" fmla="*/ 349623 w 6902823"/>
                    <a:gd name="connsiteY0" fmla="*/ 0 h 2522817"/>
                    <a:gd name="connsiteX1" fmla="*/ 685800 w 6902823"/>
                    <a:gd name="connsiteY1" fmla="*/ 1116106 h 2522817"/>
                    <a:gd name="connsiteX2" fmla="*/ 4464423 w 6902823"/>
                    <a:gd name="connsiteY2" fmla="*/ 2514599 h 2522817"/>
                    <a:gd name="connsiteX3" fmla="*/ 6902823 w 6902823"/>
                    <a:gd name="connsiteY3" fmla="*/ 1066799 h 2522817"/>
                    <a:gd name="connsiteX0" fmla="*/ 0 w 6553200"/>
                    <a:gd name="connsiteY0" fmla="*/ 0 h 2522817"/>
                    <a:gd name="connsiteX1" fmla="*/ 336177 w 6553200"/>
                    <a:gd name="connsiteY1" fmla="*/ 1116106 h 2522817"/>
                    <a:gd name="connsiteX2" fmla="*/ 4114800 w 6553200"/>
                    <a:gd name="connsiteY2" fmla="*/ 2514599 h 2522817"/>
                    <a:gd name="connsiteX3" fmla="*/ 6553200 w 6553200"/>
                    <a:gd name="connsiteY3" fmla="*/ 1066799 h 2522817"/>
                    <a:gd name="connsiteX0" fmla="*/ 0 w 6553200"/>
                    <a:gd name="connsiteY0" fmla="*/ 0 h 2679699"/>
                    <a:gd name="connsiteX1" fmla="*/ 336177 w 6553200"/>
                    <a:gd name="connsiteY1" fmla="*/ 1116106 h 2679699"/>
                    <a:gd name="connsiteX2" fmla="*/ 1524000 w 6553200"/>
                    <a:gd name="connsiteY2" fmla="*/ 2057400 h 2679699"/>
                    <a:gd name="connsiteX3" fmla="*/ 4114800 w 6553200"/>
                    <a:gd name="connsiteY3" fmla="*/ 2514599 h 2679699"/>
                    <a:gd name="connsiteX4" fmla="*/ 6553200 w 6553200"/>
                    <a:gd name="connsiteY4" fmla="*/ 1066799 h 2679699"/>
                    <a:gd name="connsiteX0" fmla="*/ 0 w 6553200"/>
                    <a:gd name="connsiteY0" fmla="*/ 0 h 2679699"/>
                    <a:gd name="connsiteX1" fmla="*/ 336177 w 6553200"/>
                    <a:gd name="connsiteY1" fmla="*/ 1116106 h 2679699"/>
                    <a:gd name="connsiteX2" fmla="*/ 1524000 w 6553200"/>
                    <a:gd name="connsiteY2" fmla="*/ 2057400 h 2679699"/>
                    <a:gd name="connsiteX3" fmla="*/ 4114800 w 6553200"/>
                    <a:gd name="connsiteY3" fmla="*/ 2514599 h 2679699"/>
                    <a:gd name="connsiteX4" fmla="*/ 6553200 w 6553200"/>
                    <a:gd name="connsiteY4" fmla="*/ 1066799 h 2679699"/>
                    <a:gd name="connsiteX0" fmla="*/ 0 w 6553200"/>
                    <a:gd name="connsiteY0" fmla="*/ 0 h 2679699"/>
                    <a:gd name="connsiteX1" fmla="*/ 336177 w 6553200"/>
                    <a:gd name="connsiteY1" fmla="*/ 1116106 h 2679699"/>
                    <a:gd name="connsiteX2" fmla="*/ 1524000 w 6553200"/>
                    <a:gd name="connsiteY2" fmla="*/ 2057400 h 2679699"/>
                    <a:gd name="connsiteX3" fmla="*/ 4114800 w 6553200"/>
                    <a:gd name="connsiteY3" fmla="*/ 2514599 h 2679699"/>
                    <a:gd name="connsiteX4" fmla="*/ 6553200 w 6553200"/>
                    <a:gd name="connsiteY4" fmla="*/ 1066799 h 2679699"/>
                    <a:gd name="connsiteX0" fmla="*/ 0 w 6553200"/>
                    <a:gd name="connsiteY0" fmla="*/ 0 h 2692399"/>
                    <a:gd name="connsiteX1" fmla="*/ 336177 w 6553200"/>
                    <a:gd name="connsiteY1" fmla="*/ 1116106 h 2692399"/>
                    <a:gd name="connsiteX2" fmla="*/ 1447800 w 6553200"/>
                    <a:gd name="connsiteY2" fmla="*/ 2133600 h 2692399"/>
                    <a:gd name="connsiteX3" fmla="*/ 4114800 w 6553200"/>
                    <a:gd name="connsiteY3" fmla="*/ 2514599 h 2692399"/>
                    <a:gd name="connsiteX4" fmla="*/ 6553200 w 6553200"/>
                    <a:gd name="connsiteY4" fmla="*/ 1066799 h 2692399"/>
                    <a:gd name="connsiteX0" fmla="*/ 0 w 6553200"/>
                    <a:gd name="connsiteY0" fmla="*/ 0 h 2692399"/>
                    <a:gd name="connsiteX1" fmla="*/ 336177 w 6553200"/>
                    <a:gd name="connsiteY1" fmla="*/ 1116106 h 2692399"/>
                    <a:gd name="connsiteX2" fmla="*/ 1447800 w 6553200"/>
                    <a:gd name="connsiteY2" fmla="*/ 2133600 h 2692399"/>
                    <a:gd name="connsiteX3" fmla="*/ 4114800 w 6553200"/>
                    <a:gd name="connsiteY3" fmla="*/ 2514599 h 2692399"/>
                    <a:gd name="connsiteX4" fmla="*/ 6553200 w 6553200"/>
                    <a:gd name="connsiteY4" fmla="*/ 1066799 h 2692399"/>
                    <a:gd name="connsiteX0" fmla="*/ 0 w 6553200"/>
                    <a:gd name="connsiteY0" fmla="*/ 0 h 2692399"/>
                    <a:gd name="connsiteX1" fmla="*/ 336177 w 6553200"/>
                    <a:gd name="connsiteY1" fmla="*/ 1116106 h 2692399"/>
                    <a:gd name="connsiteX2" fmla="*/ 1447800 w 6553200"/>
                    <a:gd name="connsiteY2" fmla="*/ 2133600 h 2692399"/>
                    <a:gd name="connsiteX3" fmla="*/ 4114800 w 6553200"/>
                    <a:gd name="connsiteY3" fmla="*/ 2514599 h 2692399"/>
                    <a:gd name="connsiteX4" fmla="*/ 6553200 w 6553200"/>
                    <a:gd name="connsiteY4" fmla="*/ 1066799 h 2692399"/>
                    <a:gd name="connsiteX0" fmla="*/ 0 w 6172200"/>
                    <a:gd name="connsiteY0" fmla="*/ 0 h 2641599"/>
                    <a:gd name="connsiteX1" fmla="*/ 336177 w 6172200"/>
                    <a:gd name="connsiteY1" fmla="*/ 1116106 h 2641599"/>
                    <a:gd name="connsiteX2" fmla="*/ 1447800 w 6172200"/>
                    <a:gd name="connsiteY2" fmla="*/ 2133600 h 2641599"/>
                    <a:gd name="connsiteX3" fmla="*/ 4114800 w 6172200"/>
                    <a:gd name="connsiteY3" fmla="*/ 2514599 h 2641599"/>
                    <a:gd name="connsiteX4" fmla="*/ 6172200 w 6172200"/>
                    <a:gd name="connsiteY4" fmla="*/ 1371600 h 2641599"/>
                    <a:gd name="connsiteX0" fmla="*/ 0 w 6172200"/>
                    <a:gd name="connsiteY0" fmla="*/ 0 h 2641600"/>
                    <a:gd name="connsiteX1" fmla="*/ 336177 w 6172200"/>
                    <a:gd name="connsiteY1" fmla="*/ 1116106 h 2641600"/>
                    <a:gd name="connsiteX2" fmla="*/ 1447800 w 6172200"/>
                    <a:gd name="connsiteY2" fmla="*/ 2133600 h 2641600"/>
                    <a:gd name="connsiteX3" fmla="*/ 4038600 w 6172200"/>
                    <a:gd name="connsiteY3" fmla="*/ 2514600 h 2641600"/>
                    <a:gd name="connsiteX4" fmla="*/ 6172200 w 6172200"/>
                    <a:gd name="connsiteY4" fmla="*/ 1371600 h 264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172200" h="2641600">
                      <a:moveTo>
                        <a:pt x="0" y="0"/>
                      </a:moveTo>
                      <a:cubicBezTo>
                        <a:pt x="273424" y="967442"/>
                        <a:pt x="94130" y="607359"/>
                        <a:pt x="336177" y="1116106"/>
                      </a:cubicBezTo>
                      <a:cubicBezTo>
                        <a:pt x="582706" y="1400735"/>
                        <a:pt x="830730" y="1900518"/>
                        <a:pt x="1447800" y="2133600"/>
                      </a:cubicBezTo>
                      <a:cubicBezTo>
                        <a:pt x="2064870" y="2366682"/>
                        <a:pt x="3251200" y="2641600"/>
                        <a:pt x="4038600" y="2514600"/>
                      </a:cubicBezTo>
                      <a:cubicBezTo>
                        <a:pt x="4826000" y="2387600"/>
                        <a:pt x="5753848" y="1827306"/>
                        <a:pt x="6172200" y="1371600"/>
                      </a:cubicBezTo>
                    </a:path>
                  </a:pathLst>
                </a:custGeom>
                <a:ln w="1905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88" name="Freeform 87"/>
                <p:cNvSpPr/>
                <p:nvPr/>
              </p:nvSpPr>
              <p:spPr>
                <a:xfrm>
                  <a:off x="1462136" y="1757080"/>
                  <a:ext cx="3657600" cy="1771276"/>
                </a:xfrm>
                <a:custGeom>
                  <a:avLst/>
                  <a:gdLst>
                    <a:gd name="connsiteX0" fmla="*/ 179294 w 4806575"/>
                    <a:gd name="connsiteY0" fmla="*/ 271929 h 2170953"/>
                    <a:gd name="connsiteX1" fmla="*/ 681317 w 4806575"/>
                    <a:gd name="connsiteY1" fmla="*/ 2163482 h 2170953"/>
                    <a:gd name="connsiteX2" fmla="*/ 4267199 w 4806575"/>
                    <a:gd name="connsiteY2" fmla="*/ 316753 h 2170953"/>
                    <a:gd name="connsiteX3" fmla="*/ 3917576 w 4806575"/>
                    <a:gd name="connsiteY3" fmla="*/ 262964 h 2170953"/>
                    <a:gd name="connsiteX4" fmla="*/ 4168588 w 4806575"/>
                    <a:gd name="connsiteY4" fmla="*/ 245035 h 2170953"/>
                    <a:gd name="connsiteX0" fmla="*/ 179294 w 4806575"/>
                    <a:gd name="connsiteY0" fmla="*/ 271929 h 2170953"/>
                    <a:gd name="connsiteX1" fmla="*/ 681317 w 4806575"/>
                    <a:gd name="connsiteY1" fmla="*/ 2163482 h 2170953"/>
                    <a:gd name="connsiteX2" fmla="*/ 4267199 w 4806575"/>
                    <a:gd name="connsiteY2" fmla="*/ 316753 h 2170953"/>
                    <a:gd name="connsiteX3" fmla="*/ 3917576 w 4806575"/>
                    <a:gd name="connsiteY3" fmla="*/ 262964 h 2170953"/>
                    <a:gd name="connsiteX0" fmla="*/ 179294 w 4267199"/>
                    <a:gd name="connsiteY0" fmla="*/ 0 h 1899024"/>
                    <a:gd name="connsiteX1" fmla="*/ 681317 w 4267199"/>
                    <a:gd name="connsiteY1" fmla="*/ 1891553 h 1899024"/>
                    <a:gd name="connsiteX2" fmla="*/ 4267199 w 4267199"/>
                    <a:gd name="connsiteY2" fmla="*/ 44824 h 1899024"/>
                    <a:gd name="connsiteX0" fmla="*/ 89647 w 5060576"/>
                    <a:gd name="connsiteY0" fmla="*/ 0 h 1899025"/>
                    <a:gd name="connsiteX1" fmla="*/ 1474694 w 5060576"/>
                    <a:gd name="connsiteY1" fmla="*/ 1891554 h 1899025"/>
                    <a:gd name="connsiteX2" fmla="*/ 5060576 w 5060576"/>
                    <a:gd name="connsiteY2" fmla="*/ 44825 h 1899025"/>
                    <a:gd name="connsiteX0" fmla="*/ 89647 w 5289176"/>
                    <a:gd name="connsiteY0" fmla="*/ 0 h 2076824"/>
                    <a:gd name="connsiteX1" fmla="*/ 1703294 w 5289176"/>
                    <a:gd name="connsiteY1" fmla="*/ 2043953 h 2076824"/>
                    <a:gd name="connsiteX2" fmla="*/ 5289176 w 5289176"/>
                    <a:gd name="connsiteY2" fmla="*/ 197224 h 2076824"/>
                    <a:gd name="connsiteX0" fmla="*/ 0 w 5199529"/>
                    <a:gd name="connsiteY0" fmla="*/ 0 h 2076824"/>
                    <a:gd name="connsiteX1" fmla="*/ 1613647 w 5199529"/>
                    <a:gd name="connsiteY1" fmla="*/ 2043953 h 2076824"/>
                    <a:gd name="connsiteX2" fmla="*/ 5199529 w 5199529"/>
                    <a:gd name="connsiteY2" fmla="*/ 197224 h 2076824"/>
                    <a:gd name="connsiteX0" fmla="*/ 0 w 5351929"/>
                    <a:gd name="connsiteY0" fmla="*/ 31376 h 1851958"/>
                    <a:gd name="connsiteX1" fmla="*/ 1766047 w 5351929"/>
                    <a:gd name="connsiteY1" fmla="*/ 1846729 h 1851958"/>
                    <a:gd name="connsiteX2" fmla="*/ 5351929 w 5351929"/>
                    <a:gd name="connsiteY2" fmla="*/ 0 h 1851958"/>
                    <a:gd name="connsiteX0" fmla="*/ 0 w 5351929"/>
                    <a:gd name="connsiteY0" fmla="*/ 31376 h 1851958"/>
                    <a:gd name="connsiteX1" fmla="*/ 1766047 w 5351929"/>
                    <a:gd name="connsiteY1" fmla="*/ 1846729 h 1851958"/>
                    <a:gd name="connsiteX2" fmla="*/ 5351929 w 5351929"/>
                    <a:gd name="connsiteY2" fmla="*/ 0 h 1851958"/>
                    <a:gd name="connsiteX0" fmla="*/ 0 w 5351929"/>
                    <a:gd name="connsiteY0" fmla="*/ 31376 h 1851958"/>
                    <a:gd name="connsiteX1" fmla="*/ 1766047 w 5351929"/>
                    <a:gd name="connsiteY1" fmla="*/ 1846729 h 1851958"/>
                    <a:gd name="connsiteX2" fmla="*/ 5351929 w 5351929"/>
                    <a:gd name="connsiteY2" fmla="*/ 0 h 1851958"/>
                    <a:gd name="connsiteX0" fmla="*/ 0 w 4894729"/>
                    <a:gd name="connsiteY0" fmla="*/ 0 h 1935629"/>
                    <a:gd name="connsiteX1" fmla="*/ 1308847 w 4894729"/>
                    <a:gd name="connsiteY1" fmla="*/ 1922929 h 1935629"/>
                    <a:gd name="connsiteX2" fmla="*/ 4894729 w 4894729"/>
                    <a:gd name="connsiteY2" fmla="*/ 76200 h 1935629"/>
                    <a:gd name="connsiteX0" fmla="*/ 0 w 4894729"/>
                    <a:gd name="connsiteY0" fmla="*/ 0 h 1935629"/>
                    <a:gd name="connsiteX1" fmla="*/ 1308847 w 4894729"/>
                    <a:gd name="connsiteY1" fmla="*/ 1922929 h 1935629"/>
                    <a:gd name="connsiteX2" fmla="*/ 4894729 w 4894729"/>
                    <a:gd name="connsiteY2" fmla="*/ 76200 h 1935629"/>
                    <a:gd name="connsiteX0" fmla="*/ 0 w 4679576"/>
                    <a:gd name="connsiteY0" fmla="*/ 363071 h 1907241"/>
                    <a:gd name="connsiteX1" fmla="*/ 1093694 w 4679576"/>
                    <a:gd name="connsiteY1" fmla="*/ 1846729 h 1907241"/>
                    <a:gd name="connsiteX2" fmla="*/ 4679576 w 4679576"/>
                    <a:gd name="connsiteY2" fmla="*/ 0 h 1907241"/>
                    <a:gd name="connsiteX0" fmla="*/ 0 w 4742330"/>
                    <a:gd name="connsiteY0" fmla="*/ 564029 h 1940734"/>
                    <a:gd name="connsiteX1" fmla="*/ 1156448 w 4742330"/>
                    <a:gd name="connsiteY1" fmla="*/ 1846729 h 1940734"/>
                    <a:gd name="connsiteX2" fmla="*/ 4742330 w 4742330"/>
                    <a:gd name="connsiteY2" fmla="*/ 0 h 1940734"/>
                    <a:gd name="connsiteX0" fmla="*/ 0 w 4742330"/>
                    <a:gd name="connsiteY0" fmla="*/ 564029 h 1940734"/>
                    <a:gd name="connsiteX1" fmla="*/ 1156448 w 4742330"/>
                    <a:gd name="connsiteY1" fmla="*/ 1846729 h 1940734"/>
                    <a:gd name="connsiteX2" fmla="*/ 4742330 w 4742330"/>
                    <a:gd name="connsiteY2" fmla="*/ 0 h 1940734"/>
                    <a:gd name="connsiteX0" fmla="*/ 0 w 4742330"/>
                    <a:gd name="connsiteY0" fmla="*/ 564029 h 1940734"/>
                    <a:gd name="connsiteX1" fmla="*/ 1156448 w 4742330"/>
                    <a:gd name="connsiteY1" fmla="*/ 1846729 h 1940734"/>
                    <a:gd name="connsiteX2" fmla="*/ 4742330 w 4742330"/>
                    <a:gd name="connsiteY2" fmla="*/ 0 h 1940734"/>
                    <a:gd name="connsiteX0" fmla="*/ 0 w 4742330"/>
                    <a:gd name="connsiteY0" fmla="*/ 564029 h 1953433"/>
                    <a:gd name="connsiteX1" fmla="*/ 1219200 w 4742330"/>
                    <a:gd name="connsiteY1" fmla="*/ 1859428 h 1953433"/>
                    <a:gd name="connsiteX2" fmla="*/ 4742330 w 4742330"/>
                    <a:gd name="connsiteY2" fmla="*/ 0 h 1953433"/>
                    <a:gd name="connsiteX0" fmla="*/ 0 w 5029200"/>
                    <a:gd name="connsiteY0" fmla="*/ 609601 h 2006600"/>
                    <a:gd name="connsiteX1" fmla="*/ 1219200 w 5029200"/>
                    <a:gd name="connsiteY1" fmla="*/ 1905000 h 2006600"/>
                    <a:gd name="connsiteX2" fmla="*/ 5029200 w 5029200"/>
                    <a:gd name="connsiteY2" fmla="*/ 0 h 2006600"/>
                    <a:gd name="connsiteX0" fmla="*/ 0 w 4343400"/>
                    <a:gd name="connsiteY0" fmla="*/ 1219201 h 2717800"/>
                    <a:gd name="connsiteX1" fmla="*/ 1219200 w 4343400"/>
                    <a:gd name="connsiteY1" fmla="*/ 2514600 h 2717800"/>
                    <a:gd name="connsiteX2" fmla="*/ 4343400 w 4343400"/>
                    <a:gd name="connsiteY2" fmla="*/ 0 h 2717800"/>
                    <a:gd name="connsiteX0" fmla="*/ 0 w 4419600"/>
                    <a:gd name="connsiteY0" fmla="*/ 2057400 h 2857500"/>
                    <a:gd name="connsiteX1" fmla="*/ 1295400 w 4419600"/>
                    <a:gd name="connsiteY1" fmla="*/ 2514600 h 2857500"/>
                    <a:gd name="connsiteX2" fmla="*/ 4419600 w 4419600"/>
                    <a:gd name="connsiteY2" fmla="*/ 0 h 2857500"/>
                    <a:gd name="connsiteX0" fmla="*/ 0 w 4419600"/>
                    <a:gd name="connsiteY0" fmla="*/ 2057400 h 2833593"/>
                    <a:gd name="connsiteX1" fmla="*/ 1447800 w 4419600"/>
                    <a:gd name="connsiteY1" fmla="*/ 2438400 h 2833593"/>
                    <a:gd name="connsiteX2" fmla="*/ 4419600 w 4419600"/>
                    <a:gd name="connsiteY2" fmla="*/ 0 h 2833593"/>
                    <a:gd name="connsiteX0" fmla="*/ 0 w 4419600"/>
                    <a:gd name="connsiteY0" fmla="*/ 2133601 h 2909794"/>
                    <a:gd name="connsiteX1" fmla="*/ 1447800 w 4419600"/>
                    <a:gd name="connsiteY1" fmla="*/ 2438400 h 2909794"/>
                    <a:gd name="connsiteX2" fmla="*/ 4419600 w 4419600"/>
                    <a:gd name="connsiteY2" fmla="*/ 0 h 2909794"/>
                    <a:gd name="connsiteX0" fmla="*/ 0 w 4419600"/>
                    <a:gd name="connsiteY0" fmla="*/ 2133601 h 2794000"/>
                    <a:gd name="connsiteX1" fmla="*/ 1447800 w 4419600"/>
                    <a:gd name="connsiteY1" fmla="*/ 2438400 h 2794000"/>
                    <a:gd name="connsiteX2" fmla="*/ 4419600 w 4419600"/>
                    <a:gd name="connsiteY2" fmla="*/ 0 h 2794000"/>
                    <a:gd name="connsiteX0" fmla="*/ 0 w 4038600"/>
                    <a:gd name="connsiteY0" fmla="*/ 1447801 h 2076076"/>
                    <a:gd name="connsiteX1" fmla="*/ 1447800 w 4038600"/>
                    <a:gd name="connsiteY1" fmla="*/ 1752600 h 2076076"/>
                    <a:gd name="connsiteX2" fmla="*/ 4038600 w 4038600"/>
                    <a:gd name="connsiteY2" fmla="*/ 0 h 2076076"/>
                    <a:gd name="connsiteX0" fmla="*/ 0 w 3657600"/>
                    <a:gd name="connsiteY0" fmla="*/ 1143001 h 1771276"/>
                    <a:gd name="connsiteX1" fmla="*/ 1447800 w 3657600"/>
                    <a:gd name="connsiteY1" fmla="*/ 1447800 h 1771276"/>
                    <a:gd name="connsiteX2" fmla="*/ 3657600 w 3657600"/>
                    <a:gd name="connsiteY2" fmla="*/ 0 h 1771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657600" h="1771276">
                      <a:moveTo>
                        <a:pt x="0" y="1143001"/>
                      </a:moveTo>
                      <a:cubicBezTo>
                        <a:pt x="614083" y="1771276"/>
                        <a:pt x="838200" y="1638300"/>
                        <a:pt x="1447800" y="1447800"/>
                      </a:cubicBezTo>
                      <a:cubicBezTo>
                        <a:pt x="2057400" y="1257300"/>
                        <a:pt x="3118224" y="316753"/>
                        <a:pt x="3657600" y="0"/>
                      </a:cubicBezTo>
                    </a:path>
                  </a:pathLst>
                </a:custGeom>
                <a:ln w="1905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89" name="Oval 38"/>
                <p:cNvSpPr/>
                <p:nvPr/>
              </p:nvSpPr>
              <p:spPr>
                <a:xfrm>
                  <a:off x="4814936" y="2061880"/>
                  <a:ext cx="45719" cy="45719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90" name="Oval 39"/>
                <p:cNvSpPr/>
                <p:nvPr/>
              </p:nvSpPr>
              <p:spPr>
                <a:xfrm>
                  <a:off x="4997817" y="2214280"/>
                  <a:ext cx="45719" cy="45719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91" name="Oval 40"/>
                <p:cNvSpPr/>
                <p:nvPr/>
              </p:nvSpPr>
              <p:spPr>
                <a:xfrm>
                  <a:off x="5119736" y="2366680"/>
                  <a:ext cx="45719" cy="45719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5378817" y="2671480"/>
                  <a:ext cx="45719" cy="45719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5531217" y="2900080"/>
                  <a:ext cx="45719" cy="45719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5675361" y="3205481"/>
                  <a:ext cx="45719" cy="45719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95" name="Oval 94"/>
                <p:cNvSpPr/>
                <p:nvPr/>
              </p:nvSpPr>
              <p:spPr>
                <a:xfrm>
                  <a:off x="5759817" y="3357280"/>
                  <a:ext cx="45719" cy="45719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96" name="Oval 95"/>
                <p:cNvSpPr/>
                <p:nvPr/>
              </p:nvSpPr>
              <p:spPr>
                <a:xfrm>
                  <a:off x="5912217" y="3844961"/>
                  <a:ext cx="45719" cy="45719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97" name="Oval 96"/>
                <p:cNvSpPr/>
                <p:nvPr/>
              </p:nvSpPr>
              <p:spPr>
                <a:xfrm>
                  <a:off x="5988417" y="4149761"/>
                  <a:ext cx="45719" cy="45719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98" name="Freeform 97"/>
                <p:cNvSpPr/>
                <p:nvPr/>
              </p:nvSpPr>
              <p:spPr>
                <a:xfrm>
                  <a:off x="1459147" y="2290479"/>
                  <a:ext cx="5565589" cy="1943101"/>
                </a:xfrm>
                <a:custGeom>
                  <a:avLst/>
                  <a:gdLst>
                    <a:gd name="connsiteX0" fmla="*/ 179294 w 4806575"/>
                    <a:gd name="connsiteY0" fmla="*/ 271929 h 2170953"/>
                    <a:gd name="connsiteX1" fmla="*/ 681317 w 4806575"/>
                    <a:gd name="connsiteY1" fmla="*/ 2163482 h 2170953"/>
                    <a:gd name="connsiteX2" fmla="*/ 4267199 w 4806575"/>
                    <a:gd name="connsiteY2" fmla="*/ 316753 h 2170953"/>
                    <a:gd name="connsiteX3" fmla="*/ 3917576 w 4806575"/>
                    <a:gd name="connsiteY3" fmla="*/ 262964 h 2170953"/>
                    <a:gd name="connsiteX4" fmla="*/ 4168588 w 4806575"/>
                    <a:gd name="connsiteY4" fmla="*/ 245035 h 2170953"/>
                    <a:gd name="connsiteX0" fmla="*/ 179294 w 4806575"/>
                    <a:gd name="connsiteY0" fmla="*/ 271929 h 2170953"/>
                    <a:gd name="connsiteX1" fmla="*/ 681317 w 4806575"/>
                    <a:gd name="connsiteY1" fmla="*/ 2163482 h 2170953"/>
                    <a:gd name="connsiteX2" fmla="*/ 4267199 w 4806575"/>
                    <a:gd name="connsiteY2" fmla="*/ 316753 h 2170953"/>
                    <a:gd name="connsiteX3" fmla="*/ 3917576 w 4806575"/>
                    <a:gd name="connsiteY3" fmla="*/ 262964 h 2170953"/>
                    <a:gd name="connsiteX0" fmla="*/ 179294 w 4267199"/>
                    <a:gd name="connsiteY0" fmla="*/ 0 h 1899024"/>
                    <a:gd name="connsiteX1" fmla="*/ 681317 w 4267199"/>
                    <a:gd name="connsiteY1" fmla="*/ 1891553 h 1899024"/>
                    <a:gd name="connsiteX2" fmla="*/ 4267199 w 4267199"/>
                    <a:gd name="connsiteY2" fmla="*/ 44824 h 1899024"/>
                    <a:gd name="connsiteX0" fmla="*/ 89647 w 5060576"/>
                    <a:gd name="connsiteY0" fmla="*/ 0 h 1899025"/>
                    <a:gd name="connsiteX1" fmla="*/ 1474694 w 5060576"/>
                    <a:gd name="connsiteY1" fmla="*/ 1891554 h 1899025"/>
                    <a:gd name="connsiteX2" fmla="*/ 5060576 w 5060576"/>
                    <a:gd name="connsiteY2" fmla="*/ 44825 h 1899025"/>
                    <a:gd name="connsiteX0" fmla="*/ 89647 w 5289176"/>
                    <a:gd name="connsiteY0" fmla="*/ 0 h 2076824"/>
                    <a:gd name="connsiteX1" fmla="*/ 1703294 w 5289176"/>
                    <a:gd name="connsiteY1" fmla="*/ 2043953 h 2076824"/>
                    <a:gd name="connsiteX2" fmla="*/ 5289176 w 5289176"/>
                    <a:gd name="connsiteY2" fmla="*/ 197224 h 2076824"/>
                    <a:gd name="connsiteX0" fmla="*/ 0 w 5199529"/>
                    <a:gd name="connsiteY0" fmla="*/ 0 h 2076824"/>
                    <a:gd name="connsiteX1" fmla="*/ 1613647 w 5199529"/>
                    <a:gd name="connsiteY1" fmla="*/ 2043953 h 2076824"/>
                    <a:gd name="connsiteX2" fmla="*/ 5199529 w 5199529"/>
                    <a:gd name="connsiteY2" fmla="*/ 197224 h 2076824"/>
                    <a:gd name="connsiteX0" fmla="*/ 0 w 5351929"/>
                    <a:gd name="connsiteY0" fmla="*/ 31376 h 1851958"/>
                    <a:gd name="connsiteX1" fmla="*/ 1766047 w 5351929"/>
                    <a:gd name="connsiteY1" fmla="*/ 1846729 h 1851958"/>
                    <a:gd name="connsiteX2" fmla="*/ 5351929 w 5351929"/>
                    <a:gd name="connsiteY2" fmla="*/ 0 h 1851958"/>
                    <a:gd name="connsiteX0" fmla="*/ 0 w 5351929"/>
                    <a:gd name="connsiteY0" fmla="*/ 31376 h 1851958"/>
                    <a:gd name="connsiteX1" fmla="*/ 1766047 w 5351929"/>
                    <a:gd name="connsiteY1" fmla="*/ 1846729 h 1851958"/>
                    <a:gd name="connsiteX2" fmla="*/ 5351929 w 5351929"/>
                    <a:gd name="connsiteY2" fmla="*/ 0 h 1851958"/>
                    <a:gd name="connsiteX0" fmla="*/ 0 w 5351929"/>
                    <a:gd name="connsiteY0" fmla="*/ 31376 h 1851958"/>
                    <a:gd name="connsiteX1" fmla="*/ 1766047 w 5351929"/>
                    <a:gd name="connsiteY1" fmla="*/ 1846729 h 1851958"/>
                    <a:gd name="connsiteX2" fmla="*/ 5351929 w 5351929"/>
                    <a:gd name="connsiteY2" fmla="*/ 0 h 1851958"/>
                    <a:gd name="connsiteX0" fmla="*/ 0 w 4894729"/>
                    <a:gd name="connsiteY0" fmla="*/ 0 h 1935629"/>
                    <a:gd name="connsiteX1" fmla="*/ 1308847 w 4894729"/>
                    <a:gd name="connsiteY1" fmla="*/ 1922929 h 1935629"/>
                    <a:gd name="connsiteX2" fmla="*/ 4894729 w 4894729"/>
                    <a:gd name="connsiteY2" fmla="*/ 76200 h 1935629"/>
                    <a:gd name="connsiteX0" fmla="*/ 0 w 4894729"/>
                    <a:gd name="connsiteY0" fmla="*/ 0 h 1935629"/>
                    <a:gd name="connsiteX1" fmla="*/ 1308847 w 4894729"/>
                    <a:gd name="connsiteY1" fmla="*/ 1922929 h 1935629"/>
                    <a:gd name="connsiteX2" fmla="*/ 4894729 w 4894729"/>
                    <a:gd name="connsiteY2" fmla="*/ 76200 h 1935629"/>
                    <a:gd name="connsiteX0" fmla="*/ 0 w 4679576"/>
                    <a:gd name="connsiteY0" fmla="*/ 363071 h 1907241"/>
                    <a:gd name="connsiteX1" fmla="*/ 1093694 w 4679576"/>
                    <a:gd name="connsiteY1" fmla="*/ 1846729 h 1907241"/>
                    <a:gd name="connsiteX2" fmla="*/ 4679576 w 4679576"/>
                    <a:gd name="connsiteY2" fmla="*/ 0 h 1907241"/>
                    <a:gd name="connsiteX0" fmla="*/ 0 w 4742330"/>
                    <a:gd name="connsiteY0" fmla="*/ 564029 h 1940734"/>
                    <a:gd name="connsiteX1" fmla="*/ 1156448 w 4742330"/>
                    <a:gd name="connsiteY1" fmla="*/ 1846729 h 1940734"/>
                    <a:gd name="connsiteX2" fmla="*/ 4742330 w 4742330"/>
                    <a:gd name="connsiteY2" fmla="*/ 0 h 1940734"/>
                    <a:gd name="connsiteX0" fmla="*/ 0 w 4742330"/>
                    <a:gd name="connsiteY0" fmla="*/ 564029 h 1940734"/>
                    <a:gd name="connsiteX1" fmla="*/ 1156448 w 4742330"/>
                    <a:gd name="connsiteY1" fmla="*/ 1846729 h 1940734"/>
                    <a:gd name="connsiteX2" fmla="*/ 4742330 w 4742330"/>
                    <a:gd name="connsiteY2" fmla="*/ 0 h 1940734"/>
                    <a:gd name="connsiteX0" fmla="*/ 0 w 4742330"/>
                    <a:gd name="connsiteY0" fmla="*/ 564029 h 1940734"/>
                    <a:gd name="connsiteX1" fmla="*/ 1156448 w 4742330"/>
                    <a:gd name="connsiteY1" fmla="*/ 1846729 h 1940734"/>
                    <a:gd name="connsiteX2" fmla="*/ 4742330 w 4742330"/>
                    <a:gd name="connsiteY2" fmla="*/ 0 h 1940734"/>
                    <a:gd name="connsiteX0" fmla="*/ 0 w 4742330"/>
                    <a:gd name="connsiteY0" fmla="*/ 564029 h 1953433"/>
                    <a:gd name="connsiteX1" fmla="*/ 1219200 w 4742330"/>
                    <a:gd name="connsiteY1" fmla="*/ 1859428 h 1953433"/>
                    <a:gd name="connsiteX2" fmla="*/ 4742330 w 4742330"/>
                    <a:gd name="connsiteY2" fmla="*/ 0 h 1953433"/>
                    <a:gd name="connsiteX0" fmla="*/ 0 w 5029200"/>
                    <a:gd name="connsiteY0" fmla="*/ 609601 h 2006600"/>
                    <a:gd name="connsiteX1" fmla="*/ 1219200 w 5029200"/>
                    <a:gd name="connsiteY1" fmla="*/ 1905000 h 2006600"/>
                    <a:gd name="connsiteX2" fmla="*/ 5029200 w 5029200"/>
                    <a:gd name="connsiteY2" fmla="*/ 0 h 2006600"/>
                    <a:gd name="connsiteX0" fmla="*/ 0 w 5029200"/>
                    <a:gd name="connsiteY0" fmla="*/ 609601 h 2387599"/>
                    <a:gd name="connsiteX1" fmla="*/ 2297289 w 5029200"/>
                    <a:gd name="connsiteY1" fmla="*/ 2285999 h 2387599"/>
                    <a:gd name="connsiteX2" fmla="*/ 5029200 w 5029200"/>
                    <a:gd name="connsiteY2" fmla="*/ 0 h 2387599"/>
                    <a:gd name="connsiteX0" fmla="*/ 196614 w 5225814"/>
                    <a:gd name="connsiteY0" fmla="*/ 609601 h 2501899"/>
                    <a:gd name="connsiteX1" fmla="*/ 382881 w 5225814"/>
                    <a:gd name="connsiteY1" fmla="*/ 1295399 h 2501899"/>
                    <a:gd name="connsiteX2" fmla="*/ 2493903 w 5225814"/>
                    <a:gd name="connsiteY2" fmla="*/ 2285999 h 2501899"/>
                    <a:gd name="connsiteX3" fmla="*/ 5225814 w 5225814"/>
                    <a:gd name="connsiteY3" fmla="*/ 0 h 2501899"/>
                    <a:gd name="connsiteX0" fmla="*/ 0 w 5029200"/>
                    <a:gd name="connsiteY0" fmla="*/ 609601 h 2501899"/>
                    <a:gd name="connsiteX1" fmla="*/ 186267 w 5029200"/>
                    <a:gd name="connsiteY1" fmla="*/ 1295399 h 2501899"/>
                    <a:gd name="connsiteX2" fmla="*/ 2297289 w 5029200"/>
                    <a:gd name="connsiteY2" fmla="*/ 2285999 h 2501899"/>
                    <a:gd name="connsiteX3" fmla="*/ 5029200 w 5029200"/>
                    <a:gd name="connsiteY3" fmla="*/ 0 h 2501899"/>
                    <a:gd name="connsiteX0" fmla="*/ 0 w 4656667"/>
                    <a:gd name="connsiteY0" fmla="*/ 0 h 1777998"/>
                    <a:gd name="connsiteX1" fmla="*/ 186267 w 4656667"/>
                    <a:gd name="connsiteY1" fmla="*/ 685798 h 1777998"/>
                    <a:gd name="connsiteX2" fmla="*/ 2297289 w 4656667"/>
                    <a:gd name="connsiteY2" fmla="*/ 1676398 h 1777998"/>
                    <a:gd name="connsiteX3" fmla="*/ 4656667 w 4656667"/>
                    <a:gd name="connsiteY3" fmla="*/ 76198 h 1777998"/>
                    <a:gd name="connsiteX0" fmla="*/ 0 w 4656667"/>
                    <a:gd name="connsiteY0" fmla="*/ 0 h 1777998"/>
                    <a:gd name="connsiteX1" fmla="*/ 186267 w 4656667"/>
                    <a:gd name="connsiteY1" fmla="*/ 685798 h 1777998"/>
                    <a:gd name="connsiteX2" fmla="*/ 2297289 w 4656667"/>
                    <a:gd name="connsiteY2" fmla="*/ 1676398 h 1777998"/>
                    <a:gd name="connsiteX3" fmla="*/ 4656667 w 4656667"/>
                    <a:gd name="connsiteY3" fmla="*/ 76198 h 1777998"/>
                    <a:gd name="connsiteX0" fmla="*/ 0 w 4718756"/>
                    <a:gd name="connsiteY0" fmla="*/ 0 h 2006601"/>
                    <a:gd name="connsiteX1" fmla="*/ 248356 w 4718756"/>
                    <a:gd name="connsiteY1" fmla="*/ 914401 h 2006601"/>
                    <a:gd name="connsiteX2" fmla="*/ 2359378 w 4718756"/>
                    <a:gd name="connsiteY2" fmla="*/ 1905001 h 2006601"/>
                    <a:gd name="connsiteX3" fmla="*/ 4718756 w 4718756"/>
                    <a:gd name="connsiteY3" fmla="*/ 304801 h 2006601"/>
                    <a:gd name="connsiteX0" fmla="*/ 0 w 4718756"/>
                    <a:gd name="connsiteY0" fmla="*/ 0 h 2006601"/>
                    <a:gd name="connsiteX1" fmla="*/ 248356 w 4718756"/>
                    <a:gd name="connsiteY1" fmla="*/ 914401 h 2006601"/>
                    <a:gd name="connsiteX2" fmla="*/ 2359378 w 4718756"/>
                    <a:gd name="connsiteY2" fmla="*/ 1905001 h 2006601"/>
                    <a:gd name="connsiteX3" fmla="*/ 4718756 w 4718756"/>
                    <a:gd name="connsiteY3" fmla="*/ 304801 h 2006601"/>
                    <a:gd name="connsiteX0" fmla="*/ 0 w 4718756"/>
                    <a:gd name="connsiteY0" fmla="*/ 0 h 2006601"/>
                    <a:gd name="connsiteX1" fmla="*/ 248356 w 4718756"/>
                    <a:gd name="connsiteY1" fmla="*/ 914401 h 2006601"/>
                    <a:gd name="connsiteX2" fmla="*/ 2359378 w 4718756"/>
                    <a:gd name="connsiteY2" fmla="*/ 1905001 h 2006601"/>
                    <a:gd name="connsiteX3" fmla="*/ 4718756 w 4718756"/>
                    <a:gd name="connsiteY3" fmla="*/ 304801 h 2006601"/>
                    <a:gd name="connsiteX0" fmla="*/ 600193 w 5318949"/>
                    <a:gd name="connsiteY0" fmla="*/ 0 h 2006601"/>
                    <a:gd name="connsiteX1" fmla="*/ 41393 w 5318949"/>
                    <a:gd name="connsiteY1" fmla="*/ 685801 h 2006601"/>
                    <a:gd name="connsiteX2" fmla="*/ 848549 w 5318949"/>
                    <a:gd name="connsiteY2" fmla="*/ 914401 h 2006601"/>
                    <a:gd name="connsiteX3" fmla="*/ 2959571 w 5318949"/>
                    <a:gd name="connsiteY3" fmla="*/ 1905001 h 2006601"/>
                    <a:gd name="connsiteX4" fmla="*/ 5318949 w 5318949"/>
                    <a:gd name="connsiteY4" fmla="*/ 304801 h 2006601"/>
                    <a:gd name="connsiteX0" fmla="*/ 144874 w 4863630"/>
                    <a:gd name="connsiteY0" fmla="*/ 0 h 2006601"/>
                    <a:gd name="connsiteX1" fmla="*/ 393230 w 4863630"/>
                    <a:gd name="connsiteY1" fmla="*/ 914401 h 2006601"/>
                    <a:gd name="connsiteX2" fmla="*/ 2504252 w 4863630"/>
                    <a:gd name="connsiteY2" fmla="*/ 1905001 h 2006601"/>
                    <a:gd name="connsiteX3" fmla="*/ 4863630 w 4863630"/>
                    <a:gd name="connsiteY3" fmla="*/ 304801 h 2006601"/>
                    <a:gd name="connsiteX0" fmla="*/ 144874 w 4863630"/>
                    <a:gd name="connsiteY0" fmla="*/ 0 h 2006601"/>
                    <a:gd name="connsiteX1" fmla="*/ 393230 w 4863630"/>
                    <a:gd name="connsiteY1" fmla="*/ 914401 h 2006601"/>
                    <a:gd name="connsiteX2" fmla="*/ 2504252 w 4863630"/>
                    <a:gd name="connsiteY2" fmla="*/ 1905001 h 2006601"/>
                    <a:gd name="connsiteX3" fmla="*/ 4863630 w 4863630"/>
                    <a:gd name="connsiteY3" fmla="*/ 304801 h 2006601"/>
                    <a:gd name="connsiteX0" fmla="*/ 144874 w 4863630"/>
                    <a:gd name="connsiteY0" fmla="*/ 0 h 2006601"/>
                    <a:gd name="connsiteX1" fmla="*/ 393230 w 4863630"/>
                    <a:gd name="connsiteY1" fmla="*/ 914401 h 2006601"/>
                    <a:gd name="connsiteX2" fmla="*/ 2504252 w 4863630"/>
                    <a:gd name="connsiteY2" fmla="*/ 1905001 h 2006601"/>
                    <a:gd name="connsiteX3" fmla="*/ 4863630 w 4863630"/>
                    <a:gd name="connsiteY3" fmla="*/ 304801 h 2006601"/>
                    <a:gd name="connsiteX0" fmla="*/ 0 w 4718756"/>
                    <a:gd name="connsiteY0" fmla="*/ 0 h 2006601"/>
                    <a:gd name="connsiteX1" fmla="*/ 248356 w 4718756"/>
                    <a:gd name="connsiteY1" fmla="*/ 914401 h 2006601"/>
                    <a:gd name="connsiteX2" fmla="*/ 2359378 w 4718756"/>
                    <a:gd name="connsiteY2" fmla="*/ 1905001 h 2006601"/>
                    <a:gd name="connsiteX3" fmla="*/ 4718756 w 4718756"/>
                    <a:gd name="connsiteY3" fmla="*/ 304801 h 2006601"/>
                    <a:gd name="connsiteX0" fmla="*/ 0 w 4718756"/>
                    <a:gd name="connsiteY0" fmla="*/ 0 h 1905001"/>
                    <a:gd name="connsiteX1" fmla="*/ 2359378 w 4718756"/>
                    <a:gd name="connsiteY1" fmla="*/ 1905001 h 1905001"/>
                    <a:gd name="connsiteX2" fmla="*/ 4718756 w 4718756"/>
                    <a:gd name="connsiteY2" fmla="*/ 304801 h 1905001"/>
                    <a:gd name="connsiteX0" fmla="*/ 144875 w 4863631"/>
                    <a:gd name="connsiteY0" fmla="*/ 0 h 1943101"/>
                    <a:gd name="connsiteX1" fmla="*/ 393230 w 4863631"/>
                    <a:gd name="connsiteY1" fmla="*/ 914401 h 1943101"/>
                    <a:gd name="connsiteX2" fmla="*/ 2504253 w 4863631"/>
                    <a:gd name="connsiteY2" fmla="*/ 1905001 h 1943101"/>
                    <a:gd name="connsiteX3" fmla="*/ 4863631 w 4863631"/>
                    <a:gd name="connsiteY3" fmla="*/ 304801 h 1943101"/>
                    <a:gd name="connsiteX0" fmla="*/ 2436 w 4721192"/>
                    <a:gd name="connsiteY0" fmla="*/ 0 h 1943101"/>
                    <a:gd name="connsiteX1" fmla="*/ 250791 w 4721192"/>
                    <a:gd name="connsiteY1" fmla="*/ 914401 h 1943101"/>
                    <a:gd name="connsiteX2" fmla="*/ 2361814 w 4721192"/>
                    <a:gd name="connsiteY2" fmla="*/ 1905001 h 1943101"/>
                    <a:gd name="connsiteX3" fmla="*/ 4721192 w 4721192"/>
                    <a:gd name="connsiteY3" fmla="*/ 304801 h 1943101"/>
                    <a:gd name="connsiteX0" fmla="*/ 2436 w 4721192"/>
                    <a:gd name="connsiteY0" fmla="*/ 0 h 1943101"/>
                    <a:gd name="connsiteX1" fmla="*/ 250791 w 4721192"/>
                    <a:gd name="connsiteY1" fmla="*/ 914401 h 1943101"/>
                    <a:gd name="connsiteX2" fmla="*/ 2361814 w 4721192"/>
                    <a:gd name="connsiteY2" fmla="*/ 1905001 h 1943101"/>
                    <a:gd name="connsiteX3" fmla="*/ 4721192 w 4721192"/>
                    <a:gd name="connsiteY3" fmla="*/ 304801 h 1943101"/>
                    <a:gd name="connsiteX0" fmla="*/ 2436 w 4721192"/>
                    <a:gd name="connsiteY0" fmla="*/ 0 h 1943101"/>
                    <a:gd name="connsiteX1" fmla="*/ 250791 w 4721192"/>
                    <a:gd name="connsiteY1" fmla="*/ 914401 h 1943101"/>
                    <a:gd name="connsiteX2" fmla="*/ 2361814 w 4721192"/>
                    <a:gd name="connsiteY2" fmla="*/ 1905001 h 1943101"/>
                    <a:gd name="connsiteX3" fmla="*/ 4721192 w 4721192"/>
                    <a:gd name="connsiteY3" fmla="*/ 304801 h 1943101"/>
                    <a:gd name="connsiteX0" fmla="*/ 2436 w 4534925"/>
                    <a:gd name="connsiteY0" fmla="*/ 0 h 1943101"/>
                    <a:gd name="connsiteX1" fmla="*/ 250791 w 4534925"/>
                    <a:gd name="connsiteY1" fmla="*/ 914401 h 1943101"/>
                    <a:gd name="connsiteX2" fmla="*/ 2361814 w 4534925"/>
                    <a:gd name="connsiteY2" fmla="*/ 1905001 h 1943101"/>
                    <a:gd name="connsiteX3" fmla="*/ 4534925 w 4534925"/>
                    <a:gd name="connsiteY3" fmla="*/ 457201 h 19431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34925" h="1943101">
                      <a:moveTo>
                        <a:pt x="2436" y="0"/>
                      </a:moveTo>
                      <a:cubicBezTo>
                        <a:pt x="231313" y="832971"/>
                        <a:pt x="0" y="260725"/>
                        <a:pt x="250791" y="914401"/>
                      </a:cubicBezTo>
                      <a:cubicBezTo>
                        <a:pt x="600194" y="1487395"/>
                        <a:pt x="1665444" y="1943101"/>
                        <a:pt x="2361814" y="1905001"/>
                      </a:cubicBezTo>
                      <a:cubicBezTo>
                        <a:pt x="3106881" y="1803401"/>
                        <a:pt x="4032073" y="939801"/>
                        <a:pt x="4534925" y="457201"/>
                      </a:cubicBezTo>
                    </a:path>
                  </a:pathLst>
                </a:custGeom>
                <a:ln w="1905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99" name="TextBox 98"/>
                <p:cNvSpPr txBox="1"/>
                <p:nvPr/>
              </p:nvSpPr>
              <p:spPr>
                <a:xfrm>
                  <a:off x="5105400" y="1486034"/>
                  <a:ext cx="430599" cy="3533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 smtClean="0">
                      <a:solidFill>
                        <a:srgbClr val="7030A0"/>
                      </a:solidFill>
                    </a:rPr>
                    <a:t>(a)</a:t>
                  </a:r>
                  <a:endParaRPr lang="en-US" sz="1500" dirty="0"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100" name="TextBox 99"/>
                <p:cNvSpPr txBox="1"/>
                <p:nvPr/>
              </p:nvSpPr>
              <p:spPr>
                <a:xfrm>
                  <a:off x="7050498" y="2476634"/>
                  <a:ext cx="441179" cy="3533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 smtClean="0">
                      <a:solidFill>
                        <a:srgbClr val="7030A0"/>
                      </a:solidFill>
                    </a:rPr>
                    <a:t>(b)</a:t>
                  </a:r>
                  <a:endParaRPr lang="en-US" sz="1500" dirty="0"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101" name="TextBox 100"/>
                <p:cNvSpPr txBox="1"/>
                <p:nvPr/>
              </p:nvSpPr>
              <p:spPr>
                <a:xfrm>
                  <a:off x="7604738" y="3204880"/>
                  <a:ext cx="420020" cy="3533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 smtClean="0">
                      <a:solidFill>
                        <a:srgbClr val="7030A0"/>
                      </a:solidFill>
                    </a:rPr>
                    <a:t>(c)</a:t>
                  </a:r>
                  <a:endParaRPr lang="en-US" sz="1500" dirty="0">
                    <a:solidFill>
                      <a:srgbClr val="7030A0"/>
                    </a:solidFill>
                  </a:endParaRPr>
                </a:p>
              </p:txBody>
            </p:sp>
          </p:grpSp>
          <p:grpSp>
            <p:nvGrpSpPr>
              <p:cNvPr id="7" name="Group 49"/>
              <p:cNvGrpSpPr/>
              <p:nvPr/>
            </p:nvGrpSpPr>
            <p:grpSpPr>
              <a:xfrm>
                <a:off x="685800" y="1905000"/>
                <a:ext cx="7123978" cy="4301654"/>
                <a:chOff x="685800" y="1985680"/>
                <a:chExt cx="7123978" cy="4301654"/>
              </a:xfrm>
            </p:grpSpPr>
            <p:cxnSp>
              <p:nvCxnSpPr>
                <p:cNvPr id="51" name="Straight Arrow Connector 50"/>
                <p:cNvCxnSpPr/>
                <p:nvPr/>
              </p:nvCxnSpPr>
              <p:spPr>
                <a:xfrm>
                  <a:off x="1462136" y="5719480"/>
                  <a:ext cx="624840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Arrow Connector 51"/>
                <p:cNvCxnSpPr/>
                <p:nvPr/>
              </p:nvCxnSpPr>
              <p:spPr>
                <a:xfrm flipV="1">
                  <a:off x="1462136" y="1985680"/>
                  <a:ext cx="0" cy="37338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Freeform 52"/>
                <p:cNvSpPr/>
                <p:nvPr/>
              </p:nvSpPr>
              <p:spPr>
                <a:xfrm>
                  <a:off x="1466618" y="2602002"/>
                  <a:ext cx="5162782" cy="2836187"/>
                </a:xfrm>
                <a:custGeom>
                  <a:avLst/>
                  <a:gdLst>
                    <a:gd name="connsiteX0" fmla="*/ 0 w 5918200"/>
                    <a:gd name="connsiteY0" fmla="*/ 1095188 h 3869765"/>
                    <a:gd name="connsiteX1" fmla="*/ 1013012 w 5918200"/>
                    <a:gd name="connsiteY1" fmla="*/ 2457823 h 3869765"/>
                    <a:gd name="connsiteX2" fmla="*/ 1649506 w 5918200"/>
                    <a:gd name="connsiteY2" fmla="*/ 1875117 h 3869765"/>
                    <a:gd name="connsiteX3" fmla="*/ 2286000 w 5918200"/>
                    <a:gd name="connsiteY3" fmla="*/ 2834341 h 3869765"/>
                    <a:gd name="connsiteX4" fmla="*/ 3065929 w 5918200"/>
                    <a:gd name="connsiteY4" fmla="*/ 1606176 h 3869765"/>
                    <a:gd name="connsiteX5" fmla="*/ 3774141 w 5918200"/>
                    <a:gd name="connsiteY5" fmla="*/ 3694953 h 3869765"/>
                    <a:gd name="connsiteX6" fmla="*/ 5602941 w 5918200"/>
                    <a:gd name="connsiteY6" fmla="*/ 557306 h 3869765"/>
                    <a:gd name="connsiteX7" fmla="*/ 5665694 w 5918200"/>
                    <a:gd name="connsiteY7" fmla="*/ 351117 h 3869765"/>
                    <a:gd name="connsiteX0" fmla="*/ 0 w 6106459"/>
                    <a:gd name="connsiteY0" fmla="*/ 1070535 h 3845112"/>
                    <a:gd name="connsiteX1" fmla="*/ 1013012 w 6106459"/>
                    <a:gd name="connsiteY1" fmla="*/ 2433170 h 3845112"/>
                    <a:gd name="connsiteX2" fmla="*/ 1649506 w 6106459"/>
                    <a:gd name="connsiteY2" fmla="*/ 1850464 h 3845112"/>
                    <a:gd name="connsiteX3" fmla="*/ 2286000 w 6106459"/>
                    <a:gd name="connsiteY3" fmla="*/ 2809688 h 3845112"/>
                    <a:gd name="connsiteX4" fmla="*/ 3065929 w 6106459"/>
                    <a:gd name="connsiteY4" fmla="*/ 1581523 h 3845112"/>
                    <a:gd name="connsiteX5" fmla="*/ 3774141 w 6106459"/>
                    <a:gd name="connsiteY5" fmla="*/ 3670300 h 3845112"/>
                    <a:gd name="connsiteX6" fmla="*/ 5602941 w 6106459"/>
                    <a:gd name="connsiteY6" fmla="*/ 532653 h 3845112"/>
                    <a:gd name="connsiteX7" fmla="*/ 6096000 w 6106459"/>
                    <a:gd name="connsiteY7" fmla="*/ 474382 h 3845112"/>
                    <a:gd name="connsiteX0" fmla="*/ 0 w 5939117"/>
                    <a:gd name="connsiteY0" fmla="*/ 1108635 h 3883212"/>
                    <a:gd name="connsiteX1" fmla="*/ 1013012 w 5939117"/>
                    <a:gd name="connsiteY1" fmla="*/ 2471270 h 3883212"/>
                    <a:gd name="connsiteX2" fmla="*/ 1649506 w 5939117"/>
                    <a:gd name="connsiteY2" fmla="*/ 1888564 h 3883212"/>
                    <a:gd name="connsiteX3" fmla="*/ 2286000 w 5939117"/>
                    <a:gd name="connsiteY3" fmla="*/ 2847788 h 3883212"/>
                    <a:gd name="connsiteX4" fmla="*/ 3065929 w 5939117"/>
                    <a:gd name="connsiteY4" fmla="*/ 1619623 h 3883212"/>
                    <a:gd name="connsiteX5" fmla="*/ 3774141 w 5939117"/>
                    <a:gd name="connsiteY5" fmla="*/ 3708400 h 3883212"/>
                    <a:gd name="connsiteX6" fmla="*/ 5602941 w 5939117"/>
                    <a:gd name="connsiteY6" fmla="*/ 570753 h 3883212"/>
                    <a:gd name="connsiteX7" fmla="*/ 5791200 w 5939117"/>
                    <a:gd name="connsiteY7" fmla="*/ 283881 h 3883212"/>
                    <a:gd name="connsiteX0" fmla="*/ 0 w 5791200"/>
                    <a:gd name="connsiteY0" fmla="*/ 824754 h 3647143"/>
                    <a:gd name="connsiteX1" fmla="*/ 1013012 w 5791200"/>
                    <a:gd name="connsiteY1" fmla="*/ 2187389 h 3647143"/>
                    <a:gd name="connsiteX2" fmla="*/ 1649506 w 5791200"/>
                    <a:gd name="connsiteY2" fmla="*/ 1604683 h 3647143"/>
                    <a:gd name="connsiteX3" fmla="*/ 2286000 w 5791200"/>
                    <a:gd name="connsiteY3" fmla="*/ 2563907 h 3647143"/>
                    <a:gd name="connsiteX4" fmla="*/ 3065929 w 5791200"/>
                    <a:gd name="connsiteY4" fmla="*/ 1335742 h 3647143"/>
                    <a:gd name="connsiteX5" fmla="*/ 3774141 w 5791200"/>
                    <a:gd name="connsiteY5" fmla="*/ 3424519 h 3647143"/>
                    <a:gd name="connsiteX6" fmla="*/ 5791200 w 5791200"/>
                    <a:gd name="connsiteY6" fmla="*/ 0 h 3647143"/>
                    <a:gd name="connsiteX0" fmla="*/ 0 w 5638800"/>
                    <a:gd name="connsiteY0" fmla="*/ 443754 h 3202643"/>
                    <a:gd name="connsiteX1" fmla="*/ 1013012 w 5638800"/>
                    <a:gd name="connsiteY1" fmla="*/ 1806389 h 3202643"/>
                    <a:gd name="connsiteX2" fmla="*/ 1649506 w 5638800"/>
                    <a:gd name="connsiteY2" fmla="*/ 1223683 h 3202643"/>
                    <a:gd name="connsiteX3" fmla="*/ 2286000 w 5638800"/>
                    <a:gd name="connsiteY3" fmla="*/ 2182907 h 3202643"/>
                    <a:gd name="connsiteX4" fmla="*/ 3065929 w 5638800"/>
                    <a:gd name="connsiteY4" fmla="*/ 954742 h 3202643"/>
                    <a:gd name="connsiteX5" fmla="*/ 3774141 w 5638800"/>
                    <a:gd name="connsiteY5" fmla="*/ 3043519 h 3202643"/>
                    <a:gd name="connsiteX6" fmla="*/ 5638800 w 5638800"/>
                    <a:gd name="connsiteY6" fmla="*/ 0 h 3202643"/>
                    <a:gd name="connsiteX0" fmla="*/ 0 w 5638800"/>
                    <a:gd name="connsiteY0" fmla="*/ 228600 h 3202643"/>
                    <a:gd name="connsiteX1" fmla="*/ 1013012 w 5638800"/>
                    <a:gd name="connsiteY1" fmla="*/ 1806389 h 3202643"/>
                    <a:gd name="connsiteX2" fmla="*/ 1649506 w 5638800"/>
                    <a:gd name="connsiteY2" fmla="*/ 1223683 h 3202643"/>
                    <a:gd name="connsiteX3" fmla="*/ 2286000 w 5638800"/>
                    <a:gd name="connsiteY3" fmla="*/ 2182907 h 3202643"/>
                    <a:gd name="connsiteX4" fmla="*/ 3065929 w 5638800"/>
                    <a:gd name="connsiteY4" fmla="*/ 954742 h 3202643"/>
                    <a:gd name="connsiteX5" fmla="*/ 3774141 w 5638800"/>
                    <a:gd name="connsiteY5" fmla="*/ 3043519 h 3202643"/>
                    <a:gd name="connsiteX6" fmla="*/ 5638800 w 5638800"/>
                    <a:gd name="connsiteY6" fmla="*/ 0 h 3202643"/>
                    <a:gd name="connsiteX0" fmla="*/ 0 w 5638800"/>
                    <a:gd name="connsiteY0" fmla="*/ 228600 h 3208993"/>
                    <a:gd name="connsiteX1" fmla="*/ 1013012 w 5638800"/>
                    <a:gd name="connsiteY1" fmla="*/ 1806389 h 3208993"/>
                    <a:gd name="connsiteX2" fmla="*/ 1649506 w 5638800"/>
                    <a:gd name="connsiteY2" fmla="*/ 1223683 h 3208993"/>
                    <a:gd name="connsiteX3" fmla="*/ 2286000 w 5638800"/>
                    <a:gd name="connsiteY3" fmla="*/ 2182907 h 3208993"/>
                    <a:gd name="connsiteX4" fmla="*/ 2895600 w 5638800"/>
                    <a:gd name="connsiteY4" fmla="*/ 992843 h 3208993"/>
                    <a:gd name="connsiteX5" fmla="*/ 3774141 w 5638800"/>
                    <a:gd name="connsiteY5" fmla="*/ 3043519 h 3208993"/>
                    <a:gd name="connsiteX6" fmla="*/ 5638800 w 5638800"/>
                    <a:gd name="connsiteY6" fmla="*/ 0 h 3208993"/>
                    <a:gd name="connsiteX0" fmla="*/ 0 w 5638800"/>
                    <a:gd name="connsiteY0" fmla="*/ 228600 h 3208993"/>
                    <a:gd name="connsiteX1" fmla="*/ 838200 w 5638800"/>
                    <a:gd name="connsiteY1" fmla="*/ 1754843 h 3208993"/>
                    <a:gd name="connsiteX2" fmla="*/ 1649506 w 5638800"/>
                    <a:gd name="connsiteY2" fmla="*/ 1223683 h 3208993"/>
                    <a:gd name="connsiteX3" fmla="*/ 2286000 w 5638800"/>
                    <a:gd name="connsiteY3" fmla="*/ 2182907 h 3208993"/>
                    <a:gd name="connsiteX4" fmla="*/ 2895600 w 5638800"/>
                    <a:gd name="connsiteY4" fmla="*/ 992843 h 3208993"/>
                    <a:gd name="connsiteX5" fmla="*/ 3774141 w 5638800"/>
                    <a:gd name="connsiteY5" fmla="*/ 3043519 h 3208993"/>
                    <a:gd name="connsiteX6" fmla="*/ 5638800 w 5638800"/>
                    <a:gd name="connsiteY6" fmla="*/ 0 h 3208993"/>
                    <a:gd name="connsiteX0" fmla="*/ 0 w 5638800"/>
                    <a:gd name="connsiteY0" fmla="*/ 228600 h 3208993"/>
                    <a:gd name="connsiteX1" fmla="*/ 838200 w 5638800"/>
                    <a:gd name="connsiteY1" fmla="*/ 1754843 h 3208993"/>
                    <a:gd name="connsiteX2" fmla="*/ 1595718 w 5638800"/>
                    <a:gd name="connsiteY2" fmla="*/ 1364878 h 3208993"/>
                    <a:gd name="connsiteX3" fmla="*/ 2286000 w 5638800"/>
                    <a:gd name="connsiteY3" fmla="*/ 2182907 h 3208993"/>
                    <a:gd name="connsiteX4" fmla="*/ 2895600 w 5638800"/>
                    <a:gd name="connsiteY4" fmla="*/ 992843 h 3208993"/>
                    <a:gd name="connsiteX5" fmla="*/ 3774141 w 5638800"/>
                    <a:gd name="connsiteY5" fmla="*/ 3043519 h 3208993"/>
                    <a:gd name="connsiteX6" fmla="*/ 5638800 w 5638800"/>
                    <a:gd name="connsiteY6" fmla="*/ 0 h 3208993"/>
                    <a:gd name="connsiteX0" fmla="*/ 0 w 5162782"/>
                    <a:gd name="connsiteY0" fmla="*/ 0 h 2836187"/>
                    <a:gd name="connsiteX1" fmla="*/ 838200 w 5162782"/>
                    <a:gd name="connsiteY1" fmla="*/ 1526243 h 2836187"/>
                    <a:gd name="connsiteX2" fmla="*/ 1595718 w 5162782"/>
                    <a:gd name="connsiteY2" fmla="*/ 1136278 h 2836187"/>
                    <a:gd name="connsiteX3" fmla="*/ 2286000 w 5162782"/>
                    <a:gd name="connsiteY3" fmla="*/ 1954307 h 2836187"/>
                    <a:gd name="connsiteX4" fmla="*/ 2895600 w 5162782"/>
                    <a:gd name="connsiteY4" fmla="*/ 764243 h 2836187"/>
                    <a:gd name="connsiteX5" fmla="*/ 3774141 w 5162782"/>
                    <a:gd name="connsiteY5" fmla="*/ 2814919 h 2836187"/>
                    <a:gd name="connsiteX6" fmla="*/ 5162782 w 5162782"/>
                    <a:gd name="connsiteY6" fmla="*/ 636632 h 2836187"/>
                    <a:gd name="connsiteX0" fmla="*/ 0 w 5162782"/>
                    <a:gd name="connsiteY0" fmla="*/ 0 h 2836187"/>
                    <a:gd name="connsiteX1" fmla="*/ 838200 w 5162782"/>
                    <a:gd name="connsiteY1" fmla="*/ 1526243 h 2836187"/>
                    <a:gd name="connsiteX2" fmla="*/ 1595718 w 5162782"/>
                    <a:gd name="connsiteY2" fmla="*/ 1136278 h 2836187"/>
                    <a:gd name="connsiteX3" fmla="*/ 2286000 w 5162782"/>
                    <a:gd name="connsiteY3" fmla="*/ 1954307 h 2836187"/>
                    <a:gd name="connsiteX4" fmla="*/ 2895600 w 5162782"/>
                    <a:gd name="connsiteY4" fmla="*/ 764243 h 2836187"/>
                    <a:gd name="connsiteX5" fmla="*/ 3774141 w 5162782"/>
                    <a:gd name="connsiteY5" fmla="*/ 2814919 h 2836187"/>
                    <a:gd name="connsiteX6" fmla="*/ 5162782 w 5162782"/>
                    <a:gd name="connsiteY6" fmla="*/ 636632 h 2836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62782" h="2836187">
                      <a:moveTo>
                        <a:pt x="0" y="0"/>
                      </a:moveTo>
                      <a:cubicBezTo>
                        <a:pt x="369047" y="616323"/>
                        <a:pt x="572247" y="1336863"/>
                        <a:pt x="838200" y="1526243"/>
                      </a:cubicBezTo>
                      <a:cubicBezTo>
                        <a:pt x="1104153" y="1715623"/>
                        <a:pt x="1354418" y="1064934"/>
                        <a:pt x="1595718" y="1136278"/>
                      </a:cubicBezTo>
                      <a:cubicBezTo>
                        <a:pt x="1837018" y="1207622"/>
                        <a:pt x="2069353" y="2016313"/>
                        <a:pt x="2286000" y="1954307"/>
                      </a:cubicBezTo>
                      <a:cubicBezTo>
                        <a:pt x="2502647" y="1892301"/>
                        <a:pt x="2647576" y="620808"/>
                        <a:pt x="2895600" y="764243"/>
                      </a:cubicBezTo>
                      <a:cubicBezTo>
                        <a:pt x="3143624" y="907678"/>
                        <a:pt x="3396277" y="2836187"/>
                        <a:pt x="3774141" y="2814919"/>
                      </a:cubicBezTo>
                      <a:cubicBezTo>
                        <a:pt x="4152005" y="2793651"/>
                        <a:pt x="4863586" y="1390414"/>
                        <a:pt x="5162782" y="636632"/>
                      </a:cubicBezTo>
                    </a:path>
                  </a:pathLst>
                </a:custGeom>
                <a:ln w="508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cxnSp>
              <p:nvCxnSpPr>
                <p:cNvPr id="54" name="Straight Connector 53"/>
                <p:cNvCxnSpPr/>
                <p:nvPr/>
              </p:nvCxnSpPr>
              <p:spPr>
                <a:xfrm flipV="1">
                  <a:off x="1766936" y="3204880"/>
                  <a:ext cx="0" cy="25146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TextBox 54"/>
                <p:cNvSpPr txBox="1"/>
                <p:nvPr/>
              </p:nvSpPr>
              <p:spPr>
                <a:xfrm>
                  <a:off x="6372333" y="5372234"/>
                  <a:ext cx="1437445" cy="3533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CA" sz="1500" dirty="0" smtClean="0"/>
                    <a:t>solution space</a:t>
                  </a:r>
                </a:p>
              </p:txBody>
            </p:sp>
            <p:sp>
              <p:nvSpPr>
                <p:cNvPr id="56" name="TextBox 55"/>
                <p:cNvSpPr txBox="1"/>
                <p:nvPr/>
              </p:nvSpPr>
              <p:spPr>
                <a:xfrm>
                  <a:off x="7481935" y="5719478"/>
                  <a:ext cx="317748" cy="4037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CA" i="1" dirty="0" smtClean="0"/>
                    <a:t>S</a:t>
                  </a:r>
                  <a:endParaRPr lang="en-CA" i="1" dirty="0"/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1605570" y="5746374"/>
                  <a:ext cx="379463" cy="4037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CA" b="1" i="1" dirty="0" smtClean="0"/>
                    <a:t>S</a:t>
                  </a:r>
                  <a:r>
                    <a:rPr lang="en-CA" b="1" i="1" baseline="-25000" dirty="0" smtClean="0"/>
                    <a:t>t</a:t>
                  </a:r>
                  <a:endParaRPr lang="en-CA" b="1" i="1" dirty="0"/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>
                  <a:off x="4882171" y="5883548"/>
                  <a:ext cx="550504" cy="4037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CA" b="1" i="1" dirty="0" smtClean="0">
                      <a:solidFill>
                        <a:srgbClr val="7030A0"/>
                      </a:solidFill>
                    </a:rPr>
                    <a:t>S</a:t>
                  </a:r>
                  <a:r>
                    <a:rPr lang="en-CA" b="1" i="1" baseline="-25000" dirty="0" smtClean="0">
                      <a:solidFill>
                        <a:srgbClr val="7030A0"/>
                      </a:solidFill>
                    </a:rPr>
                    <a:t>t+1</a:t>
                  </a:r>
                  <a:endParaRPr lang="en-CA" b="1" i="1" dirty="0">
                    <a:solidFill>
                      <a:srgbClr val="7030A0"/>
                    </a:solidFill>
                  </a:endParaRPr>
                </a:p>
              </p:txBody>
            </p:sp>
            <p:grpSp>
              <p:nvGrpSpPr>
                <p:cNvPr id="8" name="Group 58"/>
                <p:cNvGrpSpPr/>
                <p:nvPr/>
              </p:nvGrpSpPr>
              <p:grpSpPr>
                <a:xfrm>
                  <a:off x="2038350" y="5582771"/>
                  <a:ext cx="3115236" cy="246529"/>
                  <a:chOff x="2031394" y="5589492"/>
                  <a:chExt cx="3115236" cy="246529"/>
                </a:xfrm>
              </p:grpSpPr>
              <p:grpSp>
                <p:nvGrpSpPr>
                  <p:cNvPr id="9" name="Group 71"/>
                  <p:cNvGrpSpPr/>
                  <p:nvPr/>
                </p:nvGrpSpPr>
                <p:grpSpPr>
                  <a:xfrm>
                    <a:off x="2031394" y="5589492"/>
                    <a:ext cx="228600" cy="228600"/>
                    <a:chOff x="381000" y="3886200"/>
                    <a:chExt cx="228600" cy="228600"/>
                  </a:xfrm>
                </p:grpSpPr>
                <p:cxnSp>
                  <p:nvCxnSpPr>
                    <p:cNvPr id="85" name="Straight Connector 84"/>
                    <p:cNvCxnSpPr/>
                    <p:nvPr/>
                  </p:nvCxnSpPr>
                  <p:spPr>
                    <a:xfrm>
                      <a:off x="381000" y="3886200"/>
                      <a:ext cx="228600" cy="228600"/>
                    </a:xfrm>
                    <a:prstGeom prst="line">
                      <a:avLst/>
                    </a:prstGeom>
                    <a:ln w="22225">
                      <a:solidFill>
                        <a:srgbClr val="7030A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" name="Straight Connector 85"/>
                    <p:cNvCxnSpPr/>
                    <p:nvPr/>
                  </p:nvCxnSpPr>
                  <p:spPr>
                    <a:xfrm flipV="1">
                      <a:off x="381000" y="3886200"/>
                      <a:ext cx="228600" cy="228600"/>
                    </a:xfrm>
                    <a:prstGeom prst="line">
                      <a:avLst/>
                    </a:prstGeom>
                    <a:ln w="22225">
                      <a:solidFill>
                        <a:srgbClr val="7030A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" name="Group 80"/>
                  <p:cNvGrpSpPr/>
                  <p:nvPr/>
                </p:nvGrpSpPr>
                <p:grpSpPr>
                  <a:xfrm>
                    <a:off x="4232231" y="5607421"/>
                    <a:ext cx="228600" cy="228600"/>
                    <a:chOff x="735106" y="3886200"/>
                    <a:chExt cx="228600" cy="228600"/>
                  </a:xfrm>
                </p:grpSpPr>
                <p:cxnSp>
                  <p:nvCxnSpPr>
                    <p:cNvPr id="83" name="Straight Connector 82"/>
                    <p:cNvCxnSpPr/>
                    <p:nvPr/>
                  </p:nvCxnSpPr>
                  <p:spPr>
                    <a:xfrm>
                      <a:off x="735106" y="3886200"/>
                      <a:ext cx="228600" cy="228600"/>
                    </a:xfrm>
                    <a:prstGeom prst="line">
                      <a:avLst/>
                    </a:prstGeom>
                    <a:ln w="22225">
                      <a:solidFill>
                        <a:srgbClr val="7030A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" name="Straight Connector 83"/>
                    <p:cNvCxnSpPr/>
                    <p:nvPr/>
                  </p:nvCxnSpPr>
                  <p:spPr>
                    <a:xfrm flipV="1">
                      <a:off x="735106" y="3886200"/>
                      <a:ext cx="228600" cy="228600"/>
                    </a:xfrm>
                    <a:prstGeom prst="line">
                      <a:avLst/>
                    </a:prstGeom>
                    <a:ln w="22225">
                      <a:solidFill>
                        <a:srgbClr val="7030A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1" name="Group 83"/>
                  <p:cNvGrpSpPr/>
                  <p:nvPr/>
                </p:nvGrpSpPr>
                <p:grpSpPr>
                  <a:xfrm>
                    <a:off x="4918030" y="5607421"/>
                    <a:ext cx="228600" cy="228600"/>
                    <a:chOff x="381000" y="3886200"/>
                    <a:chExt cx="228600" cy="228600"/>
                  </a:xfrm>
                </p:grpSpPr>
                <p:cxnSp>
                  <p:nvCxnSpPr>
                    <p:cNvPr id="81" name="Straight Connector 80"/>
                    <p:cNvCxnSpPr/>
                    <p:nvPr/>
                  </p:nvCxnSpPr>
                  <p:spPr>
                    <a:xfrm>
                      <a:off x="381000" y="3886200"/>
                      <a:ext cx="228600" cy="228600"/>
                    </a:xfrm>
                    <a:prstGeom prst="line">
                      <a:avLst/>
                    </a:prstGeom>
                    <a:ln w="19050">
                      <a:solidFill>
                        <a:srgbClr val="7030A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" name="Straight Connector 81"/>
                    <p:cNvCxnSpPr/>
                    <p:nvPr/>
                  </p:nvCxnSpPr>
                  <p:spPr>
                    <a:xfrm flipV="1">
                      <a:off x="381000" y="3886200"/>
                      <a:ext cx="228600" cy="228600"/>
                    </a:xfrm>
                    <a:prstGeom prst="line">
                      <a:avLst/>
                    </a:prstGeom>
                    <a:ln w="19050">
                      <a:solidFill>
                        <a:srgbClr val="7030A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2" name="Group 60"/>
                <p:cNvGrpSpPr/>
                <p:nvPr/>
              </p:nvGrpSpPr>
              <p:grpSpPr>
                <a:xfrm>
                  <a:off x="2143454" y="3379692"/>
                  <a:ext cx="2895602" cy="2354904"/>
                  <a:chOff x="2143454" y="3379692"/>
                  <a:chExt cx="2895602" cy="2354904"/>
                </a:xfrm>
              </p:grpSpPr>
              <p:cxnSp>
                <p:nvCxnSpPr>
                  <p:cNvPr id="75" name="Straight Connector 74"/>
                  <p:cNvCxnSpPr/>
                  <p:nvPr/>
                </p:nvCxnSpPr>
                <p:spPr>
                  <a:xfrm flipH="1" flipV="1">
                    <a:off x="2143454" y="3379692"/>
                    <a:ext cx="4482" cy="2339788"/>
                  </a:xfrm>
                  <a:prstGeom prst="line">
                    <a:avLst/>
                  </a:prstGeom>
                  <a:ln w="19050">
                    <a:solidFill>
                      <a:srgbClr val="7030A0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rot="16200000" flipV="1">
                    <a:off x="4500727" y="5196267"/>
                    <a:ext cx="1066802" cy="9856"/>
                  </a:xfrm>
                  <a:prstGeom prst="line">
                    <a:avLst/>
                  </a:prstGeom>
                  <a:ln w="19050">
                    <a:solidFill>
                      <a:srgbClr val="7030A0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76"/>
                  <p:cNvCxnSpPr/>
                  <p:nvPr/>
                </p:nvCxnSpPr>
                <p:spPr>
                  <a:xfrm flipV="1">
                    <a:off x="4357736" y="4195480"/>
                    <a:ext cx="0" cy="1524000"/>
                  </a:xfrm>
                  <a:prstGeom prst="line">
                    <a:avLst/>
                  </a:prstGeom>
                  <a:ln w="19050">
                    <a:solidFill>
                      <a:srgbClr val="7030A0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2" name="TextBox 61"/>
                <p:cNvSpPr txBox="1"/>
                <p:nvPr/>
              </p:nvSpPr>
              <p:spPr>
                <a:xfrm>
                  <a:off x="685800" y="2214280"/>
                  <a:ext cx="781496" cy="5383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600" b="1" i="1" dirty="0" smtClean="0"/>
                    <a:t>E</a:t>
                  </a:r>
                  <a:r>
                    <a:rPr lang="en-US" sz="2600" b="1" dirty="0" smtClean="0"/>
                    <a:t>(</a:t>
                  </a:r>
                  <a:r>
                    <a:rPr lang="en-US" sz="2600" b="1" i="1" dirty="0" smtClean="0"/>
                    <a:t>S</a:t>
                  </a:r>
                  <a:r>
                    <a:rPr lang="en-US" sz="2600" b="1" dirty="0" smtClean="0"/>
                    <a:t>)</a:t>
                  </a:r>
                  <a:endParaRPr lang="en-US" sz="2600" b="1" dirty="0"/>
                </a:p>
              </p:txBody>
            </p: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1447800" y="3162434"/>
                  <a:ext cx="5715000" cy="0"/>
                </a:xfrm>
                <a:prstGeom prst="line">
                  <a:avLst/>
                </a:prstGeom>
                <a:ln w="6350">
                  <a:solidFill>
                    <a:schemeClr val="bg1">
                      <a:lumMod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" name="TextBox 63"/>
                <p:cNvSpPr txBox="1"/>
                <p:nvPr/>
              </p:nvSpPr>
              <p:spPr>
                <a:xfrm>
                  <a:off x="838199" y="2945502"/>
                  <a:ext cx="652775" cy="4037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 smtClean="0">
                      <a:solidFill>
                        <a:schemeClr val="bg1">
                          <a:lumMod val="50000"/>
                        </a:schemeClr>
                      </a:solidFill>
                    </a:rPr>
                    <a:t>E</a:t>
                  </a:r>
                  <a:r>
                    <a:rPr lang="en-US" dirty="0" smtClean="0">
                      <a:solidFill>
                        <a:schemeClr val="bg1">
                          <a:lumMod val="50000"/>
                        </a:schemeClr>
                      </a:solidFill>
                    </a:rPr>
                    <a:t>(</a:t>
                  </a:r>
                  <a:r>
                    <a:rPr lang="en-US" i="1" dirty="0" smtClean="0">
                      <a:solidFill>
                        <a:schemeClr val="bg1">
                          <a:lumMod val="50000"/>
                        </a:schemeClr>
                      </a:solidFill>
                    </a:rPr>
                    <a:t>S</a:t>
                  </a:r>
                  <a:r>
                    <a:rPr lang="en-US" i="1" baseline="-25000" dirty="0" smtClean="0">
                      <a:solidFill>
                        <a:schemeClr val="bg1">
                          <a:lumMod val="50000"/>
                        </a:schemeClr>
                      </a:solidFill>
                    </a:rPr>
                    <a:t>t</a:t>
                  </a:r>
                  <a:r>
                    <a:rPr lang="en-US" dirty="0" smtClean="0">
                      <a:solidFill>
                        <a:schemeClr val="bg1">
                          <a:lumMod val="50000"/>
                        </a:schemeClr>
                      </a:solidFill>
                    </a:rPr>
                    <a:t>)</a:t>
                  </a:r>
                  <a:endParaRPr lang="en-US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cxnSp>
              <p:nvCxnSpPr>
                <p:cNvPr id="65" name="Straight Arrow Connector 64"/>
                <p:cNvCxnSpPr/>
                <p:nvPr/>
              </p:nvCxnSpPr>
              <p:spPr>
                <a:xfrm>
                  <a:off x="1981200" y="6098375"/>
                  <a:ext cx="2895600" cy="0"/>
                </a:xfrm>
                <a:prstGeom prst="straightConnector1">
                  <a:avLst/>
                </a:prstGeom>
                <a:ln w="19050"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Oval 65"/>
                <p:cNvSpPr/>
                <p:nvPr/>
              </p:nvSpPr>
              <p:spPr>
                <a:xfrm>
                  <a:off x="1730190" y="5685999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3083860" y="5587389"/>
                  <a:ext cx="228600" cy="22860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 flipV="1">
                  <a:off x="3084747" y="5589494"/>
                  <a:ext cx="228600" cy="22860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Freeform 68"/>
                <p:cNvSpPr/>
                <p:nvPr/>
              </p:nvSpPr>
              <p:spPr>
                <a:xfrm>
                  <a:off x="1447800" y="2133600"/>
                  <a:ext cx="4586336" cy="1591982"/>
                </a:xfrm>
                <a:custGeom>
                  <a:avLst/>
                  <a:gdLst>
                    <a:gd name="connsiteX0" fmla="*/ 179294 w 4806575"/>
                    <a:gd name="connsiteY0" fmla="*/ 271929 h 2170953"/>
                    <a:gd name="connsiteX1" fmla="*/ 681317 w 4806575"/>
                    <a:gd name="connsiteY1" fmla="*/ 2163482 h 2170953"/>
                    <a:gd name="connsiteX2" fmla="*/ 4267199 w 4806575"/>
                    <a:gd name="connsiteY2" fmla="*/ 316753 h 2170953"/>
                    <a:gd name="connsiteX3" fmla="*/ 3917576 w 4806575"/>
                    <a:gd name="connsiteY3" fmla="*/ 262964 h 2170953"/>
                    <a:gd name="connsiteX4" fmla="*/ 4168588 w 4806575"/>
                    <a:gd name="connsiteY4" fmla="*/ 245035 h 2170953"/>
                    <a:gd name="connsiteX0" fmla="*/ 179294 w 4806575"/>
                    <a:gd name="connsiteY0" fmla="*/ 271929 h 2170953"/>
                    <a:gd name="connsiteX1" fmla="*/ 681317 w 4806575"/>
                    <a:gd name="connsiteY1" fmla="*/ 2163482 h 2170953"/>
                    <a:gd name="connsiteX2" fmla="*/ 4267199 w 4806575"/>
                    <a:gd name="connsiteY2" fmla="*/ 316753 h 2170953"/>
                    <a:gd name="connsiteX3" fmla="*/ 3917576 w 4806575"/>
                    <a:gd name="connsiteY3" fmla="*/ 262964 h 2170953"/>
                    <a:gd name="connsiteX0" fmla="*/ 179294 w 4267199"/>
                    <a:gd name="connsiteY0" fmla="*/ 0 h 1899024"/>
                    <a:gd name="connsiteX1" fmla="*/ 681317 w 4267199"/>
                    <a:gd name="connsiteY1" fmla="*/ 1891553 h 1899024"/>
                    <a:gd name="connsiteX2" fmla="*/ 4267199 w 4267199"/>
                    <a:gd name="connsiteY2" fmla="*/ 44824 h 1899024"/>
                    <a:gd name="connsiteX0" fmla="*/ 89647 w 5060576"/>
                    <a:gd name="connsiteY0" fmla="*/ 0 h 1899025"/>
                    <a:gd name="connsiteX1" fmla="*/ 1474694 w 5060576"/>
                    <a:gd name="connsiteY1" fmla="*/ 1891554 h 1899025"/>
                    <a:gd name="connsiteX2" fmla="*/ 5060576 w 5060576"/>
                    <a:gd name="connsiteY2" fmla="*/ 44825 h 1899025"/>
                    <a:gd name="connsiteX0" fmla="*/ 89647 w 5289176"/>
                    <a:gd name="connsiteY0" fmla="*/ 0 h 2076824"/>
                    <a:gd name="connsiteX1" fmla="*/ 1703294 w 5289176"/>
                    <a:gd name="connsiteY1" fmla="*/ 2043953 h 2076824"/>
                    <a:gd name="connsiteX2" fmla="*/ 5289176 w 5289176"/>
                    <a:gd name="connsiteY2" fmla="*/ 197224 h 2076824"/>
                    <a:gd name="connsiteX0" fmla="*/ 0 w 5199529"/>
                    <a:gd name="connsiteY0" fmla="*/ 0 h 2076824"/>
                    <a:gd name="connsiteX1" fmla="*/ 1613647 w 5199529"/>
                    <a:gd name="connsiteY1" fmla="*/ 2043953 h 2076824"/>
                    <a:gd name="connsiteX2" fmla="*/ 5199529 w 5199529"/>
                    <a:gd name="connsiteY2" fmla="*/ 197224 h 2076824"/>
                    <a:gd name="connsiteX0" fmla="*/ 0 w 5351929"/>
                    <a:gd name="connsiteY0" fmla="*/ 31376 h 1851958"/>
                    <a:gd name="connsiteX1" fmla="*/ 1766047 w 5351929"/>
                    <a:gd name="connsiteY1" fmla="*/ 1846729 h 1851958"/>
                    <a:gd name="connsiteX2" fmla="*/ 5351929 w 5351929"/>
                    <a:gd name="connsiteY2" fmla="*/ 0 h 1851958"/>
                    <a:gd name="connsiteX0" fmla="*/ 0 w 5351929"/>
                    <a:gd name="connsiteY0" fmla="*/ 31376 h 1851958"/>
                    <a:gd name="connsiteX1" fmla="*/ 1766047 w 5351929"/>
                    <a:gd name="connsiteY1" fmla="*/ 1846729 h 1851958"/>
                    <a:gd name="connsiteX2" fmla="*/ 5351929 w 5351929"/>
                    <a:gd name="connsiteY2" fmla="*/ 0 h 1851958"/>
                    <a:gd name="connsiteX0" fmla="*/ 0 w 5351929"/>
                    <a:gd name="connsiteY0" fmla="*/ 31376 h 1851958"/>
                    <a:gd name="connsiteX1" fmla="*/ 1766047 w 5351929"/>
                    <a:gd name="connsiteY1" fmla="*/ 1846729 h 1851958"/>
                    <a:gd name="connsiteX2" fmla="*/ 5351929 w 5351929"/>
                    <a:gd name="connsiteY2" fmla="*/ 0 h 1851958"/>
                    <a:gd name="connsiteX0" fmla="*/ 0 w 4894729"/>
                    <a:gd name="connsiteY0" fmla="*/ 0 h 1935629"/>
                    <a:gd name="connsiteX1" fmla="*/ 1308847 w 4894729"/>
                    <a:gd name="connsiteY1" fmla="*/ 1922929 h 1935629"/>
                    <a:gd name="connsiteX2" fmla="*/ 4894729 w 4894729"/>
                    <a:gd name="connsiteY2" fmla="*/ 76200 h 1935629"/>
                    <a:gd name="connsiteX0" fmla="*/ 0 w 4894729"/>
                    <a:gd name="connsiteY0" fmla="*/ 0 h 1935629"/>
                    <a:gd name="connsiteX1" fmla="*/ 1308847 w 4894729"/>
                    <a:gd name="connsiteY1" fmla="*/ 1922929 h 1935629"/>
                    <a:gd name="connsiteX2" fmla="*/ 4894729 w 4894729"/>
                    <a:gd name="connsiteY2" fmla="*/ 76200 h 1935629"/>
                    <a:gd name="connsiteX0" fmla="*/ 0 w 4679576"/>
                    <a:gd name="connsiteY0" fmla="*/ 363071 h 1907241"/>
                    <a:gd name="connsiteX1" fmla="*/ 1093694 w 4679576"/>
                    <a:gd name="connsiteY1" fmla="*/ 1846729 h 1907241"/>
                    <a:gd name="connsiteX2" fmla="*/ 4679576 w 4679576"/>
                    <a:gd name="connsiteY2" fmla="*/ 0 h 1907241"/>
                    <a:gd name="connsiteX0" fmla="*/ 0 w 4742330"/>
                    <a:gd name="connsiteY0" fmla="*/ 564029 h 1940734"/>
                    <a:gd name="connsiteX1" fmla="*/ 1156448 w 4742330"/>
                    <a:gd name="connsiteY1" fmla="*/ 1846729 h 1940734"/>
                    <a:gd name="connsiteX2" fmla="*/ 4742330 w 4742330"/>
                    <a:gd name="connsiteY2" fmla="*/ 0 h 1940734"/>
                    <a:gd name="connsiteX0" fmla="*/ 0 w 4742330"/>
                    <a:gd name="connsiteY0" fmla="*/ 564029 h 1940734"/>
                    <a:gd name="connsiteX1" fmla="*/ 1156448 w 4742330"/>
                    <a:gd name="connsiteY1" fmla="*/ 1846729 h 1940734"/>
                    <a:gd name="connsiteX2" fmla="*/ 4742330 w 4742330"/>
                    <a:gd name="connsiteY2" fmla="*/ 0 h 1940734"/>
                    <a:gd name="connsiteX0" fmla="*/ 0 w 4742330"/>
                    <a:gd name="connsiteY0" fmla="*/ 564029 h 1940734"/>
                    <a:gd name="connsiteX1" fmla="*/ 1156448 w 4742330"/>
                    <a:gd name="connsiteY1" fmla="*/ 1846729 h 1940734"/>
                    <a:gd name="connsiteX2" fmla="*/ 4742330 w 4742330"/>
                    <a:gd name="connsiteY2" fmla="*/ 0 h 1940734"/>
                    <a:gd name="connsiteX0" fmla="*/ 0 w 4742330"/>
                    <a:gd name="connsiteY0" fmla="*/ 564029 h 1953433"/>
                    <a:gd name="connsiteX1" fmla="*/ 1219200 w 4742330"/>
                    <a:gd name="connsiteY1" fmla="*/ 1859428 h 1953433"/>
                    <a:gd name="connsiteX2" fmla="*/ 4742330 w 4742330"/>
                    <a:gd name="connsiteY2" fmla="*/ 0 h 1953433"/>
                    <a:gd name="connsiteX0" fmla="*/ 0 w 5029200"/>
                    <a:gd name="connsiteY0" fmla="*/ 609601 h 2006600"/>
                    <a:gd name="connsiteX1" fmla="*/ 1219200 w 5029200"/>
                    <a:gd name="connsiteY1" fmla="*/ 1905000 h 2006600"/>
                    <a:gd name="connsiteX2" fmla="*/ 5029200 w 5029200"/>
                    <a:gd name="connsiteY2" fmla="*/ 0 h 2006600"/>
                    <a:gd name="connsiteX0" fmla="*/ 0 w 4572000"/>
                    <a:gd name="connsiteY0" fmla="*/ 228602 h 1562101"/>
                    <a:gd name="connsiteX1" fmla="*/ 1219200 w 4572000"/>
                    <a:gd name="connsiteY1" fmla="*/ 1524001 h 1562101"/>
                    <a:gd name="connsiteX2" fmla="*/ 4572000 w 4572000"/>
                    <a:gd name="connsiteY2" fmla="*/ 0 h 1562101"/>
                    <a:gd name="connsiteX0" fmla="*/ 0 w 4572000"/>
                    <a:gd name="connsiteY0" fmla="*/ 228602 h 1562100"/>
                    <a:gd name="connsiteX1" fmla="*/ 1814464 w 4572000"/>
                    <a:gd name="connsiteY1" fmla="*/ 1524000 h 1562100"/>
                    <a:gd name="connsiteX2" fmla="*/ 4572000 w 4572000"/>
                    <a:gd name="connsiteY2" fmla="*/ 0 h 1562100"/>
                    <a:gd name="connsiteX0" fmla="*/ 0 w 4572000"/>
                    <a:gd name="connsiteY0" fmla="*/ 228602 h 1686859"/>
                    <a:gd name="connsiteX1" fmla="*/ 465276 w 4572000"/>
                    <a:gd name="connsiteY1" fmla="*/ 977153 h 1686859"/>
                    <a:gd name="connsiteX2" fmla="*/ 1814464 w 4572000"/>
                    <a:gd name="connsiteY2" fmla="*/ 1524000 h 1686859"/>
                    <a:gd name="connsiteX3" fmla="*/ 4572000 w 4572000"/>
                    <a:gd name="connsiteY3" fmla="*/ 0 h 1686859"/>
                    <a:gd name="connsiteX0" fmla="*/ 0 w 4572000"/>
                    <a:gd name="connsiteY0" fmla="*/ 228602 h 1695076"/>
                    <a:gd name="connsiteX1" fmla="*/ 335288 w 4572000"/>
                    <a:gd name="connsiteY1" fmla="*/ 1026459 h 1695076"/>
                    <a:gd name="connsiteX2" fmla="*/ 1814464 w 4572000"/>
                    <a:gd name="connsiteY2" fmla="*/ 1524000 h 1695076"/>
                    <a:gd name="connsiteX3" fmla="*/ 4572000 w 4572000"/>
                    <a:gd name="connsiteY3" fmla="*/ 0 h 1695076"/>
                    <a:gd name="connsiteX0" fmla="*/ 0 w 4572000"/>
                    <a:gd name="connsiteY0" fmla="*/ 228602 h 1695076"/>
                    <a:gd name="connsiteX1" fmla="*/ 335288 w 4572000"/>
                    <a:gd name="connsiteY1" fmla="*/ 1026459 h 1695076"/>
                    <a:gd name="connsiteX2" fmla="*/ 1814464 w 4572000"/>
                    <a:gd name="connsiteY2" fmla="*/ 1524000 h 1695076"/>
                    <a:gd name="connsiteX3" fmla="*/ 4572000 w 4572000"/>
                    <a:gd name="connsiteY3" fmla="*/ 0 h 1695076"/>
                    <a:gd name="connsiteX0" fmla="*/ 0 w 4572000"/>
                    <a:gd name="connsiteY0" fmla="*/ 228602 h 1695076"/>
                    <a:gd name="connsiteX1" fmla="*/ 335288 w 4572000"/>
                    <a:gd name="connsiteY1" fmla="*/ 1026459 h 1695076"/>
                    <a:gd name="connsiteX2" fmla="*/ 1814464 w 4572000"/>
                    <a:gd name="connsiteY2" fmla="*/ 1524000 h 1695076"/>
                    <a:gd name="connsiteX3" fmla="*/ 4572000 w 4572000"/>
                    <a:gd name="connsiteY3" fmla="*/ 0 h 1695076"/>
                    <a:gd name="connsiteX0" fmla="*/ 0 w 4572000"/>
                    <a:gd name="connsiteY0" fmla="*/ 228602 h 1659217"/>
                    <a:gd name="connsiteX1" fmla="*/ 335288 w 4572000"/>
                    <a:gd name="connsiteY1" fmla="*/ 1026459 h 1659217"/>
                    <a:gd name="connsiteX2" fmla="*/ 2020653 w 4572000"/>
                    <a:gd name="connsiteY2" fmla="*/ 1488141 h 1659217"/>
                    <a:gd name="connsiteX3" fmla="*/ 4572000 w 4572000"/>
                    <a:gd name="connsiteY3" fmla="*/ 0 h 1659217"/>
                    <a:gd name="connsiteX0" fmla="*/ 0 w 4572000"/>
                    <a:gd name="connsiteY0" fmla="*/ 228602 h 1659217"/>
                    <a:gd name="connsiteX1" fmla="*/ 335288 w 4572000"/>
                    <a:gd name="connsiteY1" fmla="*/ 1026459 h 1659217"/>
                    <a:gd name="connsiteX2" fmla="*/ 2020653 w 4572000"/>
                    <a:gd name="connsiteY2" fmla="*/ 1488141 h 1659217"/>
                    <a:gd name="connsiteX3" fmla="*/ 4572000 w 4572000"/>
                    <a:gd name="connsiteY3" fmla="*/ 0 h 1659217"/>
                    <a:gd name="connsiteX0" fmla="*/ 0 w 4572000"/>
                    <a:gd name="connsiteY0" fmla="*/ 228602 h 1618876"/>
                    <a:gd name="connsiteX1" fmla="*/ 335288 w 4572000"/>
                    <a:gd name="connsiteY1" fmla="*/ 1026459 h 1618876"/>
                    <a:gd name="connsiteX2" fmla="*/ 2119264 w 4572000"/>
                    <a:gd name="connsiteY2" fmla="*/ 1447800 h 1618876"/>
                    <a:gd name="connsiteX3" fmla="*/ 4572000 w 4572000"/>
                    <a:gd name="connsiteY3" fmla="*/ 0 h 1618876"/>
                    <a:gd name="connsiteX0" fmla="*/ 0 w 4586336"/>
                    <a:gd name="connsiteY0" fmla="*/ 0 h 1618876"/>
                    <a:gd name="connsiteX1" fmla="*/ 349624 w 4586336"/>
                    <a:gd name="connsiteY1" fmla="*/ 1026459 h 1618876"/>
                    <a:gd name="connsiteX2" fmla="*/ 2133600 w 4586336"/>
                    <a:gd name="connsiteY2" fmla="*/ 1447800 h 1618876"/>
                    <a:gd name="connsiteX3" fmla="*/ 4586336 w 4586336"/>
                    <a:gd name="connsiteY3" fmla="*/ 0 h 1618876"/>
                    <a:gd name="connsiteX0" fmla="*/ 0 w 4586336"/>
                    <a:gd name="connsiteY0" fmla="*/ 0 h 1618876"/>
                    <a:gd name="connsiteX1" fmla="*/ 349624 w 4586336"/>
                    <a:gd name="connsiteY1" fmla="*/ 1026459 h 1618876"/>
                    <a:gd name="connsiteX2" fmla="*/ 2133600 w 4586336"/>
                    <a:gd name="connsiteY2" fmla="*/ 1447800 h 1618876"/>
                    <a:gd name="connsiteX3" fmla="*/ 4586336 w 4586336"/>
                    <a:gd name="connsiteY3" fmla="*/ 0 h 1618876"/>
                    <a:gd name="connsiteX0" fmla="*/ 0 w 4586336"/>
                    <a:gd name="connsiteY0" fmla="*/ 0 h 1596464"/>
                    <a:gd name="connsiteX1" fmla="*/ 349624 w 4586336"/>
                    <a:gd name="connsiteY1" fmla="*/ 1026459 h 1596464"/>
                    <a:gd name="connsiteX2" fmla="*/ 2133600 w 4586336"/>
                    <a:gd name="connsiteY2" fmla="*/ 1447800 h 1596464"/>
                    <a:gd name="connsiteX3" fmla="*/ 4586336 w 4586336"/>
                    <a:gd name="connsiteY3" fmla="*/ 0 h 1596464"/>
                    <a:gd name="connsiteX0" fmla="*/ 0 w 4586336"/>
                    <a:gd name="connsiteY0" fmla="*/ 0 h 1556123"/>
                    <a:gd name="connsiteX1" fmla="*/ 349624 w 4586336"/>
                    <a:gd name="connsiteY1" fmla="*/ 1026459 h 1556123"/>
                    <a:gd name="connsiteX2" fmla="*/ 2133600 w 4586336"/>
                    <a:gd name="connsiteY2" fmla="*/ 1447800 h 1556123"/>
                    <a:gd name="connsiteX3" fmla="*/ 4586336 w 4586336"/>
                    <a:gd name="connsiteY3" fmla="*/ 0 h 1556123"/>
                    <a:gd name="connsiteX0" fmla="*/ 0 w 4586336"/>
                    <a:gd name="connsiteY0" fmla="*/ 0 h 1636806"/>
                    <a:gd name="connsiteX1" fmla="*/ 349624 w 4586336"/>
                    <a:gd name="connsiteY1" fmla="*/ 1026459 h 1636806"/>
                    <a:gd name="connsiteX2" fmla="*/ 2133600 w 4586336"/>
                    <a:gd name="connsiteY2" fmla="*/ 1447800 h 1636806"/>
                    <a:gd name="connsiteX3" fmla="*/ 4586336 w 4586336"/>
                    <a:gd name="connsiteY3" fmla="*/ 0 h 1636806"/>
                    <a:gd name="connsiteX0" fmla="*/ 0 w 4586336"/>
                    <a:gd name="connsiteY0" fmla="*/ 0 h 1591982"/>
                    <a:gd name="connsiteX1" fmla="*/ 349624 w 4586336"/>
                    <a:gd name="connsiteY1" fmla="*/ 1026459 h 1591982"/>
                    <a:gd name="connsiteX2" fmla="*/ 2133600 w 4586336"/>
                    <a:gd name="connsiteY2" fmla="*/ 1447800 h 1591982"/>
                    <a:gd name="connsiteX3" fmla="*/ 4586336 w 4586336"/>
                    <a:gd name="connsiteY3" fmla="*/ 0 h 1591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86336" h="1591982">
                      <a:moveTo>
                        <a:pt x="0" y="0"/>
                      </a:moveTo>
                      <a:cubicBezTo>
                        <a:pt x="95475" y="362324"/>
                        <a:pt x="145824" y="729876"/>
                        <a:pt x="349624" y="1026459"/>
                      </a:cubicBezTo>
                      <a:cubicBezTo>
                        <a:pt x="553423" y="1591982"/>
                        <a:pt x="1759175" y="1556123"/>
                        <a:pt x="2133600" y="1447800"/>
                      </a:cubicBezTo>
                      <a:cubicBezTo>
                        <a:pt x="2839719" y="1276724"/>
                        <a:pt x="4046960" y="316753"/>
                        <a:pt x="4586336" y="0"/>
                      </a:cubicBezTo>
                    </a:path>
                  </a:pathLst>
                </a:cu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cxnSp>
              <p:nvCxnSpPr>
                <p:cNvPr id="70" name="Straight Connector 69"/>
                <p:cNvCxnSpPr/>
                <p:nvPr/>
              </p:nvCxnSpPr>
              <p:spPr>
                <a:xfrm flipV="1">
                  <a:off x="3201289" y="3657600"/>
                  <a:ext cx="0" cy="20574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4924986" y="5599579"/>
                  <a:ext cx="228600" cy="228600"/>
                </a:xfrm>
                <a:prstGeom prst="line">
                  <a:avLst/>
                </a:prstGeom>
                <a:ln w="5715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 flipV="1">
                  <a:off x="4924986" y="5599579"/>
                  <a:ext cx="228600" cy="228600"/>
                </a:xfrm>
                <a:prstGeom prst="line">
                  <a:avLst/>
                </a:prstGeom>
                <a:ln w="5715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1476375" y="4686300"/>
                  <a:ext cx="5715000" cy="0"/>
                </a:xfrm>
                <a:prstGeom prst="line">
                  <a:avLst/>
                </a:prstGeom>
                <a:ln w="6350">
                  <a:solidFill>
                    <a:schemeClr val="bg1">
                      <a:lumMod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4" name="TextBox 73"/>
                <p:cNvSpPr txBox="1"/>
                <p:nvPr/>
              </p:nvSpPr>
              <p:spPr>
                <a:xfrm>
                  <a:off x="800100" y="4469368"/>
                  <a:ext cx="823815" cy="4037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 smtClean="0">
                      <a:solidFill>
                        <a:schemeClr val="bg1">
                          <a:lumMod val="50000"/>
                        </a:schemeClr>
                      </a:solidFill>
                    </a:rPr>
                    <a:t>E</a:t>
                  </a:r>
                  <a:r>
                    <a:rPr lang="en-US" dirty="0" smtClean="0">
                      <a:solidFill>
                        <a:schemeClr val="bg1">
                          <a:lumMod val="50000"/>
                        </a:schemeClr>
                      </a:solidFill>
                    </a:rPr>
                    <a:t>(</a:t>
                  </a:r>
                  <a:r>
                    <a:rPr lang="en-US" i="1" dirty="0" smtClean="0">
                      <a:solidFill>
                        <a:schemeClr val="bg1">
                          <a:lumMod val="50000"/>
                        </a:schemeClr>
                      </a:solidFill>
                    </a:rPr>
                    <a:t>S</a:t>
                  </a:r>
                  <a:r>
                    <a:rPr lang="en-US" i="1" baseline="-25000" dirty="0" smtClean="0">
                      <a:solidFill>
                        <a:schemeClr val="bg1">
                          <a:lumMod val="50000"/>
                        </a:schemeClr>
                      </a:solidFill>
                    </a:rPr>
                    <a:t>t+1</a:t>
                  </a:r>
                  <a:r>
                    <a:rPr lang="en-US" dirty="0" smtClean="0">
                      <a:solidFill>
                        <a:schemeClr val="bg1">
                          <a:lumMod val="50000"/>
                        </a:schemeClr>
                      </a:solidFill>
                    </a:rPr>
                    <a:t>)</a:t>
                  </a:r>
                  <a:endParaRPr lang="en-US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10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8"/>
            <a:ext cx="2133600" cy="365126"/>
          </a:xfrm>
        </p:spPr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1867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01336" y="-55902"/>
            <a:ext cx="9052560" cy="1249627"/>
          </a:xfrm>
          <a:prstGeom prst="rect">
            <a:avLst/>
          </a:prstGeom>
        </p:spPr>
        <p:txBody>
          <a:bodyPr vert="horz" lIns="91422" tIns="45710" rIns="91422" bIns="4571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An example illustrating the difference</a:t>
            </a:r>
          </a:p>
          <a:p>
            <a:r>
              <a:rPr lang="en-US" dirty="0"/>
              <a:t>b</a:t>
            </a:r>
            <a:r>
              <a:rPr lang="en-US" dirty="0" smtClean="0"/>
              <a:t>etween the three frameworks</a:t>
            </a:r>
            <a:endParaRPr lang="en-US" dirty="0"/>
          </a:p>
        </p:txBody>
      </p:sp>
      <p:grpSp>
        <p:nvGrpSpPr>
          <p:cNvPr id="6" name="Group 7"/>
          <p:cNvGrpSpPr/>
          <p:nvPr/>
        </p:nvGrpSpPr>
        <p:grpSpPr>
          <a:xfrm>
            <a:off x="6788730" y="1268361"/>
            <a:ext cx="2493817" cy="5070501"/>
            <a:chOff x="6267893" y="1234281"/>
            <a:chExt cx="3104707" cy="633703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4417" t="15000" r="13805" b="22592"/>
            <a:stretch/>
          </p:blipFill>
          <p:spPr>
            <a:xfrm>
              <a:off x="6596743" y="1234281"/>
              <a:ext cx="2394857" cy="1561681"/>
            </a:xfrm>
            <a:prstGeom prst="rect">
              <a:avLst/>
            </a:prstGeom>
          </p:spPr>
        </p:pic>
        <p:sp>
          <p:nvSpPr>
            <p:cNvPr id="16" name="TextBox 48"/>
            <p:cNvSpPr txBox="1">
              <a:spLocks noChangeArrowheads="1"/>
            </p:cNvSpPr>
            <p:nvPr/>
          </p:nvSpPr>
          <p:spPr bwMode="auto">
            <a:xfrm>
              <a:off x="6296247" y="2795962"/>
              <a:ext cx="3028507" cy="660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27385" tIns="63693" rIns="127385" bIns="63693">
              <a:spAutoFit/>
            </a:bodyPr>
            <a:lstStyle/>
            <a:p>
              <a:pPr algn="ctr"/>
              <a:r>
                <a:rPr lang="en-CA" sz="2600" b="1" dirty="0" smtClean="0">
                  <a:latin typeface="Calibri" pitchFamily="34" charset="0"/>
                </a:rPr>
                <a:t>Initialization</a:t>
              </a:r>
              <a:endParaRPr lang="en-CA" sz="2600" b="1" dirty="0">
                <a:latin typeface="Calibri" pitchFamily="34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344093" y="5330973"/>
              <a:ext cx="3028507" cy="2240344"/>
              <a:chOff x="6344093" y="5330973"/>
              <a:chExt cx="3028507" cy="2240344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14417" t="15011" r="13950" b="22027"/>
              <a:stretch/>
            </p:blipFill>
            <p:spPr>
              <a:xfrm>
                <a:off x="6596744" y="5330973"/>
                <a:ext cx="2394857" cy="1618308"/>
              </a:xfrm>
              <a:prstGeom prst="rect">
                <a:avLst/>
              </a:prstGeom>
            </p:spPr>
          </p:pic>
          <p:sp>
            <p:nvSpPr>
              <p:cNvPr id="25" name="TextBox 48"/>
              <p:cNvSpPr txBox="1">
                <a:spLocks noChangeArrowheads="1"/>
              </p:cNvSpPr>
              <p:nvPr/>
            </p:nvSpPr>
            <p:spPr bwMode="auto">
              <a:xfrm>
                <a:off x="6344093" y="6910506"/>
                <a:ext cx="3028507" cy="6608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127385" tIns="63693" rIns="127385" bIns="63693">
                <a:spAutoFit/>
              </a:bodyPr>
              <a:lstStyle/>
              <a:p>
                <a:pPr algn="ctr"/>
                <a:r>
                  <a:rPr lang="en-CA" sz="2600" b="1" dirty="0" smtClean="0">
                    <a:latin typeface="Calibri" pitchFamily="34" charset="0"/>
                  </a:rPr>
                  <a:t>Adding </a:t>
                </a:r>
                <a:r>
                  <a:rPr lang="en-CA" sz="2600" b="1" dirty="0">
                    <a:latin typeface="Calibri" pitchFamily="34" charset="0"/>
                  </a:rPr>
                  <a:t>v</a:t>
                </a:r>
                <a:r>
                  <a:rPr lang="en-CA" sz="2600" b="1" dirty="0" smtClean="0">
                    <a:latin typeface="Calibri" pitchFamily="34" charset="0"/>
                  </a:rPr>
                  <a:t>olume</a:t>
                </a:r>
                <a:endParaRPr lang="en-CA" sz="2600" b="1" dirty="0">
                  <a:latin typeface="Calibri" pitchFamily="34" charset="0"/>
                </a:endParaRPr>
              </a:p>
            </p:txBody>
          </p:sp>
        </p:grpSp>
        <p:grpSp>
          <p:nvGrpSpPr>
            <p:cNvPr id="8" name="Group 5"/>
            <p:cNvGrpSpPr/>
            <p:nvPr/>
          </p:nvGrpSpPr>
          <p:grpSpPr>
            <a:xfrm>
              <a:off x="6267893" y="3367881"/>
              <a:ext cx="3028507" cy="2124995"/>
              <a:chOff x="6267893" y="2284696"/>
              <a:chExt cx="3028507" cy="2124995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14417" t="15194" r="13805" b="22398"/>
              <a:stretch/>
            </p:blipFill>
            <p:spPr>
              <a:xfrm>
                <a:off x="6629401" y="2284696"/>
                <a:ext cx="2362200" cy="1540385"/>
              </a:xfrm>
              <a:prstGeom prst="rect">
                <a:avLst/>
              </a:prstGeom>
            </p:spPr>
          </p:pic>
          <p:sp>
            <p:nvSpPr>
              <p:cNvPr id="12" name="TextBox 48"/>
              <p:cNvSpPr txBox="1">
                <a:spLocks noChangeArrowheads="1"/>
              </p:cNvSpPr>
              <p:nvPr/>
            </p:nvSpPr>
            <p:spPr bwMode="auto">
              <a:xfrm>
                <a:off x="6267893" y="3748880"/>
                <a:ext cx="3028507" cy="6608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127385" tIns="63693" rIns="127385" bIns="63693">
                <a:spAutoFit/>
              </a:bodyPr>
              <a:lstStyle/>
              <a:p>
                <a:pPr algn="ctr"/>
                <a:r>
                  <a:rPr lang="en-CA" sz="2600" b="1" dirty="0" smtClean="0">
                    <a:latin typeface="Calibri" pitchFamily="34" charset="0"/>
                  </a:rPr>
                  <a:t>Log-likelihood</a:t>
                </a:r>
                <a:endParaRPr lang="en-CA" sz="2600" b="1" dirty="0">
                  <a:latin typeface="Calibri" pitchFamily="34" charset="0"/>
                </a:endParaRPr>
              </a:p>
            </p:txBody>
          </p:sp>
        </p:grpSp>
      </p:grpSp>
      <p:grpSp>
        <p:nvGrpSpPr>
          <p:cNvPr id="9" name="Group 44"/>
          <p:cNvGrpSpPr/>
          <p:nvPr/>
        </p:nvGrpSpPr>
        <p:grpSpPr>
          <a:xfrm>
            <a:off x="69274" y="1419263"/>
            <a:ext cx="6719455" cy="4937057"/>
            <a:chOff x="1272195" y="777081"/>
            <a:chExt cx="8426366" cy="6248400"/>
          </a:xfrm>
        </p:grpSpPr>
        <p:sp>
          <p:nvSpPr>
            <p:cNvPr id="46" name="Rectangle 45"/>
            <p:cNvSpPr/>
            <p:nvPr/>
          </p:nvSpPr>
          <p:spPr>
            <a:xfrm>
              <a:off x="6477000" y="1462881"/>
              <a:ext cx="484757" cy="48606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cxnSp>
          <p:nvCxnSpPr>
            <p:cNvPr id="47" name="Straight Connector 46"/>
            <p:cNvCxnSpPr/>
            <p:nvPr/>
          </p:nvCxnSpPr>
          <p:spPr>
            <a:xfrm flipV="1">
              <a:off x="6678696" y="777081"/>
              <a:ext cx="558568" cy="1928236"/>
            </a:xfrm>
            <a:prstGeom prst="line">
              <a:avLst/>
            </a:prstGeom>
            <a:ln w="88900">
              <a:solidFill>
                <a:srgbClr val="FF0000"/>
              </a:solidFill>
              <a:prstDash val="soli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10" name="Group 47"/>
            <p:cNvGrpSpPr/>
            <p:nvPr/>
          </p:nvGrpSpPr>
          <p:grpSpPr>
            <a:xfrm>
              <a:off x="1272195" y="914310"/>
              <a:ext cx="8426366" cy="6111171"/>
              <a:chOff x="1272195" y="914310"/>
              <a:chExt cx="8426366" cy="6111171"/>
            </a:xfrm>
          </p:grpSpPr>
          <p:cxnSp>
            <p:nvCxnSpPr>
              <p:cNvPr id="52" name="Straight Arrow Connector 51"/>
              <p:cNvCxnSpPr/>
              <p:nvPr/>
            </p:nvCxnSpPr>
            <p:spPr>
              <a:xfrm flipH="1">
                <a:off x="1853471" y="6323488"/>
                <a:ext cx="7770591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" name="Group 52"/>
              <p:cNvGrpSpPr/>
              <p:nvPr/>
            </p:nvGrpSpPr>
            <p:grpSpPr>
              <a:xfrm>
                <a:off x="1272195" y="914310"/>
                <a:ext cx="8426366" cy="6111171"/>
                <a:chOff x="1272195" y="914310"/>
                <a:chExt cx="8426366" cy="6111171"/>
              </a:xfrm>
            </p:grpSpPr>
            <p:cxnSp>
              <p:nvCxnSpPr>
                <p:cNvPr id="54" name="Straight Connector 53"/>
                <p:cNvCxnSpPr/>
                <p:nvPr/>
              </p:nvCxnSpPr>
              <p:spPr>
                <a:xfrm flipH="1" flipV="1">
                  <a:off x="7000899" y="1615281"/>
                  <a:ext cx="9502" cy="47244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Arrow Connector 54"/>
                <p:cNvCxnSpPr/>
                <p:nvPr/>
              </p:nvCxnSpPr>
              <p:spPr>
                <a:xfrm>
                  <a:off x="2667000" y="1767681"/>
                  <a:ext cx="0" cy="4555807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56" name="Picture 55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11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72195" y="1005682"/>
                  <a:ext cx="2444319" cy="698377"/>
                </a:xfrm>
                <a:prstGeom prst="rect">
                  <a:avLst/>
                </a:prstGeom>
              </p:spPr>
            </p:pic>
            <p:sp>
              <p:nvSpPr>
                <p:cNvPr id="57" name="Freeform 56"/>
                <p:cNvSpPr/>
                <p:nvPr/>
              </p:nvSpPr>
              <p:spPr>
                <a:xfrm>
                  <a:off x="1881054" y="914310"/>
                  <a:ext cx="5287017" cy="5420528"/>
                </a:xfrm>
                <a:custGeom>
                  <a:avLst/>
                  <a:gdLst>
                    <a:gd name="connsiteX0" fmla="*/ 0 w 4230253"/>
                    <a:gd name="connsiteY0" fmla="*/ 264576 h 4045406"/>
                    <a:gd name="connsiteX1" fmla="*/ 714894 w 4230253"/>
                    <a:gd name="connsiteY1" fmla="*/ 2392634 h 4045406"/>
                    <a:gd name="connsiteX2" fmla="*/ 2277687 w 4230253"/>
                    <a:gd name="connsiteY2" fmla="*/ 3905551 h 4045406"/>
                    <a:gd name="connsiteX3" fmla="*/ 3192087 w 4230253"/>
                    <a:gd name="connsiteY3" fmla="*/ 3839049 h 4045406"/>
                    <a:gd name="connsiteX4" fmla="*/ 3690851 w 4230253"/>
                    <a:gd name="connsiteY4" fmla="*/ 2675267 h 4045406"/>
                    <a:gd name="connsiteX5" fmla="*/ 4156363 w 4230253"/>
                    <a:gd name="connsiteY5" fmla="*/ 297827 h 4045406"/>
                    <a:gd name="connsiteX6" fmla="*/ 4222865 w 4230253"/>
                    <a:gd name="connsiteY6" fmla="*/ 114947 h 4045406"/>
                    <a:gd name="connsiteX0" fmla="*/ 0 w 4230253"/>
                    <a:gd name="connsiteY0" fmla="*/ 264576 h 4131637"/>
                    <a:gd name="connsiteX1" fmla="*/ 714894 w 4230253"/>
                    <a:gd name="connsiteY1" fmla="*/ 2392634 h 4131637"/>
                    <a:gd name="connsiteX2" fmla="*/ 1762298 w 4230253"/>
                    <a:gd name="connsiteY2" fmla="*/ 4021929 h 4131637"/>
                    <a:gd name="connsiteX3" fmla="*/ 3192087 w 4230253"/>
                    <a:gd name="connsiteY3" fmla="*/ 3839049 h 4131637"/>
                    <a:gd name="connsiteX4" fmla="*/ 3690851 w 4230253"/>
                    <a:gd name="connsiteY4" fmla="*/ 2675267 h 4131637"/>
                    <a:gd name="connsiteX5" fmla="*/ 4156363 w 4230253"/>
                    <a:gd name="connsiteY5" fmla="*/ 297827 h 4131637"/>
                    <a:gd name="connsiteX6" fmla="*/ 4222865 w 4230253"/>
                    <a:gd name="connsiteY6" fmla="*/ 114947 h 4131637"/>
                    <a:gd name="connsiteX0" fmla="*/ 0 w 4230253"/>
                    <a:gd name="connsiteY0" fmla="*/ 264576 h 4175893"/>
                    <a:gd name="connsiteX1" fmla="*/ 714894 w 4230253"/>
                    <a:gd name="connsiteY1" fmla="*/ 2392634 h 4175893"/>
                    <a:gd name="connsiteX2" fmla="*/ 1762298 w 4230253"/>
                    <a:gd name="connsiteY2" fmla="*/ 4021929 h 4175893"/>
                    <a:gd name="connsiteX3" fmla="*/ 3125585 w 4230253"/>
                    <a:gd name="connsiteY3" fmla="*/ 3955428 h 4175893"/>
                    <a:gd name="connsiteX4" fmla="*/ 3690851 w 4230253"/>
                    <a:gd name="connsiteY4" fmla="*/ 2675267 h 4175893"/>
                    <a:gd name="connsiteX5" fmla="*/ 4156363 w 4230253"/>
                    <a:gd name="connsiteY5" fmla="*/ 297827 h 4175893"/>
                    <a:gd name="connsiteX6" fmla="*/ 4222865 w 4230253"/>
                    <a:gd name="connsiteY6" fmla="*/ 114947 h 4175893"/>
                    <a:gd name="connsiteX0" fmla="*/ 0 w 4263504"/>
                    <a:gd name="connsiteY0" fmla="*/ 0 h 4227201"/>
                    <a:gd name="connsiteX1" fmla="*/ 748145 w 4263504"/>
                    <a:gd name="connsiteY1" fmla="*/ 2443942 h 4227201"/>
                    <a:gd name="connsiteX2" fmla="*/ 1795549 w 4263504"/>
                    <a:gd name="connsiteY2" fmla="*/ 4073237 h 4227201"/>
                    <a:gd name="connsiteX3" fmla="*/ 3158836 w 4263504"/>
                    <a:gd name="connsiteY3" fmla="*/ 4006736 h 4227201"/>
                    <a:gd name="connsiteX4" fmla="*/ 3724102 w 4263504"/>
                    <a:gd name="connsiteY4" fmla="*/ 2726575 h 4227201"/>
                    <a:gd name="connsiteX5" fmla="*/ 4189614 w 4263504"/>
                    <a:gd name="connsiteY5" fmla="*/ 349135 h 4227201"/>
                    <a:gd name="connsiteX6" fmla="*/ 4256116 w 4263504"/>
                    <a:gd name="connsiteY6" fmla="*/ 166255 h 4227201"/>
                    <a:gd name="connsiteX0" fmla="*/ 0 w 4256627"/>
                    <a:gd name="connsiteY0" fmla="*/ 0 h 4227201"/>
                    <a:gd name="connsiteX1" fmla="*/ 748145 w 4256627"/>
                    <a:gd name="connsiteY1" fmla="*/ 2443942 h 4227201"/>
                    <a:gd name="connsiteX2" fmla="*/ 1795549 w 4256627"/>
                    <a:gd name="connsiteY2" fmla="*/ 4073237 h 4227201"/>
                    <a:gd name="connsiteX3" fmla="*/ 3158836 w 4256627"/>
                    <a:gd name="connsiteY3" fmla="*/ 4006736 h 4227201"/>
                    <a:gd name="connsiteX4" fmla="*/ 3724102 w 4256627"/>
                    <a:gd name="connsiteY4" fmla="*/ 2726575 h 4227201"/>
                    <a:gd name="connsiteX5" fmla="*/ 4006734 w 4256627"/>
                    <a:gd name="connsiteY5" fmla="*/ 1446415 h 4227201"/>
                    <a:gd name="connsiteX6" fmla="*/ 4256116 w 4256627"/>
                    <a:gd name="connsiteY6" fmla="*/ 166255 h 4227201"/>
                    <a:gd name="connsiteX0" fmla="*/ 0 w 4256627"/>
                    <a:gd name="connsiteY0" fmla="*/ 0 h 4259651"/>
                    <a:gd name="connsiteX1" fmla="*/ 748145 w 4256627"/>
                    <a:gd name="connsiteY1" fmla="*/ 2443942 h 4259651"/>
                    <a:gd name="connsiteX2" fmla="*/ 1795549 w 4256627"/>
                    <a:gd name="connsiteY2" fmla="*/ 4073237 h 4259651"/>
                    <a:gd name="connsiteX3" fmla="*/ 3009207 w 4256627"/>
                    <a:gd name="connsiteY3" fmla="*/ 4073237 h 4259651"/>
                    <a:gd name="connsiteX4" fmla="*/ 3724102 w 4256627"/>
                    <a:gd name="connsiteY4" fmla="*/ 2726575 h 4259651"/>
                    <a:gd name="connsiteX5" fmla="*/ 4006734 w 4256627"/>
                    <a:gd name="connsiteY5" fmla="*/ 1446415 h 4259651"/>
                    <a:gd name="connsiteX6" fmla="*/ 4256116 w 4256627"/>
                    <a:gd name="connsiteY6" fmla="*/ 166255 h 4259651"/>
                    <a:gd name="connsiteX0" fmla="*/ 0 w 4256660"/>
                    <a:gd name="connsiteY0" fmla="*/ 0 h 4256703"/>
                    <a:gd name="connsiteX1" fmla="*/ 748145 w 4256660"/>
                    <a:gd name="connsiteY1" fmla="*/ 2443942 h 4256703"/>
                    <a:gd name="connsiteX2" fmla="*/ 1795549 w 4256660"/>
                    <a:gd name="connsiteY2" fmla="*/ 4073237 h 4256703"/>
                    <a:gd name="connsiteX3" fmla="*/ 3009207 w 4256660"/>
                    <a:gd name="connsiteY3" fmla="*/ 4073237 h 4256703"/>
                    <a:gd name="connsiteX4" fmla="*/ 3657600 w 4256660"/>
                    <a:gd name="connsiteY4" fmla="*/ 2776452 h 4256703"/>
                    <a:gd name="connsiteX5" fmla="*/ 4006734 w 4256660"/>
                    <a:gd name="connsiteY5" fmla="*/ 1446415 h 4256703"/>
                    <a:gd name="connsiteX6" fmla="*/ 4256116 w 4256660"/>
                    <a:gd name="connsiteY6" fmla="*/ 166255 h 4256703"/>
                    <a:gd name="connsiteX0" fmla="*/ 0 w 4306429"/>
                    <a:gd name="connsiteY0" fmla="*/ 158076 h 4414779"/>
                    <a:gd name="connsiteX1" fmla="*/ 748145 w 4306429"/>
                    <a:gd name="connsiteY1" fmla="*/ 2602018 h 4414779"/>
                    <a:gd name="connsiteX2" fmla="*/ 1795549 w 4306429"/>
                    <a:gd name="connsiteY2" fmla="*/ 4231313 h 4414779"/>
                    <a:gd name="connsiteX3" fmla="*/ 3009207 w 4306429"/>
                    <a:gd name="connsiteY3" fmla="*/ 4231313 h 4414779"/>
                    <a:gd name="connsiteX4" fmla="*/ 3657600 w 4306429"/>
                    <a:gd name="connsiteY4" fmla="*/ 2934528 h 4414779"/>
                    <a:gd name="connsiteX5" fmla="*/ 4006734 w 4306429"/>
                    <a:gd name="connsiteY5" fmla="*/ 1604491 h 4414779"/>
                    <a:gd name="connsiteX6" fmla="*/ 4305992 w 4306429"/>
                    <a:gd name="connsiteY6" fmla="*/ 8447 h 4414779"/>
                    <a:gd name="connsiteX0" fmla="*/ 0 w 4671930"/>
                    <a:gd name="connsiteY0" fmla="*/ 91944 h 4348647"/>
                    <a:gd name="connsiteX1" fmla="*/ 748145 w 4671930"/>
                    <a:gd name="connsiteY1" fmla="*/ 2535886 h 4348647"/>
                    <a:gd name="connsiteX2" fmla="*/ 1795549 w 4671930"/>
                    <a:gd name="connsiteY2" fmla="*/ 4165181 h 4348647"/>
                    <a:gd name="connsiteX3" fmla="*/ 3009207 w 4671930"/>
                    <a:gd name="connsiteY3" fmla="*/ 4165181 h 4348647"/>
                    <a:gd name="connsiteX4" fmla="*/ 3657600 w 4671930"/>
                    <a:gd name="connsiteY4" fmla="*/ 2868396 h 4348647"/>
                    <a:gd name="connsiteX5" fmla="*/ 4006734 w 4671930"/>
                    <a:gd name="connsiteY5" fmla="*/ 1538359 h 4348647"/>
                    <a:gd name="connsiteX6" fmla="*/ 4671752 w 4671930"/>
                    <a:gd name="connsiteY6" fmla="*/ 8817 h 4348647"/>
                    <a:gd name="connsiteX0" fmla="*/ 0 w 4672212"/>
                    <a:gd name="connsiteY0" fmla="*/ 91109 h 4347812"/>
                    <a:gd name="connsiteX1" fmla="*/ 748145 w 4672212"/>
                    <a:gd name="connsiteY1" fmla="*/ 2535051 h 4347812"/>
                    <a:gd name="connsiteX2" fmla="*/ 1795549 w 4672212"/>
                    <a:gd name="connsiteY2" fmla="*/ 4164346 h 4347812"/>
                    <a:gd name="connsiteX3" fmla="*/ 3009207 w 4672212"/>
                    <a:gd name="connsiteY3" fmla="*/ 4164346 h 4347812"/>
                    <a:gd name="connsiteX4" fmla="*/ 3657600 w 4672212"/>
                    <a:gd name="connsiteY4" fmla="*/ 2867561 h 4347812"/>
                    <a:gd name="connsiteX5" fmla="*/ 4322618 w 4672212"/>
                    <a:gd name="connsiteY5" fmla="*/ 1670528 h 4347812"/>
                    <a:gd name="connsiteX6" fmla="*/ 4671752 w 4672212"/>
                    <a:gd name="connsiteY6" fmla="*/ 7982 h 4347812"/>
                    <a:gd name="connsiteX0" fmla="*/ 0 w 4672147"/>
                    <a:gd name="connsiteY0" fmla="*/ 91187 h 4343047"/>
                    <a:gd name="connsiteX1" fmla="*/ 748145 w 4672147"/>
                    <a:gd name="connsiteY1" fmla="*/ 2535129 h 4343047"/>
                    <a:gd name="connsiteX2" fmla="*/ 1795549 w 4672147"/>
                    <a:gd name="connsiteY2" fmla="*/ 4164424 h 4343047"/>
                    <a:gd name="connsiteX3" fmla="*/ 3009207 w 4672147"/>
                    <a:gd name="connsiteY3" fmla="*/ 4164424 h 4343047"/>
                    <a:gd name="connsiteX4" fmla="*/ 3857106 w 4672147"/>
                    <a:gd name="connsiteY4" fmla="*/ 2950766 h 4343047"/>
                    <a:gd name="connsiteX5" fmla="*/ 4322618 w 4672147"/>
                    <a:gd name="connsiteY5" fmla="*/ 1670606 h 4343047"/>
                    <a:gd name="connsiteX6" fmla="*/ 4671752 w 4672147"/>
                    <a:gd name="connsiteY6" fmla="*/ 8060 h 4343047"/>
                    <a:gd name="connsiteX0" fmla="*/ 0 w 5120790"/>
                    <a:gd name="connsiteY0" fmla="*/ 687571 h 4939431"/>
                    <a:gd name="connsiteX1" fmla="*/ 748145 w 5120790"/>
                    <a:gd name="connsiteY1" fmla="*/ 3131513 h 4939431"/>
                    <a:gd name="connsiteX2" fmla="*/ 1795549 w 5120790"/>
                    <a:gd name="connsiteY2" fmla="*/ 4760808 h 4939431"/>
                    <a:gd name="connsiteX3" fmla="*/ 3009207 w 5120790"/>
                    <a:gd name="connsiteY3" fmla="*/ 4760808 h 4939431"/>
                    <a:gd name="connsiteX4" fmla="*/ 3857106 w 5120790"/>
                    <a:gd name="connsiteY4" fmla="*/ 3547150 h 4939431"/>
                    <a:gd name="connsiteX5" fmla="*/ 4322618 w 5120790"/>
                    <a:gd name="connsiteY5" fmla="*/ 2266990 h 4939431"/>
                    <a:gd name="connsiteX6" fmla="*/ 5120639 w 5120790"/>
                    <a:gd name="connsiteY6" fmla="*/ 5927 h 4939431"/>
                    <a:gd name="connsiteX0" fmla="*/ 0 w 5287017"/>
                    <a:gd name="connsiteY0" fmla="*/ 1168668 h 5420528"/>
                    <a:gd name="connsiteX1" fmla="*/ 748145 w 5287017"/>
                    <a:gd name="connsiteY1" fmla="*/ 3612610 h 5420528"/>
                    <a:gd name="connsiteX2" fmla="*/ 1795549 w 5287017"/>
                    <a:gd name="connsiteY2" fmla="*/ 5241905 h 5420528"/>
                    <a:gd name="connsiteX3" fmla="*/ 3009207 w 5287017"/>
                    <a:gd name="connsiteY3" fmla="*/ 5241905 h 5420528"/>
                    <a:gd name="connsiteX4" fmla="*/ 3857106 w 5287017"/>
                    <a:gd name="connsiteY4" fmla="*/ 4028247 h 5420528"/>
                    <a:gd name="connsiteX5" fmla="*/ 4322618 w 5287017"/>
                    <a:gd name="connsiteY5" fmla="*/ 2748087 h 5420528"/>
                    <a:gd name="connsiteX6" fmla="*/ 5286894 w 5287017"/>
                    <a:gd name="connsiteY6" fmla="*/ 4885 h 54205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87017" h="5420528">
                      <a:moveTo>
                        <a:pt x="0" y="1168668"/>
                      </a:moveTo>
                      <a:cubicBezTo>
                        <a:pt x="167640" y="1929282"/>
                        <a:pt x="448887" y="2933737"/>
                        <a:pt x="748145" y="3612610"/>
                      </a:cubicBezTo>
                      <a:cubicBezTo>
                        <a:pt x="1047403" y="4291483"/>
                        <a:pt x="1418705" y="4970356"/>
                        <a:pt x="1795549" y="5241905"/>
                      </a:cubicBezTo>
                      <a:cubicBezTo>
                        <a:pt x="2172393" y="5513454"/>
                        <a:pt x="2665614" y="5444181"/>
                        <a:pt x="3009207" y="5241905"/>
                      </a:cubicBezTo>
                      <a:cubicBezTo>
                        <a:pt x="3352800" y="5039629"/>
                        <a:pt x="3638204" y="4443883"/>
                        <a:pt x="3857106" y="4028247"/>
                      </a:cubicBezTo>
                      <a:cubicBezTo>
                        <a:pt x="4076008" y="3612611"/>
                        <a:pt x="4084320" y="3418647"/>
                        <a:pt x="4322618" y="2748087"/>
                      </a:cubicBezTo>
                      <a:cubicBezTo>
                        <a:pt x="4560916" y="2077527"/>
                        <a:pt x="5297977" y="-117035"/>
                        <a:pt x="5286894" y="4885"/>
                      </a:cubicBezTo>
                    </a:path>
                  </a:pathLst>
                </a:custGeom>
                <a:noFill/>
                <a:ln w="889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/>
                </a:p>
              </p:txBody>
            </p:sp>
            <p:pic>
              <p:nvPicPr>
                <p:cNvPr id="58" name="Picture 57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2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38600" y="6468576"/>
                  <a:ext cx="411420" cy="404505"/>
                </a:xfrm>
                <a:prstGeom prst="rect">
                  <a:avLst/>
                </a:prstGeom>
              </p:spPr>
            </p:pic>
            <p:sp>
              <p:nvSpPr>
                <p:cNvPr id="59" name="Oval 58"/>
                <p:cNvSpPr/>
                <p:nvPr/>
              </p:nvSpPr>
              <p:spPr>
                <a:xfrm>
                  <a:off x="2514600" y="4463341"/>
                  <a:ext cx="249686" cy="199940"/>
                </a:xfrm>
                <a:prstGeom prst="ellipse">
                  <a:avLst/>
                </a:prstGeom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  <a:gs pos="100000">
                      <a:schemeClr val="accent4">
                        <a:shade val="94000"/>
                        <a:satMod val="135000"/>
                      </a:schemeClr>
                    </a:gs>
                  </a:gsLst>
                </a:gradFill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0" name="Picture 59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06929" y="6406370"/>
                  <a:ext cx="460671" cy="391570"/>
                </a:xfrm>
                <a:prstGeom prst="rect">
                  <a:avLst/>
                </a:prstGeom>
              </p:spPr>
            </p:pic>
            <p:pic>
              <p:nvPicPr>
                <p:cNvPr id="61" name="Picture 60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45391" y="6451568"/>
                  <a:ext cx="553170" cy="573913"/>
                </a:xfrm>
                <a:prstGeom prst="rect">
                  <a:avLst/>
                </a:prstGeom>
              </p:spPr>
            </p:pic>
            <p:sp>
              <p:nvSpPr>
                <p:cNvPr id="62" name="Oval 61"/>
                <p:cNvSpPr/>
                <p:nvPr/>
              </p:nvSpPr>
              <p:spPr>
                <a:xfrm>
                  <a:off x="6836914" y="1310481"/>
                  <a:ext cx="249686" cy="267414"/>
                </a:xfrm>
                <a:prstGeom prst="ellipse">
                  <a:avLst/>
                </a:prstGeom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  <a:gs pos="100000">
                      <a:schemeClr val="accent4">
                        <a:shade val="94000"/>
                        <a:satMod val="135000"/>
                      </a:schemeClr>
                    </a:gs>
                  </a:gsLst>
                </a:gradFill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49" name="Picture 48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6415881"/>
              <a:ext cx="801986" cy="391570"/>
            </a:xfrm>
            <a:prstGeom prst="rect">
              <a:avLst/>
            </a:prstGeom>
          </p:spPr>
        </p:pic>
        <p:cxnSp>
          <p:nvCxnSpPr>
            <p:cNvPr id="50" name="Straight Arrow Connector 49"/>
            <p:cNvCxnSpPr/>
            <p:nvPr/>
          </p:nvCxnSpPr>
          <p:spPr>
            <a:xfrm>
              <a:off x="6288386" y="6321172"/>
              <a:ext cx="780620" cy="0"/>
            </a:xfrm>
            <a:prstGeom prst="straightConnector1">
              <a:avLst/>
            </a:prstGeom>
            <a:ln w="635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itle 1"/>
            <p:cNvSpPr txBox="1">
              <a:spLocks/>
            </p:cNvSpPr>
            <p:nvPr/>
          </p:nvSpPr>
          <p:spPr>
            <a:xfrm>
              <a:off x="2895600" y="2301081"/>
              <a:ext cx="3009900" cy="98038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900" dirty="0" smtClean="0">
                  <a:solidFill>
                    <a:srgbClr val="FF0000"/>
                  </a:solidFill>
                </a:rPr>
                <a:t>Gradient </a:t>
              </a:r>
              <a:r>
                <a:rPr lang="en-US" sz="2900" dirty="0">
                  <a:solidFill>
                    <a:srgbClr val="FF0000"/>
                  </a:solidFill>
                </a:rPr>
                <a:t>D</a:t>
              </a:r>
              <a:r>
                <a:rPr lang="en-US" sz="2900" dirty="0" smtClean="0">
                  <a:solidFill>
                    <a:srgbClr val="FF0000"/>
                  </a:solidFill>
                </a:rPr>
                <a:t>escent</a:t>
              </a:r>
              <a:r>
                <a:rPr lang="en-US" sz="2900" dirty="0" smtClean="0"/>
                <a:t> </a:t>
              </a:r>
              <a:endParaRPr lang="en-US" sz="29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71737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01336" y="-55902"/>
            <a:ext cx="9052560" cy="1249627"/>
          </a:xfrm>
          <a:prstGeom prst="rect">
            <a:avLst/>
          </a:prstGeom>
        </p:spPr>
        <p:txBody>
          <a:bodyPr vert="horz" lIns="91422" tIns="45710" rIns="91422" bIns="4571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An example illustrating the difference</a:t>
            </a:r>
          </a:p>
          <a:p>
            <a:r>
              <a:rPr lang="en-US" dirty="0"/>
              <a:t>b</a:t>
            </a:r>
            <a:r>
              <a:rPr lang="en-US" dirty="0" smtClean="0"/>
              <a:t>etween the three frameworks</a:t>
            </a:r>
            <a:endParaRPr lang="en-US" dirty="0"/>
          </a:p>
        </p:txBody>
      </p:sp>
      <p:grpSp>
        <p:nvGrpSpPr>
          <p:cNvPr id="6" name="Group 7"/>
          <p:cNvGrpSpPr/>
          <p:nvPr/>
        </p:nvGrpSpPr>
        <p:grpSpPr>
          <a:xfrm>
            <a:off x="6788730" y="1268361"/>
            <a:ext cx="2493817" cy="5070501"/>
            <a:chOff x="6267893" y="1234281"/>
            <a:chExt cx="3104707" cy="633703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4417" t="15000" r="13805" b="22592"/>
            <a:stretch/>
          </p:blipFill>
          <p:spPr>
            <a:xfrm>
              <a:off x="6596743" y="1234281"/>
              <a:ext cx="2394857" cy="1561681"/>
            </a:xfrm>
            <a:prstGeom prst="rect">
              <a:avLst/>
            </a:prstGeom>
          </p:spPr>
        </p:pic>
        <p:sp>
          <p:nvSpPr>
            <p:cNvPr id="16" name="TextBox 48"/>
            <p:cNvSpPr txBox="1">
              <a:spLocks noChangeArrowheads="1"/>
            </p:cNvSpPr>
            <p:nvPr/>
          </p:nvSpPr>
          <p:spPr bwMode="auto">
            <a:xfrm>
              <a:off x="6296247" y="2795962"/>
              <a:ext cx="3028507" cy="660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27385" tIns="63693" rIns="127385" bIns="63693">
              <a:spAutoFit/>
            </a:bodyPr>
            <a:lstStyle/>
            <a:p>
              <a:pPr algn="ctr"/>
              <a:r>
                <a:rPr lang="en-CA" sz="2600" b="1" dirty="0" smtClean="0">
                  <a:latin typeface="Calibri" pitchFamily="34" charset="0"/>
                </a:rPr>
                <a:t>Initialization</a:t>
              </a:r>
              <a:endParaRPr lang="en-CA" sz="2600" b="1" dirty="0">
                <a:latin typeface="Calibri" pitchFamily="34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344093" y="5330973"/>
              <a:ext cx="3028507" cy="2240344"/>
              <a:chOff x="6344093" y="5330973"/>
              <a:chExt cx="3028507" cy="2240344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14417" t="15011" r="13950" b="22027"/>
              <a:stretch/>
            </p:blipFill>
            <p:spPr>
              <a:xfrm>
                <a:off x="6596744" y="5330973"/>
                <a:ext cx="2394857" cy="1618308"/>
              </a:xfrm>
              <a:prstGeom prst="rect">
                <a:avLst/>
              </a:prstGeom>
            </p:spPr>
          </p:pic>
          <p:sp>
            <p:nvSpPr>
              <p:cNvPr id="25" name="TextBox 48"/>
              <p:cNvSpPr txBox="1">
                <a:spLocks noChangeArrowheads="1"/>
              </p:cNvSpPr>
              <p:nvPr/>
            </p:nvSpPr>
            <p:spPr bwMode="auto">
              <a:xfrm>
                <a:off x="6344093" y="6910506"/>
                <a:ext cx="3028507" cy="6608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127385" tIns="63693" rIns="127385" bIns="63693">
                <a:spAutoFit/>
              </a:bodyPr>
              <a:lstStyle/>
              <a:p>
                <a:pPr algn="ctr"/>
                <a:r>
                  <a:rPr lang="en-CA" sz="2600" b="1" dirty="0" smtClean="0">
                    <a:latin typeface="Calibri" pitchFamily="34" charset="0"/>
                  </a:rPr>
                  <a:t>Adding </a:t>
                </a:r>
                <a:r>
                  <a:rPr lang="en-CA" sz="2600" b="1" dirty="0">
                    <a:latin typeface="Calibri" pitchFamily="34" charset="0"/>
                  </a:rPr>
                  <a:t>v</a:t>
                </a:r>
                <a:r>
                  <a:rPr lang="en-CA" sz="2600" b="1" dirty="0" smtClean="0">
                    <a:latin typeface="Calibri" pitchFamily="34" charset="0"/>
                  </a:rPr>
                  <a:t>olume</a:t>
                </a:r>
                <a:endParaRPr lang="en-CA" sz="2600" b="1" dirty="0">
                  <a:latin typeface="Calibri" pitchFamily="34" charset="0"/>
                </a:endParaRPr>
              </a:p>
            </p:txBody>
          </p:sp>
        </p:grpSp>
        <p:grpSp>
          <p:nvGrpSpPr>
            <p:cNvPr id="8" name="Group 5"/>
            <p:cNvGrpSpPr/>
            <p:nvPr/>
          </p:nvGrpSpPr>
          <p:grpSpPr>
            <a:xfrm>
              <a:off x="6267893" y="3367881"/>
              <a:ext cx="3028507" cy="2124995"/>
              <a:chOff x="6267893" y="2284696"/>
              <a:chExt cx="3028507" cy="2124995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14417" t="15194" r="13805" b="22398"/>
              <a:stretch/>
            </p:blipFill>
            <p:spPr>
              <a:xfrm>
                <a:off x="6629401" y="2284696"/>
                <a:ext cx="2362200" cy="1540385"/>
              </a:xfrm>
              <a:prstGeom prst="rect">
                <a:avLst/>
              </a:prstGeom>
            </p:spPr>
          </p:pic>
          <p:sp>
            <p:nvSpPr>
              <p:cNvPr id="12" name="TextBox 48"/>
              <p:cNvSpPr txBox="1">
                <a:spLocks noChangeArrowheads="1"/>
              </p:cNvSpPr>
              <p:nvPr/>
            </p:nvSpPr>
            <p:spPr bwMode="auto">
              <a:xfrm>
                <a:off x="6267893" y="3748880"/>
                <a:ext cx="3028507" cy="6608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127385" tIns="63693" rIns="127385" bIns="63693">
                <a:spAutoFit/>
              </a:bodyPr>
              <a:lstStyle/>
              <a:p>
                <a:pPr algn="ctr"/>
                <a:r>
                  <a:rPr lang="en-CA" sz="2600" b="1" dirty="0" smtClean="0">
                    <a:latin typeface="Calibri" pitchFamily="34" charset="0"/>
                  </a:rPr>
                  <a:t>Log-likelihood</a:t>
                </a:r>
                <a:endParaRPr lang="en-CA" sz="2600" b="1" dirty="0">
                  <a:latin typeface="Calibri" pitchFamily="34" charset="0"/>
                </a:endParaRPr>
              </a:p>
            </p:txBody>
          </p:sp>
        </p:grpSp>
      </p:grpSp>
      <p:grpSp>
        <p:nvGrpSpPr>
          <p:cNvPr id="9" name="Group 30"/>
          <p:cNvGrpSpPr/>
          <p:nvPr/>
        </p:nvGrpSpPr>
        <p:grpSpPr>
          <a:xfrm>
            <a:off x="69273" y="1407755"/>
            <a:ext cx="6738692" cy="4948563"/>
            <a:chOff x="1272195" y="777081"/>
            <a:chExt cx="8426366" cy="6248400"/>
          </a:xfrm>
        </p:grpSpPr>
        <p:sp>
          <p:nvSpPr>
            <p:cNvPr id="32" name="Rectangle 31"/>
            <p:cNvSpPr/>
            <p:nvPr/>
          </p:nvSpPr>
          <p:spPr>
            <a:xfrm>
              <a:off x="5562600" y="1462881"/>
              <a:ext cx="1399157" cy="48606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cxnSp>
          <p:nvCxnSpPr>
            <p:cNvPr id="33" name="Straight Connector 32"/>
            <p:cNvCxnSpPr/>
            <p:nvPr/>
          </p:nvCxnSpPr>
          <p:spPr>
            <a:xfrm flipV="1">
              <a:off x="5738766" y="777081"/>
              <a:ext cx="1498498" cy="4724400"/>
            </a:xfrm>
            <a:prstGeom prst="line">
              <a:avLst/>
            </a:prstGeom>
            <a:ln w="88900">
              <a:solidFill>
                <a:srgbClr val="FF0000"/>
              </a:solidFill>
              <a:prstDash val="soli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10" name="Group 33"/>
            <p:cNvGrpSpPr/>
            <p:nvPr/>
          </p:nvGrpSpPr>
          <p:grpSpPr>
            <a:xfrm>
              <a:off x="1272195" y="914310"/>
              <a:ext cx="8426366" cy="6111171"/>
              <a:chOff x="1272195" y="914310"/>
              <a:chExt cx="8426366" cy="6111171"/>
            </a:xfrm>
          </p:grpSpPr>
          <p:cxnSp>
            <p:nvCxnSpPr>
              <p:cNvPr id="38" name="Straight Arrow Connector 37"/>
              <p:cNvCxnSpPr/>
              <p:nvPr/>
            </p:nvCxnSpPr>
            <p:spPr>
              <a:xfrm flipH="1">
                <a:off x="1853471" y="6323488"/>
                <a:ext cx="7770591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" name="Group 38"/>
              <p:cNvGrpSpPr/>
              <p:nvPr/>
            </p:nvGrpSpPr>
            <p:grpSpPr>
              <a:xfrm>
                <a:off x="1272195" y="914310"/>
                <a:ext cx="8426366" cy="6111171"/>
                <a:chOff x="1272195" y="914310"/>
                <a:chExt cx="8426366" cy="6111171"/>
              </a:xfrm>
            </p:grpSpPr>
            <p:cxnSp>
              <p:nvCxnSpPr>
                <p:cNvPr id="40" name="Straight Connector 39"/>
                <p:cNvCxnSpPr/>
                <p:nvPr/>
              </p:nvCxnSpPr>
              <p:spPr>
                <a:xfrm flipH="1" flipV="1">
                  <a:off x="7000899" y="1615281"/>
                  <a:ext cx="9502" cy="47244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Arrow Connector 40"/>
                <p:cNvCxnSpPr/>
                <p:nvPr/>
              </p:nvCxnSpPr>
              <p:spPr>
                <a:xfrm>
                  <a:off x="2667000" y="1767681"/>
                  <a:ext cx="0" cy="4555807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42" name="Picture 41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11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72195" y="1005682"/>
                  <a:ext cx="2444319" cy="698377"/>
                </a:xfrm>
                <a:prstGeom prst="rect">
                  <a:avLst/>
                </a:prstGeom>
              </p:spPr>
            </p:pic>
            <p:sp>
              <p:nvSpPr>
                <p:cNvPr id="43" name="Freeform 42"/>
                <p:cNvSpPr/>
                <p:nvPr/>
              </p:nvSpPr>
              <p:spPr>
                <a:xfrm>
                  <a:off x="1881054" y="914310"/>
                  <a:ext cx="5287017" cy="5420528"/>
                </a:xfrm>
                <a:custGeom>
                  <a:avLst/>
                  <a:gdLst>
                    <a:gd name="connsiteX0" fmla="*/ 0 w 4230253"/>
                    <a:gd name="connsiteY0" fmla="*/ 264576 h 4045406"/>
                    <a:gd name="connsiteX1" fmla="*/ 714894 w 4230253"/>
                    <a:gd name="connsiteY1" fmla="*/ 2392634 h 4045406"/>
                    <a:gd name="connsiteX2" fmla="*/ 2277687 w 4230253"/>
                    <a:gd name="connsiteY2" fmla="*/ 3905551 h 4045406"/>
                    <a:gd name="connsiteX3" fmla="*/ 3192087 w 4230253"/>
                    <a:gd name="connsiteY3" fmla="*/ 3839049 h 4045406"/>
                    <a:gd name="connsiteX4" fmla="*/ 3690851 w 4230253"/>
                    <a:gd name="connsiteY4" fmla="*/ 2675267 h 4045406"/>
                    <a:gd name="connsiteX5" fmla="*/ 4156363 w 4230253"/>
                    <a:gd name="connsiteY5" fmla="*/ 297827 h 4045406"/>
                    <a:gd name="connsiteX6" fmla="*/ 4222865 w 4230253"/>
                    <a:gd name="connsiteY6" fmla="*/ 114947 h 4045406"/>
                    <a:gd name="connsiteX0" fmla="*/ 0 w 4230253"/>
                    <a:gd name="connsiteY0" fmla="*/ 264576 h 4131637"/>
                    <a:gd name="connsiteX1" fmla="*/ 714894 w 4230253"/>
                    <a:gd name="connsiteY1" fmla="*/ 2392634 h 4131637"/>
                    <a:gd name="connsiteX2" fmla="*/ 1762298 w 4230253"/>
                    <a:gd name="connsiteY2" fmla="*/ 4021929 h 4131637"/>
                    <a:gd name="connsiteX3" fmla="*/ 3192087 w 4230253"/>
                    <a:gd name="connsiteY3" fmla="*/ 3839049 h 4131637"/>
                    <a:gd name="connsiteX4" fmla="*/ 3690851 w 4230253"/>
                    <a:gd name="connsiteY4" fmla="*/ 2675267 h 4131637"/>
                    <a:gd name="connsiteX5" fmla="*/ 4156363 w 4230253"/>
                    <a:gd name="connsiteY5" fmla="*/ 297827 h 4131637"/>
                    <a:gd name="connsiteX6" fmla="*/ 4222865 w 4230253"/>
                    <a:gd name="connsiteY6" fmla="*/ 114947 h 4131637"/>
                    <a:gd name="connsiteX0" fmla="*/ 0 w 4230253"/>
                    <a:gd name="connsiteY0" fmla="*/ 264576 h 4175893"/>
                    <a:gd name="connsiteX1" fmla="*/ 714894 w 4230253"/>
                    <a:gd name="connsiteY1" fmla="*/ 2392634 h 4175893"/>
                    <a:gd name="connsiteX2" fmla="*/ 1762298 w 4230253"/>
                    <a:gd name="connsiteY2" fmla="*/ 4021929 h 4175893"/>
                    <a:gd name="connsiteX3" fmla="*/ 3125585 w 4230253"/>
                    <a:gd name="connsiteY3" fmla="*/ 3955428 h 4175893"/>
                    <a:gd name="connsiteX4" fmla="*/ 3690851 w 4230253"/>
                    <a:gd name="connsiteY4" fmla="*/ 2675267 h 4175893"/>
                    <a:gd name="connsiteX5" fmla="*/ 4156363 w 4230253"/>
                    <a:gd name="connsiteY5" fmla="*/ 297827 h 4175893"/>
                    <a:gd name="connsiteX6" fmla="*/ 4222865 w 4230253"/>
                    <a:gd name="connsiteY6" fmla="*/ 114947 h 4175893"/>
                    <a:gd name="connsiteX0" fmla="*/ 0 w 4263504"/>
                    <a:gd name="connsiteY0" fmla="*/ 0 h 4227201"/>
                    <a:gd name="connsiteX1" fmla="*/ 748145 w 4263504"/>
                    <a:gd name="connsiteY1" fmla="*/ 2443942 h 4227201"/>
                    <a:gd name="connsiteX2" fmla="*/ 1795549 w 4263504"/>
                    <a:gd name="connsiteY2" fmla="*/ 4073237 h 4227201"/>
                    <a:gd name="connsiteX3" fmla="*/ 3158836 w 4263504"/>
                    <a:gd name="connsiteY3" fmla="*/ 4006736 h 4227201"/>
                    <a:gd name="connsiteX4" fmla="*/ 3724102 w 4263504"/>
                    <a:gd name="connsiteY4" fmla="*/ 2726575 h 4227201"/>
                    <a:gd name="connsiteX5" fmla="*/ 4189614 w 4263504"/>
                    <a:gd name="connsiteY5" fmla="*/ 349135 h 4227201"/>
                    <a:gd name="connsiteX6" fmla="*/ 4256116 w 4263504"/>
                    <a:gd name="connsiteY6" fmla="*/ 166255 h 4227201"/>
                    <a:gd name="connsiteX0" fmla="*/ 0 w 4256627"/>
                    <a:gd name="connsiteY0" fmla="*/ 0 h 4227201"/>
                    <a:gd name="connsiteX1" fmla="*/ 748145 w 4256627"/>
                    <a:gd name="connsiteY1" fmla="*/ 2443942 h 4227201"/>
                    <a:gd name="connsiteX2" fmla="*/ 1795549 w 4256627"/>
                    <a:gd name="connsiteY2" fmla="*/ 4073237 h 4227201"/>
                    <a:gd name="connsiteX3" fmla="*/ 3158836 w 4256627"/>
                    <a:gd name="connsiteY3" fmla="*/ 4006736 h 4227201"/>
                    <a:gd name="connsiteX4" fmla="*/ 3724102 w 4256627"/>
                    <a:gd name="connsiteY4" fmla="*/ 2726575 h 4227201"/>
                    <a:gd name="connsiteX5" fmla="*/ 4006734 w 4256627"/>
                    <a:gd name="connsiteY5" fmla="*/ 1446415 h 4227201"/>
                    <a:gd name="connsiteX6" fmla="*/ 4256116 w 4256627"/>
                    <a:gd name="connsiteY6" fmla="*/ 166255 h 4227201"/>
                    <a:gd name="connsiteX0" fmla="*/ 0 w 4256627"/>
                    <a:gd name="connsiteY0" fmla="*/ 0 h 4259651"/>
                    <a:gd name="connsiteX1" fmla="*/ 748145 w 4256627"/>
                    <a:gd name="connsiteY1" fmla="*/ 2443942 h 4259651"/>
                    <a:gd name="connsiteX2" fmla="*/ 1795549 w 4256627"/>
                    <a:gd name="connsiteY2" fmla="*/ 4073237 h 4259651"/>
                    <a:gd name="connsiteX3" fmla="*/ 3009207 w 4256627"/>
                    <a:gd name="connsiteY3" fmla="*/ 4073237 h 4259651"/>
                    <a:gd name="connsiteX4" fmla="*/ 3724102 w 4256627"/>
                    <a:gd name="connsiteY4" fmla="*/ 2726575 h 4259651"/>
                    <a:gd name="connsiteX5" fmla="*/ 4006734 w 4256627"/>
                    <a:gd name="connsiteY5" fmla="*/ 1446415 h 4259651"/>
                    <a:gd name="connsiteX6" fmla="*/ 4256116 w 4256627"/>
                    <a:gd name="connsiteY6" fmla="*/ 166255 h 4259651"/>
                    <a:gd name="connsiteX0" fmla="*/ 0 w 4256660"/>
                    <a:gd name="connsiteY0" fmla="*/ 0 h 4256703"/>
                    <a:gd name="connsiteX1" fmla="*/ 748145 w 4256660"/>
                    <a:gd name="connsiteY1" fmla="*/ 2443942 h 4256703"/>
                    <a:gd name="connsiteX2" fmla="*/ 1795549 w 4256660"/>
                    <a:gd name="connsiteY2" fmla="*/ 4073237 h 4256703"/>
                    <a:gd name="connsiteX3" fmla="*/ 3009207 w 4256660"/>
                    <a:gd name="connsiteY3" fmla="*/ 4073237 h 4256703"/>
                    <a:gd name="connsiteX4" fmla="*/ 3657600 w 4256660"/>
                    <a:gd name="connsiteY4" fmla="*/ 2776452 h 4256703"/>
                    <a:gd name="connsiteX5" fmla="*/ 4006734 w 4256660"/>
                    <a:gd name="connsiteY5" fmla="*/ 1446415 h 4256703"/>
                    <a:gd name="connsiteX6" fmla="*/ 4256116 w 4256660"/>
                    <a:gd name="connsiteY6" fmla="*/ 166255 h 4256703"/>
                    <a:gd name="connsiteX0" fmla="*/ 0 w 4306429"/>
                    <a:gd name="connsiteY0" fmla="*/ 158076 h 4414779"/>
                    <a:gd name="connsiteX1" fmla="*/ 748145 w 4306429"/>
                    <a:gd name="connsiteY1" fmla="*/ 2602018 h 4414779"/>
                    <a:gd name="connsiteX2" fmla="*/ 1795549 w 4306429"/>
                    <a:gd name="connsiteY2" fmla="*/ 4231313 h 4414779"/>
                    <a:gd name="connsiteX3" fmla="*/ 3009207 w 4306429"/>
                    <a:gd name="connsiteY3" fmla="*/ 4231313 h 4414779"/>
                    <a:gd name="connsiteX4" fmla="*/ 3657600 w 4306429"/>
                    <a:gd name="connsiteY4" fmla="*/ 2934528 h 4414779"/>
                    <a:gd name="connsiteX5" fmla="*/ 4006734 w 4306429"/>
                    <a:gd name="connsiteY5" fmla="*/ 1604491 h 4414779"/>
                    <a:gd name="connsiteX6" fmla="*/ 4305992 w 4306429"/>
                    <a:gd name="connsiteY6" fmla="*/ 8447 h 4414779"/>
                    <a:gd name="connsiteX0" fmla="*/ 0 w 4671930"/>
                    <a:gd name="connsiteY0" fmla="*/ 91944 h 4348647"/>
                    <a:gd name="connsiteX1" fmla="*/ 748145 w 4671930"/>
                    <a:gd name="connsiteY1" fmla="*/ 2535886 h 4348647"/>
                    <a:gd name="connsiteX2" fmla="*/ 1795549 w 4671930"/>
                    <a:gd name="connsiteY2" fmla="*/ 4165181 h 4348647"/>
                    <a:gd name="connsiteX3" fmla="*/ 3009207 w 4671930"/>
                    <a:gd name="connsiteY3" fmla="*/ 4165181 h 4348647"/>
                    <a:gd name="connsiteX4" fmla="*/ 3657600 w 4671930"/>
                    <a:gd name="connsiteY4" fmla="*/ 2868396 h 4348647"/>
                    <a:gd name="connsiteX5" fmla="*/ 4006734 w 4671930"/>
                    <a:gd name="connsiteY5" fmla="*/ 1538359 h 4348647"/>
                    <a:gd name="connsiteX6" fmla="*/ 4671752 w 4671930"/>
                    <a:gd name="connsiteY6" fmla="*/ 8817 h 4348647"/>
                    <a:gd name="connsiteX0" fmla="*/ 0 w 4672212"/>
                    <a:gd name="connsiteY0" fmla="*/ 91109 h 4347812"/>
                    <a:gd name="connsiteX1" fmla="*/ 748145 w 4672212"/>
                    <a:gd name="connsiteY1" fmla="*/ 2535051 h 4347812"/>
                    <a:gd name="connsiteX2" fmla="*/ 1795549 w 4672212"/>
                    <a:gd name="connsiteY2" fmla="*/ 4164346 h 4347812"/>
                    <a:gd name="connsiteX3" fmla="*/ 3009207 w 4672212"/>
                    <a:gd name="connsiteY3" fmla="*/ 4164346 h 4347812"/>
                    <a:gd name="connsiteX4" fmla="*/ 3657600 w 4672212"/>
                    <a:gd name="connsiteY4" fmla="*/ 2867561 h 4347812"/>
                    <a:gd name="connsiteX5" fmla="*/ 4322618 w 4672212"/>
                    <a:gd name="connsiteY5" fmla="*/ 1670528 h 4347812"/>
                    <a:gd name="connsiteX6" fmla="*/ 4671752 w 4672212"/>
                    <a:gd name="connsiteY6" fmla="*/ 7982 h 4347812"/>
                    <a:gd name="connsiteX0" fmla="*/ 0 w 4672147"/>
                    <a:gd name="connsiteY0" fmla="*/ 91187 h 4343047"/>
                    <a:gd name="connsiteX1" fmla="*/ 748145 w 4672147"/>
                    <a:gd name="connsiteY1" fmla="*/ 2535129 h 4343047"/>
                    <a:gd name="connsiteX2" fmla="*/ 1795549 w 4672147"/>
                    <a:gd name="connsiteY2" fmla="*/ 4164424 h 4343047"/>
                    <a:gd name="connsiteX3" fmla="*/ 3009207 w 4672147"/>
                    <a:gd name="connsiteY3" fmla="*/ 4164424 h 4343047"/>
                    <a:gd name="connsiteX4" fmla="*/ 3857106 w 4672147"/>
                    <a:gd name="connsiteY4" fmla="*/ 2950766 h 4343047"/>
                    <a:gd name="connsiteX5" fmla="*/ 4322618 w 4672147"/>
                    <a:gd name="connsiteY5" fmla="*/ 1670606 h 4343047"/>
                    <a:gd name="connsiteX6" fmla="*/ 4671752 w 4672147"/>
                    <a:gd name="connsiteY6" fmla="*/ 8060 h 4343047"/>
                    <a:gd name="connsiteX0" fmla="*/ 0 w 5120790"/>
                    <a:gd name="connsiteY0" fmla="*/ 687571 h 4939431"/>
                    <a:gd name="connsiteX1" fmla="*/ 748145 w 5120790"/>
                    <a:gd name="connsiteY1" fmla="*/ 3131513 h 4939431"/>
                    <a:gd name="connsiteX2" fmla="*/ 1795549 w 5120790"/>
                    <a:gd name="connsiteY2" fmla="*/ 4760808 h 4939431"/>
                    <a:gd name="connsiteX3" fmla="*/ 3009207 w 5120790"/>
                    <a:gd name="connsiteY3" fmla="*/ 4760808 h 4939431"/>
                    <a:gd name="connsiteX4" fmla="*/ 3857106 w 5120790"/>
                    <a:gd name="connsiteY4" fmla="*/ 3547150 h 4939431"/>
                    <a:gd name="connsiteX5" fmla="*/ 4322618 w 5120790"/>
                    <a:gd name="connsiteY5" fmla="*/ 2266990 h 4939431"/>
                    <a:gd name="connsiteX6" fmla="*/ 5120639 w 5120790"/>
                    <a:gd name="connsiteY6" fmla="*/ 5927 h 4939431"/>
                    <a:gd name="connsiteX0" fmla="*/ 0 w 5287017"/>
                    <a:gd name="connsiteY0" fmla="*/ 1168668 h 5420528"/>
                    <a:gd name="connsiteX1" fmla="*/ 748145 w 5287017"/>
                    <a:gd name="connsiteY1" fmla="*/ 3612610 h 5420528"/>
                    <a:gd name="connsiteX2" fmla="*/ 1795549 w 5287017"/>
                    <a:gd name="connsiteY2" fmla="*/ 5241905 h 5420528"/>
                    <a:gd name="connsiteX3" fmla="*/ 3009207 w 5287017"/>
                    <a:gd name="connsiteY3" fmla="*/ 5241905 h 5420528"/>
                    <a:gd name="connsiteX4" fmla="*/ 3857106 w 5287017"/>
                    <a:gd name="connsiteY4" fmla="*/ 4028247 h 5420528"/>
                    <a:gd name="connsiteX5" fmla="*/ 4322618 w 5287017"/>
                    <a:gd name="connsiteY5" fmla="*/ 2748087 h 5420528"/>
                    <a:gd name="connsiteX6" fmla="*/ 5286894 w 5287017"/>
                    <a:gd name="connsiteY6" fmla="*/ 4885 h 54205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87017" h="5420528">
                      <a:moveTo>
                        <a:pt x="0" y="1168668"/>
                      </a:moveTo>
                      <a:cubicBezTo>
                        <a:pt x="167640" y="1929282"/>
                        <a:pt x="448887" y="2933737"/>
                        <a:pt x="748145" y="3612610"/>
                      </a:cubicBezTo>
                      <a:cubicBezTo>
                        <a:pt x="1047403" y="4291483"/>
                        <a:pt x="1418705" y="4970356"/>
                        <a:pt x="1795549" y="5241905"/>
                      </a:cubicBezTo>
                      <a:cubicBezTo>
                        <a:pt x="2172393" y="5513454"/>
                        <a:pt x="2665614" y="5444181"/>
                        <a:pt x="3009207" y="5241905"/>
                      </a:cubicBezTo>
                      <a:cubicBezTo>
                        <a:pt x="3352800" y="5039629"/>
                        <a:pt x="3638204" y="4443883"/>
                        <a:pt x="3857106" y="4028247"/>
                      </a:cubicBezTo>
                      <a:cubicBezTo>
                        <a:pt x="4076008" y="3612611"/>
                        <a:pt x="4084320" y="3418647"/>
                        <a:pt x="4322618" y="2748087"/>
                      </a:cubicBezTo>
                      <a:cubicBezTo>
                        <a:pt x="4560916" y="2077527"/>
                        <a:pt x="5297977" y="-117035"/>
                        <a:pt x="5286894" y="4885"/>
                      </a:cubicBezTo>
                    </a:path>
                  </a:pathLst>
                </a:custGeom>
                <a:noFill/>
                <a:ln w="889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/>
                </a:p>
              </p:txBody>
            </p:sp>
            <p:pic>
              <p:nvPicPr>
                <p:cNvPr id="44" name="Picture 43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2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38600" y="6468576"/>
                  <a:ext cx="411420" cy="404505"/>
                </a:xfrm>
                <a:prstGeom prst="rect">
                  <a:avLst/>
                </a:prstGeom>
              </p:spPr>
            </p:pic>
            <p:sp>
              <p:nvSpPr>
                <p:cNvPr id="63" name="Oval 62"/>
                <p:cNvSpPr/>
                <p:nvPr/>
              </p:nvSpPr>
              <p:spPr>
                <a:xfrm>
                  <a:off x="2514600" y="4463341"/>
                  <a:ext cx="249686" cy="199940"/>
                </a:xfrm>
                <a:prstGeom prst="ellipse">
                  <a:avLst/>
                </a:prstGeom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  <a:gs pos="100000">
                      <a:schemeClr val="accent4">
                        <a:shade val="94000"/>
                        <a:satMod val="135000"/>
                      </a:schemeClr>
                    </a:gs>
                  </a:gsLst>
                </a:gradFill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4" name="Picture 63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06929" y="6406370"/>
                  <a:ext cx="460671" cy="391570"/>
                </a:xfrm>
                <a:prstGeom prst="rect">
                  <a:avLst/>
                </a:prstGeom>
              </p:spPr>
            </p:pic>
            <p:pic>
              <p:nvPicPr>
                <p:cNvPr id="65" name="Picture 64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45391" y="6451568"/>
                  <a:ext cx="553170" cy="573913"/>
                </a:xfrm>
                <a:prstGeom prst="rect">
                  <a:avLst/>
                </a:prstGeom>
              </p:spPr>
            </p:pic>
            <p:sp>
              <p:nvSpPr>
                <p:cNvPr id="66" name="Oval 65"/>
                <p:cNvSpPr/>
                <p:nvPr/>
              </p:nvSpPr>
              <p:spPr>
                <a:xfrm>
                  <a:off x="6836914" y="1310481"/>
                  <a:ext cx="249686" cy="267414"/>
                </a:xfrm>
                <a:prstGeom prst="ellipse">
                  <a:avLst/>
                </a:prstGeom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  <a:gs pos="100000">
                      <a:schemeClr val="accent4">
                        <a:shade val="94000"/>
                        <a:satMod val="135000"/>
                      </a:schemeClr>
                    </a:gs>
                  </a:gsLst>
                </a:gradFill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35" name="Picture 34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000" y="6415881"/>
              <a:ext cx="801986" cy="391570"/>
            </a:xfrm>
            <a:prstGeom prst="rect">
              <a:avLst/>
            </a:prstGeom>
          </p:spPr>
        </p:pic>
        <p:cxnSp>
          <p:nvCxnSpPr>
            <p:cNvPr id="36" name="Straight Arrow Connector 35"/>
            <p:cNvCxnSpPr/>
            <p:nvPr/>
          </p:nvCxnSpPr>
          <p:spPr>
            <a:xfrm>
              <a:off x="5353993" y="6321172"/>
              <a:ext cx="1715013" cy="0"/>
            </a:xfrm>
            <a:prstGeom prst="straightConnector1">
              <a:avLst/>
            </a:prstGeom>
            <a:ln w="635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itle 1"/>
            <p:cNvSpPr txBox="1">
              <a:spLocks/>
            </p:cNvSpPr>
            <p:nvPr/>
          </p:nvSpPr>
          <p:spPr>
            <a:xfrm>
              <a:off x="2514600" y="2316162"/>
              <a:ext cx="3352800" cy="98038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900" dirty="0" smtClean="0">
                  <a:solidFill>
                    <a:srgbClr val="FF0000"/>
                  </a:solidFill>
                </a:rPr>
                <a:t>Trust Region</a:t>
              </a:r>
              <a:r>
                <a:rPr lang="en-US" sz="2900" dirty="0" smtClean="0"/>
                <a:t> </a:t>
              </a:r>
              <a:endParaRPr lang="en-US" sz="2900" b="1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412227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Oval 170"/>
          <p:cNvSpPr/>
          <p:nvPr/>
        </p:nvSpPr>
        <p:spPr>
          <a:xfrm>
            <a:off x="3048000" y="4648200"/>
            <a:ext cx="1905000" cy="6858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0" rIns="91403" bIns="45700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Basic segmentation energy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E(S)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89474" name="Object 2"/>
          <p:cNvGraphicFramePr>
            <a:graphicFrameLocks noChangeAspect="1"/>
          </p:cNvGraphicFramePr>
          <p:nvPr/>
        </p:nvGraphicFramePr>
        <p:xfrm>
          <a:off x="862017" y="1600200"/>
          <a:ext cx="7672387" cy="1385888"/>
        </p:xfrm>
        <a:graphic>
          <a:graphicData uri="http://schemas.openxmlformats.org/presentationml/2006/ole">
            <p:oleObj spid="_x0000_s751618" name="Equation" r:id="rId3" imgW="1968480" imgH="35532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199213" y="3124203"/>
            <a:ext cx="3089104" cy="861734"/>
          </a:xfrm>
          <a:prstGeom prst="rect">
            <a:avLst/>
          </a:prstGeom>
          <a:noFill/>
        </p:spPr>
        <p:txBody>
          <a:bodyPr wrap="none" lIns="91403" tIns="45700" rIns="91403" bIns="45700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boundary smoothness</a:t>
            </a:r>
          </a:p>
          <a:p>
            <a:pPr algn="ctr"/>
            <a:r>
              <a:rPr lang="en-US" sz="2400" dirty="0" smtClean="0"/>
              <a:t>(quadratic / </a:t>
            </a:r>
            <a:r>
              <a:rPr lang="en-US" sz="2400" dirty="0" err="1" smtClean="0"/>
              <a:t>pairwise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50041" y="3119736"/>
            <a:ext cx="2916109" cy="861734"/>
          </a:xfrm>
          <a:prstGeom prst="rect">
            <a:avLst/>
          </a:prstGeom>
          <a:noFill/>
        </p:spPr>
        <p:txBody>
          <a:bodyPr wrap="none" lIns="91403" tIns="45700" rIns="91403" bIns="45700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segment  appearance</a:t>
            </a:r>
          </a:p>
          <a:p>
            <a:pPr algn="ctr"/>
            <a:r>
              <a:rPr lang="en-US" sz="2400" dirty="0" smtClean="0"/>
              <a:t>(linear / unary)</a:t>
            </a:r>
          </a:p>
        </p:txBody>
      </p:sp>
      <p:sp>
        <p:nvSpPr>
          <p:cNvPr id="90" name="Content Placeholder 2"/>
          <p:cNvSpPr>
            <a:spLocks noGrp="1"/>
          </p:cNvSpPr>
          <p:nvPr>
            <p:ph idx="1"/>
          </p:nvPr>
        </p:nvSpPr>
        <p:spPr>
          <a:xfrm>
            <a:off x="2743200" y="4724400"/>
            <a:ext cx="6019800" cy="167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-</a:t>
            </a:r>
            <a:r>
              <a:rPr lang="en-US" sz="2800" dirty="0" smtClean="0">
                <a:solidFill>
                  <a:srgbClr val="0000FF"/>
                </a:solidFill>
                <a:cs typeface="Times New Roman" pitchFamily="18" charset="0"/>
              </a:rPr>
              <a:t>   submodular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b="1" dirty="0" smtClean="0"/>
              <a:t>second-order</a:t>
            </a:r>
            <a:r>
              <a:rPr lang="en-US" sz="2800" dirty="0" smtClean="0"/>
              <a:t> functions</a:t>
            </a:r>
          </a:p>
          <a:p>
            <a:pPr lvl="1">
              <a:buNone/>
            </a:pPr>
            <a:r>
              <a:rPr lang="en-US" sz="2400" dirty="0" smtClean="0"/>
              <a:t>can be minimized exactly via </a:t>
            </a:r>
            <a:r>
              <a:rPr lang="en-US" sz="2400" i="1" dirty="0" smtClean="0">
                <a:solidFill>
                  <a:srgbClr val="0000FF"/>
                </a:solidFill>
              </a:rPr>
              <a:t>graph cuts</a:t>
            </a:r>
          </a:p>
          <a:p>
            <a:pPr lvl="2">
              <a:buNone/>
            </a:pPr>
            <a:r>
              <a:rPr lang="en-US" sz="2000" dirty="0" smtClean="0"/>
              <a:t>[Greig et al.’91, Sullivan’94, Boykov-Jolly’01]</a:t>
            </a:r>
            <a:endParaRPr lang="en-US" sz="2800" dirty="0" smtClean="0"/>
          </a:p>
        </p:txBody>
      </p:sp>
      <p:grpSp>
        <p:nvGrpSpPr>
          <p:cNvPr id="3" name="Group 90"/>
          <p:cNvGrpSpPr>
            <a:grpSpLocks/>
          </p:cNvGrpSpPr>
          <p:nvPr/>
        </p:nvGrpSpPr>
        <p:grpSpPr bwMode="auto">
          <a:xfrm>
            <a:off x="119355" y="3962402"/>
            <a:ext cx="2143604" cy="2647899"/>
            <a:chOff x="3435" y="906"/>
            <a:chExt cx="1492" cy="1855"/>
          </a:xfrm>
        </p:grpSpPr>
        <p:graphicFrame>
          <p:nvGraphicFramePr>
            <p:cNvPr id="92" name="Object 91"/>
            <p:cNvGraphicFramePr>
              <a:graphicFrameLocks noChangeAspect="1"/>
            </p:cNvGraphicFramePr>
            <p:nvPr/>
          </p:nvGraphicFramePr>
          <p:xfrm>
            <a:off x="3892" y="1862"/>
            <a:ext cx="364" cy="269"/>
          </p:xfrm>
          <a:graphic>
            <a:graphicData uri="http://schemas.openxmlformats.org/presentationml/2006/ole">
              <p:oleObj spid="_x0000_s751619" name="Equation" r:id="rId4" imgW="253800" imgH="241200" progId="Equation.3">
                <p:embed/>
              </p:oleObj>
            </a:graphicData>
          </a:graphic>
        </p:graphicFrame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3825" y="1107"/>
              <a:ext cx="855" cy="1182"/>
              <a:chOff x="3504" y="1497"/>
              <a:chExt cx="855" cy="1182"/>
            </a:xfrm>
          </p:grpSpPr>
          <p:grpSp>
            <p:nvGrpSpPr>
              <p:cNvPr id="5" name="Group 9"/>
              <p:cNvGrpSpPr>
                <a:grpSpLocks/>
              </p:cNvGrpSpPr>
              <p:nvPr/>
            </p:nvGrpSpPr>
            <p:grpSpPr bwMode="auto">
              <a:xfrm>
                <a:off x="3504" y="1911"/>
                <a:ext cx="768" cy="768"/>
                <a:chOff x="672" y="1344"/>
                <a:chExt cx="768" cy="768"/>
              </a:xfrm>
            </p:grpSpPr>
            <p:sp>
              <p:nvSpPr>
                <p:cNvPr id="161" name="Line 10"/>
                <p:cNvSpPr>
                  <a:spLocks noChangeShapeType="1"/>
                </p:cNvSpPr>
                <p:nvPr/>
              </p:nvSpPr>
              <p:spPr bwMode="auto">
                <a:xfrm>
                  <a:off x="672" y="1344"/>
                  <a:ext cx="0" cy="768"/>
                </a:xfrm>
                <a:prstGeom prst="line">
                  <a:avLst/>
                </a:prstGeom>
                <a:noFill/>
                <a:ln w="57150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2" name="Line 11"/>
                <p:cNvSpPr>
                  <a:spLocks noChangeShapeType="1"/>
                </p:cNvSpPr>
                <p:nvPr/>
              </p:nvSpPr>
              <p:spPr bwMode="auto">
                <a:xfrm>
                  <a:off x="1440" y="1344"/>
                  <a:ext cx="0" cy="768"/>
                </a:xfrm>
                <a:prstGeom prst="line">
                  <a:avLst/>
                </a:prstGeom>
                <a:noFill/>
                <a:ln w="57150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3" name="Line 12"/>
                <p:cNvSpPr>
                  <a:spLocks noChangeShapeType="1"/>
                </p:cNvSpPr>
                <p:nvPr/>
              </p:nvSpPr>
              <p:spPr bwMode="auto">
                <a:xfrm>
                  <a:off x="1056" y="2112"/>
                  <a:ext cx="384" cy="0"/>
                </a:xfrm>
                <a:prstGeom prst="line">
                  <a:avLst/>
                </a:prstGeom>
                <a:noFill/>
                <a:ln w="57150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" name="Line 13"/>
                <p:cNvSpPr>
                  <a:spLocks noChangeShapeType="1"/>
                </p:cNvSpPr>
                <p:nvPr/>
              </p:nvSpPr>
              <p:spPr bwMode="auto">
                <a:xfrm>
                  <a:off x="672" y="1728"/>
                  <a:ext cx="384" cy="0"/>
                </a:xfrm>
                <a:prstGeom prst="line">
                  <a:avLst/>
                </a:prstGeom>
                <a:noFill/>
                <a:ln w="57150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" name="Line 14"/>
                <p:cNvSpPr>
                  <a:spLocks noChangeShapeType="1"/>
                </p:cNvSpPr>
                <p:nvPr/>
              </p:nvSpPr>
              <p:spPr bwMode="auto">
                <a:xfrm>
                  <a:off x="672" y="1344"/>
                  <a:ext cx="384" cy="0"/>
                </a:xfrm>
                <a:prstGeom prst="line">
                  <a:avLst/>
                </a:prstGeom>
                <a:noFill/>
                <a:ln w="57150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6" name="Line 15"/>
                <p:cNvSpPr>
                  <a:spLocks noChangeShapeType="1"/>
                </p:cNvSpPr>
                <p:nvPr/>
              </p:nvSpPr>
              <p:spPr bwMode="auto">
                <a:xfrm>
                  <a:off x="672" y="2112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7" name="Line 16"/>
                <p:cNvSpPr>
                  <a:spLocks noChangeShapeType="1"/>
                </p:cNvSpPr>
                <p:nvPr/>
              </p:nvSpPr>
              <p:spPr bwMode="auto">
                <a:xfrm>
                  <a:off x="1056" y="1728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8" name="Line 17"/>
                <p:cNvSpPr>
                  <a:spLocks noChangeShapeType="1"/>
                </p:cNvSpPr>
                <p:nvPr/>
              </p:nvSpPr>
              <p:spPr bwMode="auto">
                <a:xfrm>
                  <a:off x="1056" y="1344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9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056" y="1344"/>
                  <a:ext cx="0" cy="384"/>
                </a:xfrm>
                <a:prstGeom prst="line">
                  <a:avLst/>
                </a:prstGeom>
                <a:noFill/>
                <a:ln w="57150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0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1056" y="1728"/>
                  <a:ext cx="0" cy="384"/>
                </a:xfrm>
                <a:prstGeom prst="line">
                  <a:avLst/>
                </a:prstGeom>
                <a:noFill/>
                <a:ln w="12700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60" name="Text Box 20"/>
              <p:cNvSpPr txBox="1">
                <a:spLocks noChangeArrowheads="1"/>
              </p:cNvSpPr>
              <p:nvPr/>
            </p:nvSpPr>
            <p:spPr bwMode="auto">
              <a:xfrm>
                <a:off x="3542" y="1497"/>
                <a:ext cx="817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rgbClr val="E4B766"/>
                    </a:solidFill>
                    <a:latin typeface="Times New Roman" pitchFamily="18" charset="0"/>
                  </a:rPr>
                  <a:t>n-links</a:t>
                </a:r>
              </a:p>
            </p:txBody>
          </p:sp>
        </p:grpSp>
        <p:grpSp>
          <p:nvGrpSpPr>
            <p:cNvPr id="6" name="Group 21"/>
            <p:cNvGrpSpPr>
              <a:grpSpLocks/>
            </p:cNvGrpSpPr>
            <p:nvPr/>
          </p:nvGrpSpPr>
          <p:grpSpPr bwMode="auto">
            <a:xfrm>
              <a:off x="3729" y="1425"/>
              <a:ext cx="960" cy="960"/>
              <a:chOff x="576" y="1248"/>
              <a:chExt cx="960" cy="960"/>
            </a:xfrm>
          </p:grpSpPr>
          <p:sp>
            <p:nvSpPr>
              <p:cNvPr id="150" name="Oval 22"/>
              <p:cNvSpPr>
                <a:spLocks noChangeArrowheads="1"/>
              </p:cNvSpPr>
              <p:nvPr/>
            </p:nvSpPr>
            <p:spPr bwMode="auto">
              <a:xfrm>
                <a:off x="576" y="1248"/>
                <a:ext cx="192" cy="192"/>
              </a:xfrm>
              <a:prstGeom prst="ellipse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Oval 23"/>
              <p:cNvSpPr>
                <a:spLocks noChangeArrowheads="1"/>
              </p:cNvSpPr>
              <p:nvPr/>
            </p:nvSpPr>
            <p:spPr bwMode="auto">
              <a:xfrm>
                <a:off x="576" y="1632"/>
                <a:ext cx="192" cy="192"/>
              </a:xfrm>
              <a:prstGeom prst="ellipse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" name="Oval 24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192" cy="192"/>
              </a:xfrm>
              <a:prstGeom prst="ellipse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" name="Oval 25"/>
              <p:cNvSpPr>
                <a:spLocks noChangeArrowheads="1"/>
              </p:cNvSpPr>
              <p:nvPr/>
            </p:nvSpPr>
            <p:spPr bwMode="auto">
              <a:xfrm>
                <a:off x="960" y="1248"/>
                <a:ext cx="192" cy="192"/>
              </a:xfrm>
              <a:prstGeom prst="ellipse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" name="Oval 26"/>
              <p:cNvSpPr>
                <a:spLocks noChangeArrowheads="1"/>
              </p:cNvSpPr>
              <p:nvPr/>
            </p:nvSpPr>
            <p:spPr bwMode="auto">
              <a:xfrm>
                <a:off x="960" y="1632"/>
                <a:ext cx="192" cy="192"/>
              </a:xfrm>
              <a:prstGeom prst="ellipse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" name="Oval 27"/>
              <p:cNvSpPr>
                <a:spLocks noChangeArrowheads="1"/>
              </p:cNvSpPr>
              <p:nvPr/>
            </p:nvSpPr>
            <p:spPr bwMode="auto">
              <a:xfrm>
                <a:off x="960" y="2016"/>
                <a:ext cx="192" cy="192"/>
              </a:xfrm>
              <a:prstGeom prst="ellipse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" name="Oval 28"/>
              <p:cNvSpPr>
                <a:spLocks noChangeArrowheads="1"/>
              </p:cNvSpPr>
              <p:nvPr/>
            </p:nvSpPr>
            <p:spPr bwMode="auto">
              <a:xfrm>
                <a:off x="1344" y="1248"/>
                <a:ext cx="192" cy="192"/>
              </a:xfrm>
              <a:prstGeom prst="ellipse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" name="Oval 29"/>
              <p:cNvSpPr>
                <a:spLocks noChangeArrowheads="1"/>
              </p:cNvSpPr>
              <p:nvPr/>
            </p:nvSpPr>
            <p:spPr bwMode="auto">
              <a:xfrm>
                <a:off x="1344" y="1632"/>
                <a:ext cx="192" cy="192"/>
              </a:xfrm>
              <a:prstGeom prst="ellipse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" name="Oval 30"/>
              <p:cNvSpPr>
                <a:spLocks noChangeArrowheads="1"/>
              </p:cNvSpPr>
              <p:nvPr/>
            </p:nvSpPr>
            <p:spPr bwMode="auto">
              <a:xfrm>
                <a:off x="1344" y="2016"/>
                <a:ext cx="192" cy="192"/>
              </a:xfrm>
              <a:prstGeom prst="ellipse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31"/>
            <p:cNvGrpSpPr>
              <a:grpSpLocks/>
            </p:cNvGrpSpPr>
            <p:nvPr/>
          </p:nvGrpSpPr>
          <p:grpSpPr bwMode="auto">
            <a:xfrm>
              <a:off x="3489" y="1050"/>
              <a:ext cx="1392" cy="1711"/>
              <a:chOff x="3408" y="1497"/>
              <a:chExt cx="1392" cy="1711"/>
            </a:xfrm>
          </p:grpSpPr>
          <p:grpSp>
            <p:nvGrpSpPr>
              <p:cNvPr id="10" name="Group 32"/>
              <p:cNvGrpSpPr>
                <a:grpSpLocks/>
              </p:cNvGrpSpPr>
              <p:nvPr/>
            </p:nvGrpSpPr>
            <p:grpSpPr bwMode="auto">
              <a:xfrm>
                <a:off x="3408" y="1536"/>
                <a:ext cx="1392" cy="1584"/>
                <a:chOff x="1632" y="2592"/>
                <a:chExt cx="1392" cy="1584"/>
              </a:xfrm>
            </p:grpSpPr>
            <p:sp>
              <p:nvSpPr>
                <p:cNvPr id="127" name="Rectangle 33"/>
                <p:cNvSpPr>
                  <a:spLocks noChangeArrowheads="1"/>
                </p:cNvSpPr>
                <p:nvPr/>
              </p:nvSpPr>
              <p:spPr bwMode="auto">
                <a:xfrm>
                  <a:off x="1632" y="2592"/>
                  <a:ext cx="1392" cy="158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1" name="Group 34"/>
                <p:cNvGrpSpPr>
                  <a:grpSpLocks/>
                </p:cNvGrpSpPr>
                <p:nvPr/>
              </p:nvGrpSpPr>
              <p:grpSpPr bwMode="auto">
                <a:xfrm>
                  <a:off x="1680" y="3168"/>
                  <a:ext cx="1248" cy="480"/>
                  <a:chOff x="1680" y="3168"/>
                  <a:chExt cx="1248" cy="480"/>
                </a:xfrm>
              </p:grpSpPr>
              <p:sp>
                <p:nvSpPr>
                  <p:cNvPr id="129" name="Line 3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76" y="3216"/>
                    <a:ext cx="288" cy="384"/>
                  </a:xfrm>
                  <a:prstGeom prst="line">
                    <a:avLst/>
                  </a:prstGeom>
                  <a:noFill/>
                  <a:ln w="57150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" name="Line 3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04" y="3216"/>
                    <a:ext cx="144" cy="192"/>
                  </a:xfrm>
                  <a:prstGeom prst="line">
                    <a:avLst/>
                  </a:prstGeom>
                  <a:noFill/>
                  <a:ln w="57150">
                    <a:solidFill>
                      <a:srgbClr val="E4B766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" name="Line 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44" y="3216"/>
                    <a:ext cx="288" cy="384"/>
                  </a:xfrm>
                  <a:prstGeom prst="line">
                    <a:avLst/>
                  </a:prstGeom>
                  <a:noFill/>
                  <a:ln w="57150">
                    <a:solidFill>
                      <a:srgbClr val="E4B766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2160" y="3600"/>
                    <a:ext cx="384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E4B766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1920" y="3408"/>
                    <a:ext cx="384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E4B766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3216"/>
                    <a:ext cx="384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E4B766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" name="Line 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76" y="3216"/>
                    <a:ext cx="288" cy="384"/>
                  </a:xfrm>
                  <a:prstGeom prst="line">
                    <a:avLst/>
                  </a:prstGeom>
                  <a:noFill/>
                  <a:ln w="57150">
                    <a:solidFill>
                      <a:srgbClr val="E4B766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3600"/>
                    <a:ext cx="38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E4B766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3408"/>
                    <a:ext cx="38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E4B766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8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3216"/>
                    <a:ext cx="38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E4B766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9" name="Line 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160" y="3408"/>
                    <a:ext cx="144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E4B766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2" name="Group 46"/>
                  <p:cNvGrpSpPr>
                    <a:grpSpLocks/>
                  </p:cNvGrpSpPr>
                  <p:nvPr/>
                </p:nvGrpSpPr>
                <p:grpSpPr bwMode="auto">
                  <a:xfrm>
                    <a:off x="1680" y="3168"/>
                    <a:ext cx="1248" cy="480"/>
                    <a:chOff x="2256" y="1536"/>
                    <a:chExt cx="1248" cy="480"/>
                  </a:xfrm>
                </p:grpSpPr>
                <p:sp>
                  <p:nvSpPr>
                    <p:cNvPr id="141" name="Oval 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4" y="1536"/>
                      <a:ext cx="192" cy="96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2" name="Oval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0" y="1728"/>
                      <a:ext cx="192" cy="96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" name="Oval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56" y="1920"/>
                      <a:ext cx="192" cy="96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4" name="Oval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28" y="1536"/>
                      <a:ext cx="192" cy="96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5" name="Oval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84" y="1728"/>
                      <a:ext cx="192" cy="96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6" name="Oval 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40" y="1920"/>
                      <a:ext cx="192" cy="96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" name="Oval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12" y="1536"/>
                      <a:ext cx="192" cy="96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8" name="Oval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68" y="1728"/>
                      <a:ext cx="192" cy="96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9" name="Oval 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24" y="1920"/>
                      <a:ext cx="192" cy="96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13" name="Group 56"/>
              <p:cNvGrpSpPr>
                <a:grpSpLocks/>
              </p:cNvGrpSpPr>
              <p:nvPr/>
            </p:nvGrpSpPr>
            <p:grpSpPr bwMode="auto">
              <a:xfrm>
                <a:off x="3840" y="1497"/>
                <a:ext cx="514" cy="1711"/>
                <a:chOff x="2064" y="2544"/>
                <a:chExt cx="514" cy="1711"/>
              </a:xfrm>
            </p:grpSpPr>
            <p:sp>
              <p:nvSpPr>
                <p:cNvPr id="123" name="Oval 57"/>
                <p:cNvSpPr>
                  <a:spLocks noChangeArrowheads="1"/>
                </p:cNvSpPr>
                <p:nvPr/>
              </p:nvSpPr>
              <p:spPr bwMode="auto">
                <a:xfrm>
                  <a:off x="2208" y="2736"/>
                  <a:ext cx="192" cy="192"/>
                </a:xfrm>
                <a:prstGeom prst="ellipse">
                  <a:avLst/>
                </a:prstGeom>
                <a:solidFill>
                  <a:schemeClr val="accent2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" name="Oval 58"/>
                <p:cNvSpPr>
                  <a:spLocks noChangeArrowheads="1"/>
                </p:cNvSpPr>
                <p:nvPr/>
              </p:nvSpPr>
              <p:spPr bwMode="auto">
                <a:xfrm>
                  <a:off x="2208" y="388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2352" y="3888"/>
                  <a:ext cx="226" cy="3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2800" b="1" i="1" dirty="0">
                      <a:solidFill>
                        <a:schemeClr val="accent1"/>
                      </a:solidFill>
                      <a:latin typeface="Times New Roman" pitchFamily="18" charset="0"/>
                    </a:rPr>
                    <a:t>s</a:t>
                  </a:r>
                </a:p>
              </p:txBody>
            </p:sp>
            <p:sp>
              <p:nvSpPr>
                <p:cNvPr id="126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2064" y="2544"/>
                  <a:ext cx="198" cy="3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2800" b="1" i="1" dirty="0">
                      <a:solidFill>
                        <a:schemeClr val="accent2"/>
                      </a:solidFill>
                      <a:latin typeface="Times New Roman" pitchFamily="18" charset="0"/>
                    </a:rPr>
                    <a:t>t</a:t>
                  </a:r>
                </a:p>
              </p:txBody>
            </p:sp>
          </p:grpSp>
        </p:grpSp>
        <p:grpSp>
          <p:nvGrpSpPr>
            <p:cNvPr id="14" name="Group 61"/>
            <p:cNvGrpSpPr>
              <a:grpSpLocks/>
            </p:cNvGrpSpPr>
            <p:nvPr/>
          </p:nvGrpSpPr>
          <p:grpSpPr bwMode="auto">
            <a:xfrm>
              <a:off x="3585" y="906"/>
              <a:ext cx="1342" cy="1671"/>
              <a:chOff x="2304" y="777"/>
              <a:chExt cx="1342" cy="1671"/>
            </a:xfrm>
          </p:grpSpPr>
          <p:sp>
            <p:nvSpPr>
              <p:cNvPr id="119" name="Freeform 62"/>
              <p:cNvSpPr>
                <a:spLocks/>
              </p:cNvSpPr>
              <p:nvPr/>
            </p:nvSpPr>
            <p:spPr bwMode="auto">
              <a:xfrm>
                <a:off x="2304" y="1200"/>
                <a:ext cx="1056" cy="1248"/>
              </a:xfrm>
              <a:custGeom>
                <a:avLst/>
                <a:gdLst/>
                <a:ahLst/>
                <a:cxnLst>
                  <a:cxn ang="0">
                    <a:pos x="1056" y="0"/>
                  </a:cxn>
                  <a:cxn ang="0">
                    <a:pos x="864" y="480"/>
                  </a:cxn>
                  <a:cxn ang="0">
                    <a:pos x="672" y="720"/>
                  </a:cxn>
                  <a:cxn ang="0">
                    <a:pos x="384" y="672"/>
                  </a:cxn>
                  <a:cxn ang="0">
                    <a:pos x="144" y="912"/>
                  </a:cxn>
                  <a:cxn ang="0">
                    <a:pos x="0" y="1248"/>
                  </a:cxn>
                </a:cxnLst>
                <a:rect l="0" t="0" r="r" b="b"/>
                <a:pathLst>
                  <a:path w="1056" h="1248">
                    <a:moveTo>
                      <a:pt x="1056" y="0"/>
                    </a:moveTo>
                    <a:cubicBezTo>
                      <a:pt x="992" y="180"/>
                      <a:pt x="928" y="360"/>
                      <a:pt x="864" y="480"/>
                    </a:cubicBezTo>
                    <a:cubicBezTo>
                      <a:pt x="800" y="600"/>
                      <a:pt x="752" y="688"/>
                      <a:pt x="672" y="720"/>
                    </a:cubicBezTo>
                    <a:cubicBezTo>
                      <a:pt x="592" y="752"/>
                      <a:pt x="472" y="640"/>
                      <a:pt x="384" y="672"/>
                    </a:cubicBezTo>
                    <a:cubicBezTo>
                      <a:pt x="296" y="704"/>
                      <a:pt x="208" y="816"/>
                      <a:pt x="144" y="912"/>
                    </a:cubicBezTo>
                    <a:cubicBezTo>
                      <a:pt x="80" y="1008"/>
                      <a:pt x="40" y="1128"/>
                      <a:pt x="0" y="1248"/>
                    </a:cubicBezTo>
                  </a:path>
                </a:pathLst>
              </a:custGeom>
              <a:noFill/>
              <a:ln w="38100" cap="flat" cmpd="sng">
                <a:solidFill>
                  <a:srgbClr val="33CC33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Text Box 63"/>
              <p:cNvSpPr txBox="1">
                <a:spLocks noChangeArrowheads="1"/>
              </p:cNvSpPr>
              <p:nvPr/>
            </p:nvSpPr>
            <p:spPr bwMode="auto">
              <a:xfrm>
                <a:off x="3040" y="777"/>
                <a:ext cx="606" cy="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rgbClr val="33CC33"/>
                    </a:solidFill>
                    <a:latin typeface="Times New Roman" pitchFamily="18" charset="0"/>
                  </a:rPr>
                  <a:t>a cut</a:t>
                </a:r>
              </a:p>
            </p:txBody>
          </p:sp>
        </p:grpSp>
        <p:grpSp>
          <p:nvGrpSpPr>
            <p:cNvPr id="15" name="Group 66"/>
            <p:cNvGrpSpPr>
              <a:grpSpLocks/>
            </p:cNvGrpSpPr>
            <p:nvPr/>
          </p:nvGrpSpPr>
          <p:grpSpPr bwMode="auto">
            <a:xfrm>
              <a:off x="3435" y="1338"/>
              <a:ext cx="1254" cy="768"/>
              <a:chOff x="3354" y="2073"/>
              <a:chExt cx="1254" cy="768"/>
            </a:xfrm>
          </p:grpSpPr>
          <p:grpSp>
            <p:nvGrpSpPr>
              <p:cNvPr id="16" name="Group 67"/>
              <p:cNvGrpSpPr>
                <a:grpSpLocks/>
              </p:cNvGrpSpPr>
              <p:nvPr/>
            </p:nvGrpSpPr>
            <p:grpSpPr bwMode="auto">
              <a:xfrm>
                <a:off x="3552" y="2073"/>
                <a:ext cx="1056" cy="768"/>
                <a:chOff x="1776" y="2832"/>
                <a:chExt cx="1056" cy="768"/>
              </a:xfrm>
            </p:grpSpPr>
            <p:sp>
              <p:nvSpPr>
                <p:cNvPr id="111" name="Freeform 68"/>
                <p:cNvSpPr>
                  <a:spLocks/>
                </p:cNvSpPr>
                <p:nvPr/>
              </p:nvSpPr>
              <p:spPr bwMode="auto">
                <a:xfrm>
                  <a:off x="2064" y="2880"/>
                  <a:ext cx="192" cy="336"/>
                </a:xfrm>
                <a:custGeom>
                  <a:avLst/>
                  <a:gdLst/>
                  <a:ahLst/>
                  <a:cxnLst>
                    <a:cxn ang="0">
                      <a:pos x="192" y="0"/>
                    </a:cxn>
                    <a:cxn ang="0">
                      <a:pos x="48" y="144"/>
                    </a:cxn>
                    <a:cxn ang="0">
                      <a:pos x="0" y="336"/>
                    </a:cxn>
                  </a:cxnLst>
                  <a:rect l="0" t="0" r="r" b="b"/>
                  <a:pathLst>
                    <a:path w="192" h="336">
                      <a:moveTo>
                        <a:pt x="192" y="0"/>
                      </a:moveTo>
                      <a:cubicBezTo>
                        <a:pt x="136" y="44"/>
                        <a:pt x="80" y="88"/>
                        <a:pt x="48" y="144"/>
                      </a:cubicBezTo>
                      <a:cubicBezTo>
                        <a:pt x="16" y="200"/>
                        <a:pt x="8" y="268"/>
                        <a:pt x="0" y="336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" name="Freeform 69"/>
                <p:cNvSpPr>
                  <a:spLocks/>
                </p:cNvSpPr>
                <p:nvPr/>
              </p:nvSpPr>
              <p:spPr bwMode="auto">
                <a:xfrm>
                  <a:off x="1912" y="2832"/>
                  <a:ext cx="392" cy="576"/>
                </a:xfrm>
                <a:custGeom>
                  <a:avLst/>
                  <a:gdLst/>
                  <a:ahLst/>
                  <a:cxnLst>
                    <a:cxn ang="0">
                      <a:pos x="344" y="0"/>
                    </a:cxn>
                    <a:cxn ang="0">
                      <a:pos x="56" y="192"/>
                    </a:cxn>
                    <a:cxn ang="0">
                      <a:pos x="8" y="576"/>
                    </a:cxn>
                  </a:cxnLst>
                  <a:rect l="0" t="0" r="r" b="b"/>
                  <a:pathLst>
                    <a:path w="344" h="576">
                      <a:moveTo>
                        <a:pt x="344" y="0"/>
                      </a:moveTo>
                      <a:cubicBezTo>
                        <a:pt x="228" y="48"/>
                        <a:pt x="112" y="96"/>
                        <a:pt x="56" y="192"/>
                      </a:cubicBezTo>
                      <a:cubicBezTo>
                        <a:pt x="0" y="288"/>
                        <a:pt x="4" y="432"/>
                        <a:pt x="8" y="576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" name="Freeform 70"/>
                <p:cNvSpPr>
                  <a:spLocks/>
                </p:cNvSpPr>
                <p:nvPr/>
              </p:nvSpPr>
              <p:spPr bwMode="auto">
                <a:xfrm>
                  <a:off x="1776" y="2832"/>
                  <a:ext cx="480" cy="768"/>
                </a:xfrm>
                <a:custGeom>
                  <a:avLst/>
                  <a:gdLst/>
                  <a:ahLst/>
                  <a:cxnLst>
                    <a:cxn ang="0">
                      <a:pos x="480" y="0"/>
                    </a:cxn>
                    <a:cxn ang="0">
                      <a:pos x="96" y="192"/>
                    </a:cxn>
                    <a:cxn ang="0">
                      <a:pos x="0" y="816"/>
                    </a:cxn>
                  </a:cxnLst>
                  <a:rect l="0" t="0" r="r" b="b"/>
                  <a:pathLst>
                    <a:path w="480" h="816">
                      <a:moveTo>
                        <a:pt x="480" y="0"/>
                      </a:moveTo>
                      <a:cubicBezTo>
                        <a:pt x="328" y="28"/>
                        <a:pt x="176" y="56"/>
                        <a:pt x="96" y="192"/>
                      </a:cubicBezTo>
                      <a:cubicBezTo>
                        <a:pt x="16" y="328"/>
                        <a:pt x="8" y="572"/>
                        <a:pt x="0" y="816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" name="Freeform 71"/>
                <p:cNvSpPr>
                  <a:spLocks/>
                </p:cNvSpPr>
                <p:nvPr/>
              </p:nvSpPr>
              <p:spPr bwMode="auto">
                <a:xfrm>
                  <a:off x="2352" y="2880"/>
                  <a:ext cx="112" cy="33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192"/>
                    </a:cxn>
                    <a:cxn ang="0">
                      <a:pos x="96" y="336"/>
                    </a:cxn>
                  </a:cxnLst>
                  <a:rect l="0" t="0" r="r" b="b"/>
                  <a:pathLst>
                    <a:path w="112" h="336">
                      <a:moveTo>
                        <a:pt x="0" y="0"/>
                      </a:moveTo>
                      <a:cubicBezTo>
                        <a:pt x="40" y="68"/>
                        <a:pt x="80" y="136"/>
                        <a:pt x="96" y="192"/>
                      </a:cubicBezTo>
                      <a:cubicBezTo>
                        <a:pt x="112" y="248"/>
                        <a:pt x="104" y="292"/>
                        <a:pt x="96" y="336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" name="Freeform 72"/>
                <p:cNvSpPr>
                  <a:spLocks/>
                </p:cNvSpPr>
                <p:nvPr/>
              </p:nvSpPr>
              <p:spPr bwMode="auto">
                <a:xfrm>
                  <a:off x="2304" y="2880"/>
                  <a:ext cx="1" cy="52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528"/>
                    </a:cxn>
                  </a:cxnLst>
                  <a:rect l="0" t="0" r="r" b="b"/>
                  <a:pathLst>
                    <a:path w="1" h="528">
                      <a:moveTo>
                        <a:pt x="0" y="0"/>
                      </a:moveTo>
                      <a:cubicBezTo>
                        <a:pt x="0" y="0"/>
                        <a:pt x="0" y="264"/>
                        <a:pt x="0" y="528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" name="Freeform 73"/>
                <p:cNvSpPr>
                  <a:spLocks/>
                </p:cNvSpPr>
                <p:nvPr/>
              </p:nvSpPr>
              <p:spPr bwMode="auto">
                <a:xfrm>
                  <a:off x="2136" y="2880"/>
                  <a:ext cx="120" cy="720"/>
                </a:xfrm>
                <a:custGeom>
                  <a:avLst/>
                  <a:gdLst/>
                  <a:ahLst/>
                  <a:cxnLst>
                    <a:cxn ang="0">
                      <a:pos x="168" y="0"/>
                    </a:cxn>
                    <a:cxn ang="0">
                      <a:pos x="24" y="480"/>
                    </a:cxn>
                    <a:cxn ang="0">
                      <a:pos x="24" y="720"/>
                    </a:cxn>
                  </a:cxnLst>
                  <a:rect l="0" t="0" r="r" b="b"/>
                  <a:pathLst>
                    <a:path w="168" h="720">
                      <a:moveTo>
                        <a:pt x="168" y="0"/>
                      </a:moveTo>
                      <a:cubicBezTo>
                        <a:pt x="108" y="180"/>
                        <a:pt x="48" y="360"/>
                        <a:pt x="24" y="480"/>
                      </a:cubicBezTo>
                      <a:cubicBezTo>
                        <a:pt x="0" y="600"/>
                        <a:pt x="12" y="660"/>
                        <a:pt x="24" y="72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" name="Freeform 74"/>
                <p:cNvSpPr>
                  <a:spLocks/>
                </p:cNvSpPr>
                <p:nvPr/>
              </p:nvSpPr>
              <p:spPr bwMode="auto">
                <a:xfrm>
                  <a:off x="2352" y="2832"/>
                  <a:ext cx="480" cy="38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36" y="96"/>
                    </a:cxn>
                    <a:cxn ang="0">
                      <a:pos x="480" y="432"/>
                    </a:cxn>
                  </a:cxnLst>
                  <a:rect l="0" t="0" r="r" b="b"/>
                  <a:pathLst>
                    <a:path w="480" h="432">
                      <a:moveTo>
                        <a:pt x="0" y="0"/>
                      </a:moveTo>
                      <a:cubicBezTo>
                        <a:pt x="128" y="12"/>
                        <a:pt x="256" y="24"/>
                        <a:pt x="336" y="96"/>
                      </a:cubicBezTo>
                      <a:cubicBezTo>
                        <a:pt x="416" y="168"/>
                        <a:pt x="448" y="300"/>
                        <a:pt x="480" y="432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" name="Freeform 75"/>
                <p:cNvSpPr>
                  <a:spLocks/>
                </p:cNvSpPr>
                <p:nvPr/>
              </p:nvSpPr>
              <p:spPr bwMode="auto">
                <a:xfrm>
                  <a:off x="2352" y="2832"/>
                  <a:ext cx="344" cy="57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88" y="288"/>
                    </a:cxn>
                    <a:cxn ang="0">
                      <a:pos x="336" y="576"/>
                    </a:cxn>
                  </a:cxnLst>
                  <a:rect l="0" t="0" r="r" b="b"/>
                  <a:pathLst>
                    <a:path w="344" h="576">
                      <a:moveTo>
                        <a:pt x="0" y="0"/>
                      </a:moveTo>
                      <a:cubicBezTo>
                        <a:pt x="116" y="96"/>
                        <a:pt x="232" y="192"/>
                        <a:pt x="288" y="288"/>
                      </a:cubicBezTo>
                      <a:cubicBezTo>
                        <a:pt x="344" y="384"/>
                        <a:pt x="340" y="480"/>
                        <a:pt x="336" y="576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0" name="Text Box 76"/>
              <p:cNvSpPr txBox="1">
                <a:spLocks noChangeArrowheads="1"/>
              </p:cNvSpPr>
              <p:nvPr/>
            </p:nvSpPr>
            <p:spPr bwMode="auto">
              <a:xfrm rot="16492635">
                <a:off x="3250" y="2303"/>
                <a:ext cx="465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accent2"/>
                    </a:solidFill>
                  </a:rPr>
                  <a:t>t-link</a:t>
                </a:r>
              </a:p>
            </p:txBody>
          </p:sp>
        </p:grpSp>
        <p:grpSp>
          <p:nvGrpSpPr>
            <p:cNvPr id="17" name="Group 77"/>
            <p:cNvGrpSpPr>
              <a:grpSpLocks/>
            </p:cNvGrpSpPr>
            <p:nvPr/>
          </p:nvGrpSpPr>
          <p:grpSpPr bwMode="auto">
            <a:xfrm>
              <a:off x="3631" y="1722"/>
              <a:ext cx="1281" cy="768"/>
              <a:chOff x="3550" y="2457"/>
              <a:chExt cx="1281" cy="768"/>
            </a:xfrm>
          </p:grpSpPr>
          <p:grpSp>
            <p:nvGrpSpPr>
              <p:cNvPr id="18" name="Group 78"/>
              <p:cNvGrpSpPr>
                <a:grpSpLocks/>
              </p:cNvGrpSpPr>
              <p:nvPr/>
            </p:nvGrpSpPr>
            <p:grpSpPr bwMode="auto">
              <a:xfrm>
                <a:off x="3550" y="2457"/>
                <a:ext cx="1058" cy="768"/>
                <a:chOff x="1773" y="3216"/>
                <a:chExt cx="1058" cy="768"/>
              </a:xfrm>
            </p:grpSpPr>
            <p:sp>
              <p:nvSpPr>
                <p:cNvPr id="101" name="Freeform 79"/>
                <p:cNvSpPr>
                  <a:spLocks/>
                </p:cNvSpPr>
                <p:nvPr/>
              </p:nvSpPr>
              <p:spPr bwMode="auto">
                <a:xfrm rot="10836302">
                  <a:off x="2350" y="3601"/>
                  <a:ext cx="192" cy="336"/>
                </a:xfrm>
                <a:custGeom>
                  <a:avLst/>
                  <a:gdLst/>
                  <a:ahLst/>
                  <a:cxnLst>
                    <a:cxn ang="0">
                      <a:pos x="192" y="0"/>
                    </a:cxn>
                    <a:cxn ang="0">
                      <a:pos x="48" y="144"/>
                    </a:cxn>
                    <a:cxn ang="0">
                      <a:pos x="0" y="336"/>
                    </a:cxn>
                  </a:cxnLst>
                  <a:rect l="0" t="0" r="r" b="b"/>
                  <a:pathLst>
                    <a:path w="192" h="336">
                      <a:moveTo>
                        <a:pt x="192" y="0"/>
                      </a:moveTo>
                      <a:cubicBezTo>
                        <a:pt x="136" y="44"/>
                        <a:pt x="80" y="88"/>
                        <a:pt x="48" y="144"/>
                      </a:cubicBezTo>
                      <a:cubicBezTo>
                        <a:pt x="16" y="200"/>
                        <a:pt x="8" y="268"/>
                        <a:pt x="0" y="336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" name="Freeform 80"/>
                <p:cNvSpPr>
                  <a:spLocks/>
                </p:cNvSpPr>
                <p:nvPr/>
              </p:nvSpPr>
              <p:spPr bwMode="auto">
                <a:xfrm rot="10836302">
                  <a:off x="2304" y="3408"/>
                  <a:ext cx="390" cy="574"/>
                </a:xfrm>
                <a:custGeom>
                  <a:avLst/>
                  <a:gdLst/>
                  <a:ahLst/>
                  <a:cxnLst>
                    <a:cxn ang="0">
                      <a:pos x="344" y="0"/>
                    </a:cxn>
                    <a:cxn ang="0">
                      <a:pos x="56" y="192"/>
                    </a:cxn>
                    <a:cxn ang="0">
                      <a:pos x="8" y="576"/>
                    </a:cxn>
                  </a:cxnLst>
                  <a:rect l="0" t="0" r="r" b="b"/>
                  <a:pathLst>
                    <a:path w="344" h="576">
                      <a:moveTo>
                        <a:pt x="344" y="0"/>
                      </a:moveTo>
                      <a:cubicBezTo>
                        <a:pt x="228" y="48"/>
                        <a:pt x="112" y="96"/>
                        <a:pt x="56" y="192"/>
                      </a:cubicBezTo>
                      <a:cubicBezTo>
                        <a:pt x="0" y="288"/>
                        <a:pt x="4" y="432"/>
                        <a:pt x="8" y="576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" name="Freeform 81"/>
                <p:cNvSpPr>
                  <a:spLocks/>
                </p:cNvSpPr>
                <p:nvPr/>
              </p:nvSpPr>
              <p:spPr bwMode="auto">
                <a:xfrm rot="10836302">
                  <a:off x="2351" y="3219"/>
                  <a:ext cx="480" cy="765"/>
                </a:xfrm>
                <a:custGeom>
                  <a:avLst/>
                  <a:gdLst/>
                  <a:ahLst/>
                  <a:cxnLst>
                    <a:cxn ang="0">
                      <a:pos x="480" y="0"/>
                    </a:cxn>
                    <a:cxn ang="0">
                      <a:pos x="96" y="192"/>
                    </a:cxn>
                    <a:cxn ang="0">
                      <a:pos x="0" y="816"/>
                    </a:cxn>
                  </a:cxnLst>
                  <a:rect l="0" t="0" r="r" b="b"/>
                  <a:pathLst>
                    <a:path w="480" h="816">
                      <a:moveTo>
                        <a:pt x="480" y="0"/>
                      </a:moveTo>
                      <a:cubicBezTo>
                        <a:pt x="328" y="28"/>
                        <a:pt x="176" y="56"/>
                        <a:pt x="96" y="192"/>
                      </a:cubicBezTo>
                      <a:cubicBezTo>
                        <a:pt x="16" y="328"/>
                        <a:pt x="8" y="572"/>
                        <a:pt x="0" y="816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" name="Freeform 82"/>
                <p:cNvSpPr>
                  <a:spLocks/>
                </p:cNvSpPr>
                <p:nvPr/>
              </p:nvSpPr>
              <p:spPr bwMode="auto">
                <a:xfrm rot="10836302">
                  <a:off x="2142" y="3598"/>
                  <a:ext cx="112" cy="33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192"/>
                    </a:cxn>
                    <a:cxn ang="0">
                      <a:pos x="96" y="336"/>
                    </a:cxn>
                  </a:cxnLst>
                  <a:rect l="0" t="0" r="r" b="b"/>
                  <a:pathLst>
                    <a:path w="112" h="336">
                      <a:moveTo>
                        <a:pt x="0" y="0"/>
                      </a:moveTo>
                      <a:cubicBezTo>
                        <a:pt x="40" y="68"/>
                        <a:pt x="80" y="136"/>
                        <a:pt x="96" y="192"/>
                      </a:cubicBezTo>
                      <a:cubicBezTo>
                        <a:pt x="112" y="248"/>
                        <a:pt x="104" y="292"/>
                        <a:pt x="96" y="336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" name="Freeform 83"/>
                <p:cNvSpPr>
                  <a:spLocks/>
                </p:cNvSpPr>
                <p:nvPr/>
              </p:nvSpPr>
              <p:spPr bwMode="auto">
                <a:xfrm rot="10836302">
                  <a:off x="2301" y="3407"/>
                  <a:ext cx="1" cy="52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528"/>
                    </a:cxn>
                  </a:cxnLst>
                  <a:rect l="0" t="0" r="r" b="b"/>
                  <a:pathLst>
                    <a:path w="1" h="528">
                      <a:moveTo>
                        <a:pt x="0" y="0"/>
                      </a:moveTo>
                      <a:cubicBezTo>
                        <a:pt x="0" y="0"/>
                        <a:pt x="0" y="264"/>
                        <a:pt x="0" y="528"/>
                      </a:cubicBezTo>
                    </a:path>
                  </a:pathLst>
                </a:custGeom>
                <a:noFill/>
                <a:ln w="1270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" name="Freeform 84"/>
                <p:cNvSpPr>
                  <a:spLocks/>
                </p:cNvSpPr>
                <p:nvPr/>
              </p:nvSpPr>
              <p:spPr bwMode="auto">
                <a:xfrm rot="10836302">
                  <a:off x="2351" y="3216"/>
                  <a:ext cx="120" cy="720"/>
                </a:xfrm>
                <a:custGeom>
                  <a:avLst/>
                  <a:gdLst/>
                  <a:ahLst/>
                  <a:cxnLst>
                    <a:cxn ang="0">
                      <a:pos x="168" y="0"/>
                    </a:cxn>
                    <a:cxn ang="0">
                      <a:pos x="24" y="480"/>
                    </a:cxn>
                    <a:cxn ang="0">
                      <a:pos x="24" y="720"/>
                    </a:cxn>
                  </a:cxnLst>
                  <a:rect l="0" t="0" r="r" b="b"/>
                  <a:pathLst>
                    <a:path w="168" h="720">
                      <a:moveTo>
                        <a:pt x="168" y="0"/>
                      </a:moveTo>
                      <a:cubicBezTo>
                        <a:pt x="108" y="180"/>
                        <a:pt x="48" y="360"/>
                        <a:pt x="24" y="480"/>
                      </a:cubicBezTo>
                      <a:cubicBezTo>
                        <a:pt x="0" y="600"/>
                        <a:pt x="12" y="660"/>
                        <a:pt x="24" y="72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" name="Freeform 85"/>
                <p:cNvSpPr>
                  <a:spLocks/>
                </p:cNvSpPr>
                <p:nvPr/>
              </p:nvSpPr>
              <p:spPr bwMode="auto">
                <a:xfrm rot="10836302">
                  <a:off x="1773" y="3596"/>
                  <a:ext cx="480" cy="3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36" y="96"/>
                    </a:cxn>
                    <a:cxn ang="0">
                      <a:pos x="480" y="432"/>
                    </a:cxn>
                  </a:cxnLst>
                  <a:rect l="0" t="0" r="r" b="b"/>
                  <a:pathLst>
                    <a:path w="480" h="432">
                      <a:moveTo>
                        <a:pt x="0" y="0"/>
                      </a:moveTo>
                      <a:cubicBezTo>
                        <a:pt x="128" y="12"/>
                        <a:pt x="256" y="24"/>
                        <a:pt x="336" y="96"/>
                      </a:cubicBezTo>
                      <a:cubicBezTo>
                        <a:pt x="416" y="168"/>
                        <a:pt x="448" y="300"/>
                        <a:pt x="480" y="432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" name="Freeform 86"/>
                <p:cNvSpPr>
                  <a:spLocks/>
                </p:cNvSpPr>
                <p:nvPr/>
              </p:nvSpPr>
              <p:spPr bwMode="auto">
                <a:xfrm rot="10836302">
                  <a:off x="1911" y="3405"/>
                  <a:ext cx="344" cy="57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88" y="288"/>
                    </a:cxn>
                    <a:cxn ang="0">
                      <a:pos x="336" y="576"/>
                    </a:cxn>
                  </a:cxnLst>
                  <a:rect l="0" t="0" r="r" b="b"/>
                  <a:pathLst>
                    <a:path w="344" h="576">
                      <a:moveTo>
                        <a:pt x="0" y="0"/>
                      </a:moveTo>
                      <a:cubicBezTo>
                        <a:pt x="116" y="96"/>
                        <a:pt x="232" y="192"/>
                        <a:pt x="288" y="288"/>
                      </a:cubicBezTo>
                      <a:cubicBezTo>
                        <a:pt x="344" y="384"/>
                        <a:pt x="340" y="480"/>
                        <a:pt x="336" y="576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0" name="Text Box 87"/>
              <p:cNvSpPr txBox="1">
                <a:spLocks noChangeArrowheads="1"/>
              </p:cNvSpPr>
              <p:nvPr/>
            </p:nvSpPr>
            <p:spPr bwMode="auto">
              <a:xfrm rot="5598185">
                <a:off x="4470" y="2663"/>
                <a:ext cx="465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accent1"/>
                    </a:solidFill>
                  </a:rPr>
                  <a:t>t-link</a:t>
                </a:r>
              </a:p>
            </p:txBody>
          </p:sp>
        </p:grpSp>
      </p:grpSp>
      <p:grpSp>
        <p:nvGrpSpPr>
          <p:cNvPr id="19" name="Group 171"/>
          <p:cNvGrpSpPr/>
          <p:nvPr/>
        </p:nvGrpSpPr>
        <p:grpSpPr>
          <a:xfrm>
            <a:off x="4267203" y="6035660"/>
            <a:ext cx="4724399" cy="690537"/>
            <a:chOff x="4267200" y="6035675"/>
            <a:chExt cx="4724399" cy="690539"/>
          </a:xfrm>
        </p:grpSpPr>
        <p:sp>
          <p:nvSpPr>
            <p:cNvPr id="88" name="Rectangle 87"/>
            <p:cNvSpPr/>
            <p:nvPr/>
          </p:nvSpPr>
          <p:spPr>
            <a:xfrm>
              <a:off x="4908366" y="6172214"/>
              <a:ext cx="4083233" cy="554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dirty="0" smtClean="0"/>
                <a:t>[Hammer 1968, </a:t>
              </a:r>
              <a:r>
                <a:rPr lang="en-US" sz="2000" dirty="0" err="1" smtClean="0"/>
                <a:t>Pickard&amp;Ratliff</a:t>
              </a:r>
              <a:r>
                <a:rPr lang="en-US" sz="2000" dirty="0" smtClean="0"/>
                <a:t> 1973]</a:t>
              </a:r>
            </a:p>
          </p:txBody>
        </p:sp>
        <p:sp>
          <p:nvSpPr>
            <p:cNvPr id="89" name="Freeform 88"/>
            <p:cNvSpPr/>
            <p:nvPr/>
          </p:nvSpPr>
          <p:spPr>
            <a:xfrm>
              <a:off x="4267200" y="6035675"/>
              <a:ext cx="628650" cy="441325"/>
            </a:xfrm>
            <a:custGeom>
              <a:avLst/>
              <a:gdLst>
                <a:gd name="connsiteX0" fmla="*/ 628650 w 628650"/>
                <a:gd name="connsiteY0" fmla="*/ 361950 h 365125"/>
                <a:gd name="connsiteX1" fmla="*/ 114300 w 628650"/>
                <a:gd name="connsiteY1" fmla="*/ 304800 h 365125"/>
                <a:gd name="connsiteX2" fmla="*/ 0 w 628650"/>
                <a:gd name="connsiteY2" fmla="*/ 0 h 365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8650" h="365125">
                  <a:moveTo>
                    <a:pt x="628650" y="361950"/>
                  </a:moveTo>
                  <a:cubicBezTo>
                    <a:pt x="423862" y="363537"/>
                    <a:pt x="219075" y="365125"/>
                    <a:pt x="114300" y="304800"/>
                  </a:cubicBezTo>
                  <a:cubicBezTo>
                    <a:pt x="9525" y="244475"/>
                    <a:pt x="4762" y="122237"/>
                    <a:pt x="0" y="0"/>
                  </a:cubicBezTo>
                </a:path>
              </a:pathLst>
            </a:cu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01336" y="-55902"/>
            <a:ext cx="9052560" cy="1249627"/>
          </a:xfrm>
          <a:prstGeom prst="rect">
            <a:avLst/>
          </a:prstGeom>
        </p:spPr>
        <p:txBody>
          <a:bodyPr vert="horz" lIns="91422" tIns="45710" rIns="91422" bIns="4571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An example illustrating the difference</a:t>
            </a:r>
          </a:p>
          <a:p>
            <a:r>
              <a:rPr lang="en-US" dirty="0"/>
              <a:t>b</a:t>
            </a:r>
            <a:r>
              <a:rPr lang="en-US" dirty="0" smtClean="0"/>
              <a:t>etween the three frameworks</a:t>
            </a:r>
            <a:endParaRPr lang="en-US" dirty="0"/>
          </a:p>
        </p:txBody>
      </p:sp>
      <p:grpSp>
        <p:nvGrpSpPr>
          <p:cNvPr id="6" name="Group 7"/>
          <p:cNvGrpSpPr/>
          <p:nvPr/>
        </p:nvGrpSpPr>
        <p:grpSpPr>
          <a:xfrm>
            <a:off x="6788730" y="1268361"/>
            <a:ext cx="2493817" cy="5070501"/>
            <a:chOff x="6267893" y="1234281"/>
            <a:chExt cx="3104707" cy="633703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4417" t="15000" r="13805" b="22592"/>
            <a:stretch/>
          </p:blipFill>
          <p:spPr>
            <a:xfrm>
              <a:off x="6596743" y="1234281"/>
              <a:ext cx="2394857" cy="1561681"/>
            </a:xfrm>
            <a:prstGeom prst="rect">
              <a:avLst/>
            </a:prstGeom>
          </p:spPr>
        </p:pic>
        <p:sp>
          <p:nvSpPr>
            <p:cNvPr id="16" name="TextBox 48"/>
            <p:cNvSpPr txBox="1">
              <a:spLocks noChangeArrowheads="1"/>
            </p:cNvSpPr>
            <p:nvPr/>
          </p:nvSpPr>
          <p:spPr bwMode="auto">
            <a:xfrm>
              <a:off x="6296247" y="2795962"/>
              <a:ext cx="3028507" cy="660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27385" tIns="63693" rIns="127385" bIns="63693">
              <a:spAutoFit/>
            </a:bodyPr>
            <a:lstStyle/>
            <a:p>
              <a:pPr algn="ctr"/>
              <a:r>
                <a:rPr lang="en-CA" sz="2600" b="1" dirty="0" smtClean="0">
                  <a:latin typeface="Calibri" pitchFamily="34" charset="0"/>
                </a:rPr>
                <a:t>Initialization</a:t>
              </a:r>
              <a:endParaRPr lang="en-CA" sz="2600" b="1" dirty="0">
                <a:latin typeface="Calibri" pitchFamily="34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344093" y="5330973"/>
              <a:ext cx="3028507" cy="2240344"/>
              <a:chOff x="6344093" y="5330973"/>
              <a:chExt cx="3028507" cy="2240344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14417" t="15011" r="13950" b="22027"/>
              <a:stretch/>
            </p:blipFill>
            <p:spPr>
              <a:xfrm>
                <a:off x="6596744" y="5330973"/>
                <a:ext cx="2394857" cy="1618308"/>
              </a:xfrm>
              <a:prstGeom prst="rect">
                <a:avLst/>
              </a:prstGeom>
            </p:spPr>
          </p:pic>
          <p:sp>
            <p:nvSpPr>
              <p:cNvPr id="25" name="TextBox 48"/>
              <p:cNvSpPr txBox="1">
                <a:spLocks noChangeArrowheads="1"/>
              </p:cNvSpPr>
              <p:nvPr/>
            </p:nvSpPr>
            <p:spPr bwMode="auto">
              <a:xfrm>
                <a:off x="6344093" y="6910506"/>
                <a:ext cx="3028507" cy="6608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127385" tIns="63693" rIns="127385" bIns="63693">
                <a:spAutoFit/>
              </a:bodyPr>
              <a:lstStyle/>
              <a:p>
                <a:pPr algn="ctr"/>
                <a:r>
                  <a:rPr lang="en-CA" sz="2600" b="1" dirty="0" smtClean="0">
                    <a:latin typeface="Calibri" pitchFamily="34" charset="0"/>
                  </a:rPr>
                  <a:t>Adding </a:t>
                </a:r>
                <a:r>
                  <a:rPr lang="en-CA" sz="2600" b="1" dirty="0">
                    <a:latin typeface="Calibri" pitchFamily="34" charset="0"/>
                  </a:rPr>
                  <a:t>v</a:t>
                </a:r>
                <a:r>
                  <a:rPr lang="en-CA" sz="2600" b="1" dirty="0" smtClean="0">
                    <a:latin typeface="Calibri" pitchFamily="34" charset="0"/>
                  </a:rPr>
                  <a:t>olume</a:t>
                </a:r>
                <a:endParaRPr lang="en-CA" sz="2600" b="1" dirty="0">
                  <a:latin typeface="Calibri" pitchFamily="34" charset="0"/>
                </a:endParaRPr>
              </a:p>
            </p:txBody>
          </p:sp>
        </p:grpSp>
        <p:grpSp>
          <p:nvGrpSpPr>
            <p:cNvPr id="8" name="Group 5"/>
            <p:cNvGrpSpPr/>
            <p:nvPr/>
          </p:nvGrpSpPr>
          <p:grpSpPr>
            <a:xfrm>
              <a:off x="6267893" y="3367881"/>
              <a:ext cx="3028507" cy="2124995"/>
              <a:chOff x="6267893" y="2284696"/>
              <a:chExt cx="3028507" cy="2124995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14417" t="15194" r="13805" b="22398"/>
              <a:stretch/>
            </p:blipFill>
            <p:spPr>
              <a:xfrm>
                <a:off x="6629401" y="2284696"/>
                <a:ext cx="2362200" cy="1540385"/>
              </a:xfrm>
              <a:prstGeom prst="rect">
                <a:avLst/>
              </a:prstGeom>
            </p:spPr>
          </p:pic>
          <p:sp>
            <p:nvSpPr>
              <p:cNvPr id="12" name="TextBox 48"/>
              <p:cNvSpPr txBox="1">
                <a:spLocks noChangeArrowheads="1"/>
              </p:cNvSpPr>
              <p:nvPr/>
            </p:nvSpPr>
            <p:spPr bwMode="auto">
              <a:xfrm>
                <a:off x="6267893" y="3748880"/>
                <a:ext cx="3028507" cy="6608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127385" tIns="63693" rIns="127385" bIns="63693">
                <a:spAutoFit/>
              </a:bodyPr>
              <a:lstStyle/>
              <a:p>
                <a:pPr algn="ctr"/>
                <a:r>
                  <a:rPr lang="en-CA" sz="2600" b="1" dirty="0" smtClean="0">
                    <a:latin typeface="Calibri" pitchFamily="34" charset="0"/>
                  </a:rPr>
                  <a:t>Log-likelihood</a:t>
                </a:r>
                <a:endParaRPr lang="en-CA" sz="2600" b="1" dirty="0">
                  <a:latin typeface="Calibri" pitchFamily="34" charset="0"/>
                </a:endParaRPr>
              </a:p>
            </p:txBody>
          </p:sp>
        </p:grpSp>
      </p:grpSp>
      <p:grpSp>
        <p:nvGrpSpPr>
          <p:cNvPr id="9" name="Group 44"/>
          <p:cNvGrpSpPr/>
          <p:nvPr/>
        </p:nvGrpSpPr>
        <p:grpSpPr>
          <a:xfrm>
            <a:off x="80251" y="1407755"/>
            <a:ext cx="6731252" cy="5018262"/>
            <a:chOff x="1272195" y="914310"/>
            <a:chExt cx="8426366" cy="6111171"/>
          </a:xfrm>
        </p:grpSpPr>
        <p:sp>
          <p:nvSpPr>
            <p:cNvPr id="46" name="Rectangle 45"/>
            <p:cNvSpPr/>
            <p:nvPr/>
          </p:nvSpPr>
          <p:spPr>
            <a:xfrm>
              <a:off x="2667000" y="1462881"/>
              <a:ext cx="4294757" cy="48606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cxnSp>
          <p:nvCxnSpPr>
            <p:cNvPr id="47" name="Straight Connector 46"/>
            <p:cNvCxnSpPr>
              <a:stCxn id="60" idx="7"/>
            </p:cNvCxnSpPr>
            <p:nvPr/>
          </p:nvCxnSpPr>
          <p:spPr>
            <a:xfrm flipV="1">
              <a:off x="2727720" y="1389996"/>
              <a:ext cx="4277930" cy="3102626"/>
            </a:xfrm>
            <a:prstGeom prst="line">
              <a:avLst/>
            </a:prstGeom>
            <a:ln w="88900">
              <a:solidFill>
                <a:srgbClr val="FF0000"/>
              </a:solidFill>
              <a:prstDash val="soli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10" name="Group 47"/>
            <p:cNvGrpSpPr/>
            <p:nvPr/>
          </p:nvGrpSpPr>
          <p:grpSpPr>
            <a:xfrm>
              <a:off x="1272195" y="914310"/>
              <a:ext cx="8426366" cy="6111171"/>
              <a:chOff x="1272195" y="914310"/>
              <a:chExt cx="8426366" cy="6111171"/>
            </a:xfrm>
          </p:grpSpPr>
          <p:cxnSp>
            <p:nvCxnSpPr>
              <p:cNvPr id="53" name="Straight Arrow Connector 52"/>
              <p:cNvCxnSpPr/>
              <p:nvPr/>
            </p:nvCxnSpPr>
            <p:spPr>
              <a:xfrm flipH="1">
                <a:off x="1853471" y="6323488"/>
                <a:ext cx="7770591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" name="Group 53"/>
              <p:cNvGrpSpPr/>
              <p:nvPr/>
            </p:nvGrpSpPr>
            <p:grpSpPr>
              <a:xfrm>
                <a:off x="1272195" y="914310"/>
                <a:ext cx="8426366" cy="6111171"/>
                <a:chOff x="1272195" y="914310"/>
                <a:chExt cx="8426366" cy="6111171"/>
              </a:xfrm>
            </p:grpSpPr>
            <p:cxnSp>
              <p:nvCxnSpPr>
                <p:cNvPr id="55" name="Straight Connector 54"/>
                <p:cNvCxnSpPr/>
                <p:nvPr/>
              </p:nvCxnSpPr>
              <p:spPr>
                <a:xfrm flipH="1" flipV="1">
                  <a:off x="7000899" y="1615281"/>
                  <a:ext cx="9502" cy="47244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3">
                  <a:schemeClr val="accent3"/>
                </a:lnRef>
                <a:fillRef idx="0">
                  <a:schemeClr val="accent3"/>
                </a:fillRef>
                <a:effectRef idx="2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Arrow Connector 55"/>
                <p:cNvCxnSpPr/>
                <p:nvPr/>
              </p:nvCxnSpPr>
              <p:spPr>
                <a:xfrm>
                  <a:off x="2667000" y="1767681"/>
                  <a:ext cx="0" cy="4555807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57" name="Picture 56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11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72195" y="1005682"/>
                  <a:ext cx="2444319" cy="698377"/>
                </a:xfrm>
                <a:prstGeom prst="rect">
                  <a:avLst/>
                </a:prstGeom>
              </p:spPr>
            </p:pic>
            <p:sp>
              <p:nvSpPr>
                <p:cNvPr id="58" name="Freeform 57"/>
                <p:cNvSpPr/>
                <p:nvPr/>
              </p:nvSpPr>
              <p:spPr>
                <a:xfrm>
                  <a:off x="1881054" y="914310"/>
                  <a:ext cx="5287017" cy="5420528"/>
                </a:xfrm>
                <a:custGeom>
                  <a:avLst/>
                  <a:gdLst>
                    <a:gd name="connsiteX0" fmla="*/ 0 w 4230253"/>
                    <a:gd name="connsiteY0" fmla="*/ 264576 h 4045406"/>
                    <a:gd name="connsiteX1" fmla="*/ 714894 w 4230253"/>
                    <a:gd name="connsiteY1" fmla="*/ 2392634 h 4045406"/>
                    <a:gd name="connsiteX2" fmla="*/ 2277687 w 4230253"/>
                    <a:gd name="connsiteY2" fmla="*/ 3905551 h 4045406"/>
                    <a:gd name="connsiteX3" fmla="*/ 3192087 w 4230253"/>
                    <a:gd name="connsiteY3" fmla="*/ 3839049 h 4045406"/>
                    <a:gd name="connsiteX4" fmla="*/ 3690851 w 4230253"/>
                    <a:gd name="connsiteY4" fmla="*/ 2675267 h 4045406"/>
                    <a:gd name="connsiteX5" fmla="*/ 4156363 w 4230253"/>
                    <a:gd name="connsiteY5" fmla="*/ 297827 h 4045406"/>
                    <a:gd name="connsiteX6" fmla="*/ 4222865 w 4230253"/>
                    <a:gd name="connsiteY6" fmla="*/ 114947 h 4045406"/>
                    <a:gd name="connsiteX0" fmla="*/ 0 w 4230253"/>
                    <a:gd name="connsiteY0" fmla="*/ 264576 h 4131637"/>
                    <a:gd name="connsiteX1" fmla="*/ 714894 w 4230253"/>
                    <a:gd name="connsiteY1" fmla="*/ 2392634 h 4131637"/>
                    <a:gd name="connsiteX2" fmla="*/ 1762298 w 4230253"/>
                    <a:gd name="connsiteY2" fmla="*/ 4021929 h 4131637"/>
                    <a:gd name="connsiteX3" fmla="*/ 3192087 w 4230253"/>
                    <a:gd name="connsiteY3" fmla="*/ 3839049 h 4131637"/>
                    <a:gd name="connsiteX4" fmla="*/ 3690851 w 4230253"/>
                    <a:gd name="connsiteY4" fmla="*/ 2675267 h 4131637"/>
                    <a:gd name="connsiteX5" fmla="*/ 4156363 w 4230253"/>
                    <a:gd name="connsiteY5" fmla="*/ 297827 h 4131637"/>
                    <a:gd name="connsiteX6" fmla="*/ 4222865 w 4230253"/>
                    <a:gd name="connsiteY6" fmla="*/ 114947 h 4131637"/>
                    <a:gd name="connsiteX0" fmla="*/ 0 w 4230253"/>
                    <a:gd name="connsiteY0" fmla="*/ 264576 h 4175893"/>
                    <a:gd name="connsiteX1" fmla="*/ 714894 w 4230253"/>
                    <a:gd name="connsiteY1" fmla="*/ 2392634 h 4175893"/>
                    <a:gd name="connsiteX2" fmla="*/ 1762298 w 4230253"/>
                    <a:gd name="connsiteY2" fmla="*/ 4021929 h 4175893"/>
                    <a:gd name="connsiteX3" fmla="*/ 3125585 w 4230253"/>
                    <a:gd name="connsiteY3" fmla="*/ 3955428 h 4175893"/>
                    <a:gd name="connsiteX4" fmla="*/ 3690851 w 4230253"/>
                    <a:gd name="connsiteY4" fmla="*/ 2675267 h 4175893"/>
                    <a:gd name="connsiteX5" fmla="*/ 4156363 w 4230253"/>
                    <a:gd name="connsiteY5" fmla="*/ 297827 h 4175893"/>
                    <a:gd name="connsiteX6" fmla="*/ 4222865 w 4230253"/>
                    <a:gd name="connsiteY6" fmla="*/ 114947 h 4175893"/>
                    <a:gd name="connsiteX0" fmla="*/ 0 w 4263504"/>
                    <a:gd name="connsiteY0" fmla="*/ 0 h 4227201"/>
                    <a:gd name="connsiteX1" fmla="*/ 748145 w 4263504"/>
                    <a:gd name="connsiteY1" fmla="*/ 2443942 h 4227201"/>
                    <a:gd name="connsiteX2" fmla="*/ 1795549 w 4263504"/>
                    <a:gd name="connsiteY2" fmla="*/ 4073237 h 4227201"/>
                    <a:gd name="connsiteX3" fmla="*/ 3158836 w 4263504"/>
                    <a:gd name="connsiteY3" fmla="*/ 4006736 h 4227201"/>
                    <a:gd name="connsiteX4" fmla="*/ 3724102 w 4263504"/>
                    <a:gd name="connsiteY4" fmla="*/ 2726575 h 4227201"/>
                    <a:gd name="connsiteX5" fmla="*/ 4189614 w 4263504"/>
                    <a:gd name="connsiteY5" fmla="*/ 349135 h 4227201"/>
                    <a:gd name="connsiteX6" fmla="*/ 4256116 w 4263504"/>
                    <a:gd name="connsiteY6" fmla="*/ 166255 h 4227201"/>
                    <a:gd name="connsiteX0" fmla="*/ 0 w 4256627"/>
                    <a:gd name="connsiteY0" fmla="*/ 0 h 4227201"/>
                    <a:gd name="connsiteX1" fmla="*/ 748145 w 4256627"/>
                    <a:gd name="connsiteY1" fmla="*/ 2443942 h 4227201"/>
                    <a:gd name="connsiteX2" fmla="*/ 1795549 w 4256627"/>
                    <a:gd name="connsiteY2" fmla="*/ 4073237 h 4227201"/>
                    <a:gd name="connsiteX3" fmla="*/ 3158836 w 4256627"/>
                    <a:gd name="connsiteY3" fmla="*/ 4006736 h 4227201"/>
                    <a:gd name="connsiteX4" fmla="*/ 3724102 w 4256627"/>
                    <a:gd name="connsiteY4" fmla="*/ 2726575 h 4227201"/>
                    <a:gd name="connsiteX5" fmla="*/ 4006734 w 4256627"/>
                    <a:gd name="connsiteY5" fmla="*/ 1446415 h 4227201"/>
                    <a:gd name="connsiteX6" fmla="*/ 4256116 w 4256627"/>
                    <a:gd name="connsiteY6" fmla="*/ 166255 h 4227201"/>
                    <a:gd name="connsiteX0" fmla="*/ 0 w 4256627"/>
                    <a:gd name="connsiteY0" fmla="*/ 0 h 4259651"/>
                    <a:gd name="connsiteX1" fmla="*/ 748145 w 4256627"/>
                    <a:gd name="connsiteY1" fmla="*/ 2443942 h 4259651"/>
                    <a:gd name="connsiteX2" fmla="*/ 1795549 w 4256627"/>
                    <a:gd name="connsiteY2" fmla="*/ 4073237 h 4259651"/>
                    <a:gd name="connsiteX3" fmla="*/ 3009207 w 4256627"/>
                    <a:gd name="connsiteY3" fmla="*/ 4073237 h 4259651"/>
                    <a:gd name="connsiteX4" fmla="*/ 3724102 w 4256627"/>
                    <a:gd name="connsiteY4" fmla="*/ 2726575 h 4259651"/>
                    <a:gd name="connsiteX5" fmla="*/ 4006734 w 4256627"/>
                    <a:gd name="connsiteY5" fmla="*/ 1446415 h 4259651"/>
                    <a:gd name="connsiteX6" fmla="*/ 4256116 w 4256627"/>
                    <a:gd name="connsiteY6" fmla="*/ 166255 h 4259651"/>
                    <a:gd name="connsiteX0" fmla="*/ 0 w 4256660"/>
                    <a:gd name="connsiteY0" fmla="*/ 0 h 4256703"/>
                    <a:gd name="connsiteX1" fmla="*/ 748145 w 4256660"/>
                    <a:gd name="connsiteY1" fmla="*/ 2443942 h 4256703"/>
                    <a:gd name="connsiteX2" fmla="*/ 1795549 w 4256660"/>
                    <a:gd name="connsiteY2" fmla="*/ 4073237 h 4256703"/>
                    <a:gd name="connsiteX3" fmla="*/ 3009207 w 4256660"/>
                    <a:gd name="connsiteY3" fmla="*/ 4073237 h 4256703"/>
                    <a:gd name="connsiteX4" fmla="*/ 3657600 w 4256660"/>
                    <a:gd name="connsiteY4" fmla="*/ 2776452 h 4256703"/>
                    <a:gd name="connsiteX5" fmla="*/ 4006734 w 4256660"/>
                    <a:gd name="connsiteY5" fmla="*/ 1446415 h 4256703"/>
                    <a:gd name="connsiteX6" fmla="*/ 4256116 w 4256660"/>
                    <a:gd name="connsiteY6" fmla="*/ 166255 h 4256703"/>
                    <a:gd name="connsiteX0" fmla="*/ 0 w 4306429"/>
                    <a:gd name="connsiteY0" fmla="*/ 158076 h 4414779"/>
                    <a:gd name="connsiteX1" fmla="*/ 748145 w 4306429"/>
                    <a:gd name="connsiteY1" fmla="*/ 2602018 h 4414779"/>
                    <a:gd name="connsiteX2" fmla="*/ 1795549 w 4306429"/>
                    <a:gd name="connsiteY2" fmla="*/ 4231313 h 4414779"/>
                    <a:gd name="connsiteX3" fmla="*/ 3009207 w 4306429"/>
                    <a:gd name="connsiteY3" fmla="*/ 4231313 h 4414779"/>
                    <a:gd name="connsiteX4" fmla="*/ 3657600 w 4306429"/>
                    <a:gd name="connsiteY4" fmla="*/ 2934528 h 4414779"/>
                    <a:gd name="connsiteX5" fmla="*/ 4006734 w 4306429"/>
                    <a:gd name="connsiteY5" fmla="*/ 1604491 h 4414779"/>
                    <a:gd name="connsiteX6" fmla="*/ 4305992 w 4306429"/>
                    <a:gd name="connsiteY6" fmla="*/ 8447 h 4414779"/>
                    <a:gd name="connsiteX0" fmla="*/ 0 w 4671930"/>
                    <a:gd name="connsiteY0" fmla="*/ 91944 h 4348647"/>
                    <a:gd name="connsiteX1" fmla="*/ 748145 w 4671930"/>
                    <a:gd name="connsiteY1" fmla="*/ 2535886 h 4348647"/>
                    <a:gd name="connsiteX2" fmla="*/ 1795549 w 4671930"/>
                    <a:gd name="connsiteY2" fmla="*/ 4165181 h 4348647"/>
                    <a:gd name="connsiteX3" fmla="*/ 3009207 w 4671930"/>
                    <a:gd name="connsiteY3" fmla="*/ 4165181 h 4348647"/>
                    <a:gd name="connsiteX4" fmla="*/ 3657600 w 4671930"/>
                    <a:gd name="connsiteY4" fmla="*/ 2868396 h 4348647"/>
                    <a:gd name="connsiteX5" fmla="*/ 4006734 w 4671930"/>
                    <a:gd name="connsiteY5" fmla="*/ 1538359 h 4348647"/>
                    <a:gd name="connsiteX6" fmla="*/ 4671752 w 4671930"/>
                    <a:gd name="connsiteY6" fmla="*/ 8817 h 4348647"/>
                    <a:gd name="connsiteX0" fmla="*/ 0 w 4672212"/>
                    <a:gd name="connsiteY0" fmla="*/ 91109 h 4347812"/>
                    <a:gd name="connsiteX1" fmla="*/ 748145 w 4672212"/>
                    <a:gd name="connsiteY1" fmla="*/ 2535051 h 4347812"/>
                    <a:gd name="connsiteX2" fmla="*/ 1795549 w 4672212"/>
                    <a:gd name="connsiteY2" fmla="*/ 4164346 h 4347812"/>
                    <a:gd name="connsiteX3" fmla="*/ 3009207 w 4672212"/>
                    <a:gd name="connsiteY3" fmla="*/ 4164346 h 4347812"/>
                    <a:gd name="connsiteX4" fmla="*/ 3657600 w 4672212"/>
                    <a:gd name="connsiteY4" fmla="*/ 2867561 h 4347812"/>
                    <a:gd name="connsiteX5" fmla="*/ 4322618 w 4672212"/>
                    <a:gd name="connsiteY5" fmla="*/ 1670528 h 4347812"/>
                    <a:gd name="connsiteX6" fmla="*/ 4671752 w 4672212"/>
                    <a:gd name="connsiteY6" fmla="*/ 7982 h 4347812"/>
                    <a:gd name="connsiteX0" fmla="*/ 0 w 4672147"/>
                    <a:gd name="connsiteY0" fmla="*/ 91187 h 4343047"/>
                    <a:gd name="connsiteX1" fmla="*/ 748145 w 4672147"/>
                    <a:gd name="connsiteY1" fmla="*/ 2535129 h 4343047"/>
                    <a:gd name="connsiteX2" fmla="*/ 1795549 w 4672147"/>
                    <a:gd name="connsiteY2" fmla="*/ 4164424 h 4343047"/>
                    <a:gd name="connsiteX3" fmla="*/ 3009207 w 4672147"/>
                    <a:gd name="connsiteY3" fmla="*/ 4164424 h 4343047"/>
                    <a:gd name="connsiteX4" fmla="*/ 3857106 w 4672147"/>
                    <a:gd name="connsiteY4" fmla="*/ 2950766 h 4343047"/>
                    <a:gd name="connsiteX5" fmla="*/ 4322618 w 4672147"/>
                    <a:gd name="connsiteY5" fmla="*/ 1670606 h 4343047"/>
                    <a:gd name="connsiteX6" fmla="*/ 4671752 w 4672147"/>
                    <a:gd name="connsiteY6" fmla="*/ 8060 h 4343047"/>
                    <a:gd name="connsiteX0" fmla="*/ 0 w 5120790"/>
                    <a:gd name="connsiteY0" fmla="*/ 687571 h 4939431"/>
                    <a:gd name="connsiteX1" fmla="*/ 748145 w 5120790"/>
                    <a:gd name="connsiteY1" fmla="*/ 3131513 h 4939431"/>
                    <a:gd name="connsiteX2" fmla="*/ 1795549 w 5120790"/>
                    <a:gd name="connsiteY2" fmla="*/ 4760808 h 4939431"/>
                    <a:gd name="connsiteX3" fmla="*/ 3009207 w 5120790"/>
                    <a:gd name="connsiteY3" fmla="*/ 4760808 h 4939431"/>
                    <a:gd name="connsiteX4" fmla="*/ 3857106 w 5120790"/>
                    <a:gd name="connsiteY4" fmla="*/ 3547150 h 4939431"/>
                    <a:gd name="connsiteX5" fmla="*/ 4322618 w 5120790"/>
                    <a:gd name="connsiteY5" fmla="*/ 2266990 h 4939431"/>
                    <a:gd name="connsiteX6" fmla="*/ 5120639 w 5120790"/>
                    <a:gd name="connsiteY6" fmla="*/ 5927 h 4939431"/>
                    <a:gd name="connsiteX0" fmla="*/ 0 w 5287017"/>
                    <a:gd name="connsiteY0" fmla="*/ 1168668 h 5420528"/>
                    <a:gd name="connsiteX1" fmla="*/ 748145 w 5287017"/>
                    <a:gd name="connsiteY1" fmla="*/ 3612610 h 5420528"/>
                    <a:gd name="connsiteX2" fmla="*/ 1795549 w 5287017"/>
                    <a:gd name="connsiteY2" fmla="*/ 5241905 h 5420528"/>
                    <a:gd name="connsiteX3" fmla="*/ 3009207 w 5287017"/>
                    <a:gd name="connsiteY3" fmla="*/ 5241905 h 5420528"/>
                    <a:gd name="connsiteX4" fmla="*/ 3857106 w 5287017"/>
                    <a:gd name="connsiteY4" fmla="*/ 4028247 h 5420528"/>
                    <a:gd name="connsiteX5" fmla="*/ 4322618 w 5287017"/>
                    <a:gd name="connsiteY5" fmla="*/ 2748087 h 5420528"/>
                    <a:gd name="connsiteX6" fmla="*/ 5286894 w 5287017"/>
                    <a:gd name="connsiteY6" fmla="*/ 4885 h 54205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87017" h="5420528">
                      <a:moveTo>
                        <a:pt x="0" y="1168668"/>
                      </a:moveTo>
                      <a:cubicBezTo>
                        <a:pt x="167640" y="1929282"/>
                        <a:pt x="448887" y="2933737"/>
                        <a:pt x="748145" y="3612610"/>
                      </a:cubicBezTo>
                      <a:cubicBezTo>
                        <a:pt x="1047403" y="4291483"/>
                        <a:pt x="1418705" y="4970356"/>
                        <a:pt x="1795549" y="5241905"/>
                      </a:cubicBezTo>
                      <a:cubicBezTo>
                        <a:pt x="2172393" y="5513454"/>
                        <a:pt x="2665614" y="5444181"/>
                        <a:pt x="3009207" y="5241905"/>
                      </a:cubicBezTo>
                      <a:cubicBezTo>
                        <a:pt x="3352800" y="5039629"/>
                        <a:pt x="3638204" y="4443883"/>
                        <a:pt x="3857106" y="4028247"/>
                      </a:cubicBezTo>
                      <a:cubicBezTo>
                        <a:pt x="4076008" y="3612611"/>
                        <a:pt x="4084320" y="3418647"/>
                        <a:pt x="4322618" y="2748087"/>
                      </a:cubicBezTo>
                      <a:cubicBezTo>
                        <a:pt x="4560916" y="2077527"/>
                        <a:pt x="5297977" y="-117035"/>
                        <a:pt x="5286894" y="4885"/>
                      </a:cubicBezTo>
                    </a:path>
                  </a:pathLst>
                </a:custGeom>
                <a:noFill/>
                <a:ln w="889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/>
                </a:p>
              </p:txBody>
            </p:sp>
            <p:pic>
              <p:nvPicPr>
                <p:cNvPr id="59" name="Picture 58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2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38600" y="6468576"/>
                  <a:ext cx="411420" cy="404505"/>
                </a:xfrm>
                <a:prstGeom prst="rect">
                  <a:avLst/>
                </a:prstGeom>
              </p:spPr>
            </p:pic>
            <p:sp>
              <p:nvSpPr>
                <p:cNvPr id="60" name="Oval 59"/>
                <p:cNvSpPr/>
                <p:nvPr/>
              </p:nvSpPr>
              <p:spPr>
                <a:xfrm>
                  <a:off x="2514600" y="4463341"/>
                  <a:ext cx="249686" cy="199940"/>
                </a:xfrm>
                <a:prstGeom prst="ellipse">
                  <a:avLst/>
                </a:prstGeom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  <a:gs pos="100000">
                      <a:schemeClr val="accent4">
                        <a:shade val="94000"/>
                        <a:satMod val="135000"/>
                      </a:schemeClr>
                    </a:gs>
                  </a:gsLst>
                </a:gradFill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1" name="Picture 60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06929" y="6406370"/>
                  <a:ext cx="460671" cy="391570"/>
                </a:xfrm>
                <a:prstGeom prst="rect">
                  <a:avLst/>
                </a:prstGeom>
              </p:spPr>
            </p:pic>
            <p:pic>
              <p:nvPicPr>
                <p:cNvPr id="62" name="Picture 61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45391" y="6451568"/>
                  <a:ext cx="553170" cy="573913"/>
                </a:xfrm>
                <a:prstGeom prst="rect">
                  <a:avLst/>
                </a:prstGeom>
              </p:spPr>
            </p:pic>
            <p:sp>
              <p:nvSpPr>
                <p:cNvPr id="67" name="Oval 66"/>
                <p:cNvSpPr/>
                <p:nvPr/>
              </p:nvSpPr>
              <p:spPr>
                <a:xfrm>
                  <a:off x="6836914" y="1310481"/>
                  <a:ext cx="249686" cy="267414"/>
                </a:xfrm>
                <a:prstGeom prst="ellipse">
                  <a:avLst/>
                </a:prstGeom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  <a:gs pos="100000">
                      <a:schemeClr val="accent4">
                        <a:shade val="94000"/>
                        <a:satMod val="135000"/>
                      </a:schemeClr>
                    </a:gs>
                  </a:gsLst>
                </a:gradFill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49" name="Picture 48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000" y="6415881"/>
              <a:ext cx="801986" cy="391570"/>
            </a:xfrm>
            <a:prstGeom prst="rect">
              <a:avLst/>
            </a:prstGeom>
          </p:spPr>
        </p:pic>
        <p:cxnSp>
          <p:nvCxnSpPr>
            <p:cNvPr id="50" name="Straight Arrow Connector 49"/>
            <p:cNvCxnSpPr/>
            <p:nvPr/>
          </p:nvCxnSpPr>
          <p:spPr>
            <a:xfrm>
              <a:off x="5353993" y="6321172"/>
              <a:ext cx="1715013" cy="0"/>
            </a:xfrm>
            <a:prstGeom prst="straightConnector1">
              <a:avLst/>
            </a:prstGeom>
            <a:ln w="635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5495902" y="2529681"/>
              <a:ext cx="0" cy="37338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52" name="Title 1"/>
            <p:cNvSpPr txBox="1">
              <a:spLocks/>
            </p:cNvSpPr>
            <p:nvPr/>
          </p:nvSpPr>
          <p:spPr>
            <a:xfrm>
              <a:off x="2514600" y="1539081"/>
              <a:ext cx="3352800" cy="98038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900" dirty="0" smtClean="0">
                  <a:solidFill>
                    <a:srgbClr val="FF0000"/>
                  </a:solidFill>
                </a:rPr>
                <a:t>Bound</a:t>
              </a:r>
            </a:p>
            <a:p>
              <a:r>
                <a:rPr lang="en-US" sz="2900" dirty="0" smtClean="0">
                  <a:solidFill>
                    <a:srgbClr val="FF0000"/>
                  </a:solidFill>
                </a:rPr>
                <a:t> Optimization</a:t>
              </a:r>
              <a:r>
                <a:rPr lang="en-US" sz="2900" dirty="0" smtClean="0"/>
                <a:t> </a:t>
              </a:r>
              <a:endParaRPr lang="en-US" sz="2900" b="1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420947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01336" y="-55902"/>
            <a:ext cx="9052560" cy="1249627"/>
          </a:xfrm>
          <a:prstGeom prst="rect">
            <a:avLst/>
          </a:prstGeom>
        </p:spPr>
        <p:txBody>
          <a:bodyPr vert="horz" lIns="91422" tIns="45710" rIns="91422" bIns="4571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An example illustrating the difference</a:t>
            </a:r>
          </a:p>
          <a:p>
            <a:r>
              <a:rPr lang="en-US" dirty="0"/>
              <a:t>b</a:t>
            </a:r>
            <a:r>
              <a:rPr lang="en-US" dirty="0" smtClean="0"/>
              <a:t>etween the three frameworks</a:t>
            </a:r>
            <a:endParaRPr lang="en-US" dirty="0"/>
          </a:p>
        </p:txBody>
      </p:sp>
      <p:grpSp>
        <p:nvGrpSpPr>
          <p:cNvPr id="6" name="Group 7"/>
          <p:cNvGrpSpPr/>
          <p:nvPr/>
        </p:nvGrpSpPr>
        <p:grpSpPr>
          <a:xfrm>
            <a:off x="6788730" y="1268361"/>
            <a:ext cx="2493817" cy="5070501"/>
            <a:chOff x="6267893" y="1234281"/>
            <a:chExt cx="3104707" cy="633703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4417" t="15000" r="13805" b="22592"/>
            <a:stretch/>
          </p:blipFill>
          <p:spPr>
            <a:xfrm>
              <a:off x="6596743" y="1234281"/>
              <a:ext cx="2394857" cy="1561681"/>
            </a:xfrm>
            <a:prstGeom prst="rect">
              <a:avLst/>
            </a:prstGeom>
          </p:spPr>
        </p:pic>
        <p:sp>
          <p:nvSpPr>
            <p:cNvPr id="16" name="TextBox 48"/>
            <p:cNvSpPr txBox="1">
              <a:spLocks noChangeArrowheads="1"/>
            </p:cNvSpPr>
            <p:nvPr/>
          </p:nvSpPr>
          <p:spPr bwMode="auto">
            <a:xfrm>
              <a:off x="6296247" y="2795962"/>
              <a:ext cx="3028507" cy="660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27385" tIns="63693" rIns="127385" bIns="63693">
              <a:spAutoFit/>
            </a:bodyPr>
            <a:lstStyle/>
            <a:p>
              <a:pPr algn="ctr"/>
              <a:r>
                <a:rPr lang="en-CA" sz="2600" b="1" dirty="0" smtClean="0">
                  <a:latin typeface="Calibri" pitchFamily="34" charset="0"/>
                </a:rPr>
                <a:t>Initialization</a:t>
              </a:r>
              <a:endParaRPr lang="en-CA" sz="2600" b="1" dirty="0">
                <a:latin typeface="Calibri" pitchFamily="34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344093" y="5330973"/>
              <a:ext cx="3028507" cy="2240344"/>
              <a:chOff x="6344093" y="5330973"/>
              <a:chExt cx="3028507" cy="2240344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14417" t="15011" r="13950" b="22027"/>
              <a:stretch/>
            </p:blipFill>
            <p:spPr>
              <a:xfrm>
                <a:off x="6596744" y="5330973"/>
                <a:ext cx="2394857" cy="1618308"/>
              </a:xfrm>
              <a:prstGeom prst="rect">
                <a:avLst/>
              </a:prstGeom>
            </p:spPr>
          </p:pic>
          <p:sp>
            <p:nvSpPr>
              <p:cNvPr id="25" name="TextBox 48"/>
              <p:cNvSpPr txBox="1">
                <a:spLocks noChangeArrowheads="1"/>
              </p:cNvSpPr>
              <p:nvPr/>
            </p:nvSpPr>
            <p:spPr bwMode="auto">
              <a:xfrm>
                <a:off x="6344093" y="6910506"/>
                <a:ext cx="3028507" cy="6608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127385" tIns="63693" rIns="127385" bIns="63693">
                <a:spAutoFit/>
              </a:bodyPr>
              <a:lstStyle/>
              <a:p>
                <a:pPr algn="ctr"/>
                <a:r>
                  <a:rPr lang="en-CA" sz="2600" b="1" dirty="0" smtClean="0">
                    <a:latin typeface="Calibri" pitchFamily="34" charset="0"/>
                  </a:rPr>
                  <a:t>Adding </a:t>
                </a:r>
                <a:r>
                  <a:rPr lang="en-CA" sz="2600" b="1" dirty="0">
                    <a:latin typeface="Calibri" pitchFamily="34" charset="0"/>
                  </a:rPr>
                  <a:t>v</a:t>
                </a:r>
                <a:r>
                  <a:rPr lang="en-CA" sz="2600" b="1" dirty="0" smtClean="0">
                    <a:latin typeface="Calibri" pitchFamily="34" charset="0"/>
                  </a:rPr>
                  <a:t>olume</a:t>
                </a:r>
                <a:endParaRPr lang="en-CA" sz="2600" b="1" dirty="0">
                  <a:latin typeface="Calibri" pitchFamily="34" charset="0"/>
                </a:endParaRPr>
              </a:p>
            </p:txBody>
          </p:sp>
        </p:grpSp>
        <p:grpSp>
          <p:nvGrpSpPr>
            <p:cNvPr id="8" name="Group 5"/>
            <p:cNvGrpSpPr/>
            <p:nvPr/>
          </p:nvGrpSpPr>
          <p:grpSpPr>
            <a:xfrm>
              <a:off x="6267893" y="3367881"/>
              <a:ext cx="3028507" cy="2124995"/>
              <a:chOff x="6267893" y="2284696"/>
              <a:chExt cx="3028507" cy="2124995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14417" t="15194" r="13805" b="22398"/>
              <a:stretch/>
            </p:blipFill>
            <p:spPr>
              <a:xfrm>
                <a:off x="6629401" y="2284696"/>
                <a:ext cx="2362200" cy="1540385"/>
              </a:xfrm>
              <a:prstGeom prst="rect">
                <a:avLst/>
              </a:prstGeom>
            </p:spPr>
          </p:pic>
          <p:sp>
            <p:nvSpPr>
              <p:cNvPr id="12" name="TextBox 48"/>
              <p:cNvSpPr txBox="1">
                <a:spLocks noChangeArrowheads="1"/>
              </p:cNvSpPr>
              <p:nvPr/>
            </p:nvSpPr>
            <p:spPr bwMode="auto">
              <a:xfrm>
                <a:off x="6267893" y="3748880"/>
                <a:ext cx="3028507" cy="6608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127385" tIns="63693" rIns="127385" bIns="63693">
                <a:spAutoFit/>
              </a:bodyPr>
              <a:lstStyle/>
              <a:p>
                <a:pPr algn="ctr"/>
                <a:r>
                  <a:rPr lang="en-CA" sz="2600" b="1" dirty="0" smtClean="0">
                    <a:latin typeface="Calibri" pitchFamily="34" charset="0"/>
                  </a:rPr>
                  <a:t>Log-likelihood</a:t>
                </a:r>
                <a:endParaRPr lang="en-CA" sz="2600" b="1" dirty="0">
                  <a:latin typeface="Calibri" pitchFamily="34" charset="0"/>
                </a:endParaRPr>
              </a:p>
            </p:txBody>
          </p:sp>
        </p:grpSp>
      </p:grpSp>
      <p:sp>
        <p:nvSpPr>
          <p:cNvPr id="46" name="Rectangle 45"/>
          <p:cNvSpPr/>
          <p:nvPr/>
        </p:nvSpPr>
        <p:spPr>
          <a:xfrm>
            <a:off x="1194468" y="1858220"/>
            <a:ext cx="3430790" cy="39913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329" tIns="41665" rIns="83329" bIns="41665" rtlCol="0" anchor="ctr"/>
          <a:lstStyle/>
          <a:p>
            <a:pPr algn="ctr"/>
            <a:endParaRPr lang="fr-CA"/>
          </a:p>
        </p:txBody>
      </p:sp>
      <p:cxnSp>
        <p:nvCxnSpPr>
          <p:cNvPr id="47" name="Straight Connector 46"/>
          <p:cNvCxnSpPr>
            <a:stCxn id="60" idx="7"/>
          </p:cNvCxnSpPr>
          <p:nvPr/>
        </p:nvCxnSpPr>
        <p:spPr>
          <a:xfrm flipV="1">
            <a:off x="1242971" y="1798370"/>
            <a:ext cx="3417348" cy="2547759"/>
          </a:xfrm>
          <a:prstGeom prst="line">
            <a:avLst/>
          </a:prstGeom>
          <a:ln w="88900">
            <a:solidFill>
              <a:srgbClr val="FF0000"/>
            </a:solidFill>
            <a:prstDash val="soli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9" name="Group 47"/>
          <p:cNvGrpSpPr/>
          <p:nvPr/>
        </p:nvGrpSpPr>
        <p:grpSpPr>
          <a:xfrm>
            <a:off x="80251" y="1407755"/>
            <a:ext cx="6731252" cy="5018262"/>
            <a:chOff x="1272195" y="914310"/>
            <a:chExt cx="8426366" cy="6111171"/>
          </a:xfrm>
        </p:grpSpPr>
        <p:cxnSp>
          <p:nvCxnSpPr>
            <p:cNvPr id="53" name="Straight Arrow Connector 52"/>
            <p:cNvCxnSpPr/>
            <p:nvPr/>
          </p:nvCxnSpPr>
          <p:spPr>
            <a:xfrm flipH="1">
              <a:off x="1853471" y="6323488"/>
              <a:ext cx="7770591" cy="0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53"/>
            <p:cNvGrpSpPr/>
            <p:nvPr/>
          </p:nvGrpSpPr>
          <p:grpSpPr>
            <a:xfrm>
              <a:off x="1272195" y="914310"/>
              <a:ext cx="8426366" cy="6111171"/>
              <a:chOff x="1272195" y="914310"/>
              <a:chExt cx="8426366" cy="6111171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 flipH="1" flipV="1">
                <a:off x="7000899" y="1615281"/>
                <a:ext cx="9502" cy="47244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/>
              <p:nvPr/>
            </p:nvCxnSpPr>
            <p:spPr>
              <a:xfrm>
                <a:off x="2667000" y="1767681"/>
                <a:ext cx="0" cy="4555807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7" name="Picture 56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11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72195" y="1005682"/>
                <a:ext cx="2444319" cy="698377"/>
              </a:xfrm>
              <a:prstGeom prst="rect">
                <a:avLst/>
              </a:prstGeom>
            </p:spPr>
          </p:pic>
          <p:sp>
            <p:nvSpPr>
              <p:cNvPr id="58" name="Freeform 57"/>
              <p:cNvSpPr/>
              <p:nvPr/>
            </p:nvSpPr>
            <p:spPr>
              <a:xfrm>
                <a:off x="1881054" y="914310"/>
                <a:ext cx="5287017" cy="5420528"/>
              </a:xfrm>
              <a:custGeom>
                <a:avLst/>
                <a:gdLst>
                  <a:gd name="connsiteX0" fmla="*/ 0 w 4230253"/>
                  <a:gd name="connsiteY0" fmla="*/ 264576 h 4045406"/>
                  <a:gd name="connsiteX1" fmla="*/ 714894 w 4230253"/>
                  <a:gd name="connsiteY1" fmla="*/ 2392634 h 4045406"/>
                  <a:gd name="connsiteX2" fmla="*/ 2277687 w 4230253"/>
                  <a:gd name="connsiteY2" fmla="*/ 3905551 h 4045406"/>
                  <a:gd name="connsiteX3" fmla="*/ 3192087 w 4230253"/>
                  <a:gd name="connsiteY3" fmla="*/ 3839049 h 4045406"/>
                  <a:gd name="connsiteX4" fmla="*/ 3690851 w 4230253"/>
                  <a:gd name="connsiteY4" fmla="*/ 2675267 h 4045406"/>
                  <a:gd name="connsiteX5" fmla="*/ 4156363 w 4230253"/>
                  <a:gd name="connsiteY5" fmla="*/ 297827 h 4045406"/>
                  <a:gd name="connsiteX6" fmla="*/ 4222865 w 4230253"/>
                  <a:gd name="connsiteY6" fmla="*/ 114947 h 4045406"/>
                  <a:gd name="connsiteX0" fmla="*/ 0 w 4230253"/>
                  <a:gd name="connsiteY0" fmla="*/ 264576 h 4131637"/>
                  <a:gd name="connsiteX1" fmla="*/ 714894 w 4230253"/>
                  <a:gd name="connsiteY1" fmla="*/ 2392634 h 4131637"/>
                  <a:gd name="connsiteX2" fmla="*/ 1762298 w 4230253"/>
                  <a:gd name="connsiteY2" fmla="*/ 4021929 h 4131637"/>
                  <a:gd name="connsiteX3" fmla="*/ 3192087 w 4230253"/>
                  <a:gd name="connsiteY3" fmla="*/ 3839049 h 4131637"/>
                  <a:gd name="connsiteX4" fmla="*/ 3690851 w 4230253"/>
                  <a:gd name="connsiteY4" fmla="*/ 2675267 h 4131637"/>
                  <a:gd name="connsiteX5" fmla="*/ 4156363 w 4230253"/>
                  <a:gd name="connsiteY5" fmla="*/ 297827 h 4131637"/>
                  <a:gd name="connsiteX6" fmla="*/ 4222865 w 4230253"/>
                  <a:gd name="connsiteY6" fmla="*/ 114947 h 4131637"/>
                  <a:gd name="connsiteX0" fmla="*/ 0 w 4230253"/>
                  <a:gd name="connsiteY0" fmla="*/ 264576 h 4175893"/>
                  <a:gd name="connsiteX1" fmla="*/ 714894 w 4230253"/>
                  <a:gd name="connsiteY1" fmla="*/ 2392634 h 4175893"/>
                  <a:gd name="connsiteX2" fmla="*/ 1762298 w 4230253"/>
                  <a:gd name="connsiteY2" fmla="*/ 4021929 h 4175893"/>
                  <a:gd name="connsiteX3" fmla="*/ 3125585 w 4230253"/>
                  <a:gd name="connsiteY3" fmla="*/ 3955428 h 4175893"/>
                  <a:gd name="connsiteX4" fmla="*/ 3690851 w 4230253"/>
                  <a:gd name="connsiteY4" fmla="*/ 2675267 h 4175893"/>
                  <a:gd name="connsiteX5" fmla="*/ 4156363 w 4230253"/>
                  <a:gd name="connsiteY5" fmla="*/ 297827 h 4175893"/>
                  <a:gd name="connsiteX6" fmla="*/ 4222865 w 4230253"/>
                  <a:gd name="connsiteY6" fmla="*/ 114947 h 4175893"/>
                  <a:gd name="connsiteX0" fmla="*/ 0 w 4263504"/>
                  <a:gd name="connsiteY0" fmla="*/ 0 h 4227201"/>
                  <a:gd name="connsiteX1" fmla="*/ 748145 w 4263504"/>
                  <a:gd name="connsiteY1" fmla="*/ 2443942 h 4227201"/>
                  <a:gd name="connsiteX2" fmla="*/ 1795549 w 4263504"/>
                  <a:gd name="connsiteY2" fmla="*/ 4073237 h 4227201"/>
                  <a:gd name="connsiteX3" fmla="*/ 3158836 w 4263504"/>
                  <a:gd name="connsiteY3" fmla="*/ 4006736 h 4227201"/>
                  <a:gd name="connsiteX4" fmla="*/ 3724102 w 4263504"/>
                  <a:gd name="connsiteY4" fmla="*/ 2726575 h 4227201"/>
                  <a:gd name="connsiteX5" fmla="*/ 4189614 w 4263504"/>
                  <a:gd name="connsiteY5" fmla="*/ 349135 h 4227201"/>
                  <a:gd name="connsiteX6" fmla="*/ 4256116 w 4263504"/>
                  <a:gd name="connsiteY6" fmla="*/ 166255 h 4227201"/>
                  <a:gd name="connsiteX0" fmla="*/ 0 w 4256627"/>
                  <a:gd name="connsiteY0" fmla="*/ 0 h 4227201"/>
                  <a:gd name="connsiteX1" fmla="*/ 748145 w 4256627"/>
                  <a:gd name="connsiteY1" fmla="*/ 2443942 h 4227201"/>
                  <a:gd name="connsiteX2" fmla="*/ 1795549 w 4256627"/>
                  <a:gd name="connsiteY2" fmla="*/ 4073237 h 4227201"/>
                  <a:gd name="connsiteX3" fmla="*/ 3158836 w 4256627"/>
                  <a:gd name="connsiteY3" fmla="*/ 4006736 h 4227201"/>
                  <a:gd name="connsiteX4" fmla="*/ 3724102 w 4256627"/>
                  <a:gd name="connsiteY4" fmla="*/ 2726575 h 4227201"/>
                  <a:gd name="connsiteX5" fmla="*/ 4006734 w 4256627"/>
                  <a:gd name="connsiteY5" fmla="*/ 1446415 h 4227201"/>
                  <a:gd name="connsiteX6" fmla="*/ 4256116 w 4256627"/>
                  <a:gd name="connsiteY6" fmla="*/ 166255 h 4227201"/>
                  <a:gd name="connsiteX0" fmla="*/ 0 w 4256627"/>
                  <a:gd name="connsiteY0" fmla="*/ 0 h 4259651"/>
                  <a:gd name="connsiteX1" fmla="*/ 748145 w 4256627"/>
                  <a:gd name="connsiteY1" fmla="*/ 2443942 h 4259651"/>
                  <a:gd name="connsiteX2" fmla="*/ 1795549 w 4256627"/>
                  <a:gd name="connsiteY2" fmla="*/ 4073237 h 4259651"/>
                  <a:gd name="connsiteX3" fmla="*/ 3009207 w 4256627"/>
                  <a:gd name="connsiteY3" fmla="*/ 4073237 h 4259651"/>
                  <a:gd name="connsiteX4" fmla="*/ 3724102 w 4256627"/>
                  <a:gd name="connsiteY4" fmla="*/ 2726575 h 4259651"/>
                  <a:gd name="connsiteX5" fmla="*/ 4006734 w 4256627"/>
                  <a:gd name="connsiteY5" fmla="*/ 1446415 h 4259651"/>
                  <a:gd name="connsiteX6" fmla="*/ 4256116 w 4256627"/>
                  <a:gd name="connsiteY6" fmla="*/ 166255 h 4259651"/>
                  <a:gd name="connsiteX0" fmla="*/ 0 w 4256660"/>
                  <a:gd name="connsiteY0" fmla="*/ 0 h 4256703"/>
                  <a:gd name="connsiteX1" fmla="*/ 748145 w 4256660"/>
                  <a:gd name="connsiteY1" fmla="*/ 2443942 h 4256703"/>
                  <a:gd name="connsiteX2" fmla="*/ 1795549 w 4256660"/>
                  <a:gd name="connsiteY2" fmla="*/ 4073237 h 4256703"/>
                  <a:gd name="connsiteX3" fmla="*/ 3009207 w 4256660"/>
                  <a:gd name="connsiteY3" fmla="*/ 4073237 h 4256703"/>
                  <a:gd name="connsiteX4" fmla="*/ 3657600 w 4256660"/>
                  <a:gd name="connsiteY4" fmla="*/ 2776452 h 4256703"/>
                  <a:gd name="connsiteX5" fmla="*/ 4006734 w 4256660"/>
                  <a:gd name="connsiteY5" fmla="*/ 1446415 h 4256703"/>
                  <a:gd name="connsiteX6" fmla="*/ 4256116 w 4256660"/>
                  <a:gd name="connsiteY6" fmla="*/ 166255 h 4256703"/>
                  <a:gd name="connsiteX0" fmla="*/ 0 w 4306429"/>
                  <a:gd name="connsiteY0" fmla="*/ 158076 h 4414779"/>
                  <a:gd name="connsiteX1" fmla="*/ 748145 w 4306429"/>
                  <a:gd name="connsiteY1" fmla="*/ 2602018 h 4414779"/>
                  <a:gd name="connsiteX2" fmla="*/ 1795549 w 4306429"/>
                  <a:gd name="connsiteY2" fmla="*/ 4231313 h 4414779"/>
                  <a:gd name="connsiteX3" fmla="*/ 3009207 w 4306429"/>
                  <a:gd name="connsiteY3" fmla="*/ 4231313 h 4414779"/>
                  <a:gd name="connsiteX4" fmla="*/ 3657600 w 4306429"/>
                  <a:gd name="connsiteY4" fmla="*/ 2934528 h 4414779"/>
                  <a:gd name="connsiteX5" fmla="*/ 4006734 w 4306429"/>
                  <a:gd name="connsiteY5" fmla="*/ 1604491 h 4414779"/>
                  <a:gd name="connsiteX6" fmla="*/ 4305992 w 4306429"/>
                  <a:gd name="connsiteY6" fmla="*/ 8447 h 4414779"/>
                  <a:gd name="connsiteX0" fmla="*/ 0 w 4671930"/>
                  <a:gd name="connsiteY0" fmla="*/ 91944 h 4348647"/>
                  <a:gd name="connsiteX1" fmla="*/ 748145 w 4671930"/>
                  <a:gd name="connsiteY1" fmla="*/ 2535886 h 4348647"/>
                  <a:gd name="connsiteX2" fmla="*/ 1795549 w 4671930"/>
                  <a:gd name="connsiteY2" fmla="*/ 4165181 h 4348647"/>
                  <a:gd name="connsiteX3" fmla="*/ 3009207 w 4671930"/>
                  <a:gd name="connsiteY3" fmla="*/ 4165181 h 4348647"/>
                  <a:gd name="connsiteX4" fmla="*/ 3657600 w 4671930"/>
                  <a:gd name="connsiteY4" fmla="*/ 2868396 h 4348647"/>
                  <a:gd name="connsiteX5" fmla="*/ 4006734 w 4671930"/>
                  <a:gd name="connsiteY5" fmla="*/ 1538359 h 4348647"/>
                  <a:gd name="connsiteX6" fmla="*/ 4671752 w 4671930"/>
                  <a:gd name="connsiteY6" fmla="*/ 8817 h 4348647"/>
                  <a:gd name="connsiteX0" fmla="*/ 0 w 4672212"/>
                  <a:gd name="connsiteY0" fmla="*/ 91109 h 4347812"/>
                  <a:gd name="connsiteX1" fmla="*/ 748145 w 4672212"/>
                  <a:gd name="connsiteY1" fmla="*/ 2535051 h 4347812"/>
                  <a:gd name="connsiteX2" fmla="*/ 1795549 w 4672212"/>
                  <a:gd name="connsiteY2" fmla="*/ 4164346 h 4347812"/>
                  <a:gd name="connsiteX3" fmla="*/ 3009207 w 4672212"/>
                  <a:gd name="connsiteY3" fmla="*/ 4164346 h 4347812"/>
                  <a:gd name="connsiteX4" fmla="*/ 3657600 w 4672212"/>
                  <a:gd name="connsiteY4" fmla="*/ 2867561 h 4347812"/>
                  <a:gd name="connsiteX5" fmla="*/ 4322618 w 4672212"/>
                  <a:gd name="connsiteY5" fmla="*/ 1670528 h 4347812"/>
                  <a:gd name="connsiteX6" fmla="*/ 4671752 w 4672212"/>
                  <a:gd name="connsiteY6" fmla="*/ 7982 h 4347812"/>
                  <a:gd name="connsiteX0" fmla="*/ 0 w 4672147"/>
                  <a:gd name="connsiteY0" fmla="*/ 91187 h 4343047"/>
                  <a:gd name="connsiteX1" fmla="*/ 748145 w 4672147"/>
                  <a:gd name="connsiteY1" fmla="*/ 2535129 h 4343047"/>
                  <a:gd name="connsiteX2" fmla="*/ 1795549 w 4672147"/>
                  <a:gd name="connsiteY2" fmla="*/ 4164424 h 4343047"/>
                  <a:gd name="connsiteX3" fmla="*/ 3009207 w 4672147"/>
                  <a:gd name="connsiteY3" fmla="*/ 4164424 h 4343047"/>
                  <a:gd name="connsiteX4" fmla="*/ 3857106 w 4672147"/>
                  <a:gd name="connsiteY4" fmla="*/ 2950766 h 4343047"/>
                  <a:gd name="connsiteX5" fmla="*/ 4322618 w 4672147"/>
                  <a:gd name="connsiteY5" fmla="*/ 1670606 h 4343047"/>
                  <a:gd name="connsiteX6" fmla="*/ 4671752 w 4672147"/>
                  <a:gd name="connsiteY6" fmla="*/ 8060 h 4343047"/>
                  <a:gd name="connsiteX0" fmla="*/ 0 w 5120790"/>
                  <a:gd name="connsiteY0" fmla="*/ 687571 h 4939431"/>
                  <a:gd name="connsiteX1" fmla="*/ 748145 w 5120790"/>
                  <a:gd name="connsiteY1" fmla="*/ 3131513 h 4939431"/>
                  <a:gd name="connsiteX2" fmla="*/ 1795549 w 5120790"/>
                  <a:gd name="connsiteY2" fmla="*/ 4760808 h 4939431"/>
                  <a:gd name="connsiteX3" fmla="*/ 3009207 w 5120790"/>
                  <a:gd name="connsiteY3" fmla="*/ 4760808 h 4939431"/>
                  <a:gd name="connsiteX4" fmla="*/ 3857106 w 5120790"/>
                  <a:gd name="connsiteY4" fmla="*/ 3547150 h 4939431"/>
                  <a:gd name="connsiteX5" fmla="*/ 4322618 w 5120790"/>
                  <a:gd name="connsiteY5" fmla="*/ 2266990 h 4939431"/>
                  <a:gd name="connsiteX6" fmla="*/ 5120639 w 5120790"/>
                  <a:gd name="connsiteY6" fmla="*/ 5927 h 4939431"/>
                  <a:gd name="connsiteX0" fmla="*/ 0 w 5287017"/>
                  <a:gd name="connsiteY0" fmla="*/ 1168668 h 5420528"/>
                  <a:gd name="connsiteX1" fmla="*/ 748145 w 5287017"/>
                  <a:gd name="connsiteY1" fmla="*/ 3612610 h 5420528"/>
                  <a:gd name="connsiteX2" fmla="*/ 1795549 w 5287017"/>
                  <a:gd name="connsiteY2" fmla="*/ 5241905 h 5420528"/>
                  <a:gd name="connsiteX3" fmla="*/ 3009207 w 5287017"/>
                  <a:gd name="connsiteY3" fmla="*/ 5241905 h 5420528"/>
                  <a:gd name="connsiteX4" fmla="*/ 3857106 w 5287017"/>
                  <a:gd name="connsiteY4" fmla="*/ 4028247 h 5420528"/>
                  <a:gd name="connsiteX5" fmla="*/ 4322618 w 5287017"/>
                  <a:gd name="connsiteY5" fmla="*/ 2748087 h 5420528"/>
                  <a:gd name="connsiteX6" fmla="*/ 5286894 w 5287017"/>
                  <a:gd name="connsiteY6" fmla="*/ 4885 h 54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87017" h="5420528">
                    <a:moveTo>
                      <a:pt x="0" y="1168668"/>
                    </a:moveTo>
                    <a:cubicBezTo>
                      <a:pt x="167640" y="1929282"/>
                      <a:pt x="448887" y="2933737"/>
                      <a:pt x="748145" y="3612610"/>
                    </a:cubicBezTo>
                    <a:cubicBezTo>
                      <a:pt x="1047403" y="4291483"/>
                      <a:pt x="1418705" y="4970356"/>
                      <a:pt x="1795549" y="5241905"/>
                    </a:cubicBezTo>
                    <a:cubicBezTo>
                      <a:pt x="2172393" y="5513454"/>
                      <a:pt x="2665614" y="5444181"/>
                      <a:pt x="3009207" y="5241905"/>
                    </a:cubicBezTo>
                    <a:cubicBezTo>
                      <a:pt x="3352800" y="5039629"/>
                      <a:pt x="3638204" y="4443883"/>
                      <a:pt x="3857106" y="4028247"/>
                    </a:cubicBezTo>
                    <a:cubicBezTo>
                      <a:pt x="4076008" y="3612611"/>
                      <a:pt x="4084320" y="3418647"/>
                      <a:pt x="4322618" y="2748087"/>
                    </a:cubicBezTo>
                    <a:cubicBezTo>
                      <a:pt x="4560916" y="2077527"/>
                      <a:pt x="5297977" y="-117035"/>
                      <a:pt x="5286894" y="4885"/>
                    </a:cubicBezTo>
                  </a:path>
                </a:pathLst>
              </a:custGeom>
              <a:noFill/>
              <a:ln w="889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pic>
            <p:nvPicPr>
              <p:cNvPr id="59" name="Picture 5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1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8600" y="6468576"/>
                <a:ext cx="411420" cy="404505"/>
              </a:xfrm>
              <a:prstGeom prst="rect">
                <a:avLst/>
              </a:prstGeom>
            </p:spPr>
          </p:pic>
          <p:sp>
            <p:nvSpPr>
              <p:cNvPr id="60" name="Oval 59"/>
              <p:cNvSpPr/>
              <p:nvPr/>
            </p:nvSpPr>
            <p:spPr>
              <a:xfrm>
                <a:off x="2514600" y="4463341"/>
                <a:ext cx="249686" cy="199940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1" name="Picture 60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1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06929" y="6406370"/>
                <a:ext cx="460671" cy="391570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45391" y="6451568"/>
                <a:ext cx="553170" cy="573913"/>
              </a:xfrm>
              <a:prstGeom prst="rect">
                <a:avLst/>
              </a:prstGeom>
            </p:spPr>
          </p:pic>
          <p:sp>
            <p:nvSpPr>
              <p:cNvPr id="67" name="Oval 66"/>
              <p:cNvSpPr/>
              <p:nvPr/>
            </p:nvSpPr>
            <p:spPr>
              <a:xfrm>
                <a:off x="6836914" y="1310481"/>
                <a:ext cx="249686" cy="267414"/>
              </a:xfrm>
              <a:prstGeom prst="ellipse">
                <a:avLst/>
              </a:prstGeom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9" name="Picture 4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598" y="5925436"/>
            <a:ext cx="640652" cy="321542"/>
          </a:xfrm>
          <a:prstGeom prst="rect">
            <a:avLst/>
          </a:prstGeom>
        </p:spPr>
      </p:pic>
      <p:cxnSp>
        <p:nvCxnSpPr>
          <p:cNvPr id="50" name="Straight Arrow Connector 49"/>
          <p:cNvCxnSpPr/>
          <p:nvPr/>
        </p:nvCxnSpPr>
        <p:spPr>
          <a:xfrm>
            <a:off x="3340923" y="5847664"/>
            <a:ext cx="1370007" cy="0"/>
          </a:xfrm>
          <a:prstGeom prst="straightConnector1">
            <a:avLst/>
          </a:prstGeom>
          <a:ln w="635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3454284" y="2734237"/>
            <a:ext cx="0" cy="306605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2" name="Title 1"/>
          <p:cNvSpPr txBox="1">
            <a:spLocks/>
          </p:cNvSpPr>
          <p:nvPr/>
        </p:nvSpPr>
        <p:spPr>
          <a:xfrm>
            <a:off x="1072725" y="1920794"/>
            <a:ext cx="2678325" cy="805055"/>
          </a:xfrm>
          <a:prstGeom prst="rect">
            <a:avLst/>
          </a:prstGeom>
        </p:spPr>
        <p:txBody>
          <a:bodyPr vert="horz" lIns="83329" tIns="41665" rIns="83329" bIns="41665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 smtClean="0">
                <a:solidFill>
                  <a:srgbClr val="FF0000"/>
                </a:solidFill>
              </a:rPr>
              <a:t>Pseudo-Bound</a:t>
            </a:r>
          </a:p>
          <a:p>
            <a:r>
              <a:rPr lang="en-US" sz="2900" dirty="0" smtClean="0">
                <a:solidFill>
                  <a:srgbClr val="FF0000"/>
                </a:solidFill>
              </a:rPr>
              <a:t> Optimization</a:t>
            </a:r>
            <a:r>
              <a:rPr lang="en-US" sz="2900" dirty="0" smtClean="0"/>
              <a:t> </a:t>
            </a:r>
            <a:endParaRPr lang="en-US" sz="2900" b="1" dirty="0"/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2388022" y="1893141"/>
            <a:ext cx="2245986" cy="3915878"/>
          </a:xfrm>
          <a:prstGeom prst="line">
            <a:avLst/>
          </a:prstGeom>
          <a:ln w="88900">
            <a:solidFill>
              <a:schemeClr val="accent4"/>
            </a:solidFill>
            <a:prstDash val="soli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662545" y="1952666"/>
            <a:ext cx="2862982" cy="3241046"/>
          </a:xfrm>
          <a:prstGeom prst="line">
            <a:avLst/>
          </a:prstGeom>
          <a:ln w="88900">
            <a:solidFill>
              <a:schemeClr val="accent4"/>
            </a:solidFill>
            <a:prstDash val="soli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3868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01336" y="222890"/>
            <a:ext cx="9052560" cy="1249627"/>
          </a:xfrm>
          <a:prstGeom prst="rect">
            <a:avLst/>
          </a:prstGeom>
        </p:spPr>
        <p:txBody>
          <a:bodyPr vert="horz" lIns="91422" tIns="45710" rIns="91422" bIns="4571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Summary of main differences/similarities</a:t>
            </a:r>
          </a:p>
          <a:p>
            <a:r>
              <a:rPr lang="en-US" dirty="0" smtClean="0"/>
              <a:t> 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30091998"/>
              </p:ext>
            </p:extLst>
          </p:nvPr>
        </p:nvGraphicFramePr>
        <p:xfrm>
          <a:off x="2" y="1338058"/>
          <a:ext cx="9143999" cy="4891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7455"/>
                <a:gridCol w="3948545"/>
                <a:gridCol w="3047999"/>
              </a:tblGrid>
              <a:tr h="586558">
                <a:tc>
                  <a:txBody>
                    <a:bodyPr/>
                    <a:lstStyle/>
                    <a:p>
                      <a:pPr algn="ctr"/>
                      <a:r>
                        <a:rPr lang="en-CA" sz="3300" dirty="0" smtClean="0"/>
                        <a:t>Framework</a:t>
                      </a:r>
                      <a:endParaRPr lang="fr-CA" sz="3300" dirty="0"/>
                    </a:p>
                  </a:txBody>
                  <a:tcPr marL="83127" marR="83127" marT="41819" marB="418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300" dirty="0" smtClean="0"/>
                        <a:t>Properties </a:t>
                      </a:r>
                      <a:endParaRPr lang="fr-CA" sz="3300" dirty="0"/>
                    </a:p>
                  </a:txBody>
                  <a:tcPr marL="83127" marR="83127" marT="41819" marB="418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300" dirty="0" smtClean="0"/>
                        <a:t>Applicability</a:t>
                      </a:r>
                      <a:endParaRPr lang="fr-CA" sz="3300" dirty="0"/>
                    </a:p>
                  </a:txBody>
                  <a:tcPr marL="83127" marR="83127" marT="41819" marB="41819"/>
                </a:tc>
              </a:tr>
              <a:tr h="1760038">
                <a:tc>
                  <a:txBody>
                    <a:bodyPr/>
                    <a:lstStyle/>
                    <a:p>
                      <a:pPr algn="ctr"/>
                      <a:r>
                        <a:rPr lang="en-CA" sz="2900" dirty="0" smtClean="0"/>
                        <a:t>Gradient</a:t>
                      </a:r>
                    </a:p>
                    <a:p>
                      <a:pPr algn="ctr"/>
                      <a:r>
                        <a:rPr lang="en-CA" sz="2900" dirty="0" smtClean="0"/>
                        <a:t>Descent</a:t>
                      </a:r>
                    </a:p>
                    <a:p>
                      <a:pPr algn="ctr"/>
                      <a:r>
                        <a:rPr lang="en-CA" sz="2600" dirty="0" smtClean="0"/>
                        <a:t>(e.g. level-sets)</a:t>
                      </a:r>
                      <a:endParaRPr lang="fr-CA" sz="2600" dirty="0"/>
                    </a:p>
                  </a:txBody>
                  <a:tcPr marL="83127" marR="83127" marT="41819" marB="418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600" dirty="0" smtClean="0"/>
                        <a:t>- Fixed  small</a:t>
                      </a:r>
                      <a:r>
                        <a:rPr lang="en-CA" sz="2600" baseline="0" dirty="0" smtClean="0"/>
                        <a:t> </a:t>
                      </a:r>
                      <a:r>
                        <a:rPr lang="en-CA" sz="2600" dirty="0" smtClean="0"/>
                        <a:t>moves</a:t>
                      </a:r>
                    </a:p>
                    <a:p>
                      <a:pPr algn="ctr"/>
                      <a:r>
                        <a:rPr lang="en-CA" sz="2600" b="0" dirty="0" smtClean="0"/>
                        <a:t>-</a:t>
                      </a:r>
                      <a:r>
                        <a:rPr lang="en-CA" sz="2600" b="1" dirty="0" smtClean="0"/>
                        <a:t> Linear </a:t>
                      </a:r>
                      <a:r>
                        <a:rPr lang="en-CA" sz="2600" dirty="0" smtClean="0"/>
                        <a:t>approximation</a:t>
                      </a:r>
                      <a:endParaRPr lang="fr-CA" sz="2600" dirty="0"/>
                    </a:p>
                  </a:txBody>
                  <a:tcPr marL="83127" marR="83127" marT="41819" marB="418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900" dirty="0" smtClean="0"/>
                        <a:t>Any differentiable </a:t>
                      </a:r>
                      <a:r>
                        <a:rPr lang="en-CA" sz="2900" baseline="0" dirty="0" smtClean="0"/>
                        <a:t> </a:t>
                      </a:r>
                      <a:r>
                        <a:rPr lang="en-CA" sz="2900" dirty="0" smtClean="0"/>
                        <a:t>functional</a:t>
                      </a:r>
                      <a:endParaRPr lang="fr-CA" sz="2900" dirty="0"/>
                    </a:p>
                  </a:txBody>
                  <a:tcPr marL="83127" marR="83127" marT="41819" marB="41819"/>
                </a:tc>
              </a:tr>
              <a:tr h="1272358">
                <a:tc>
                  <a:txBody>
                    <a:bodyPr/>
                    <a:lstStyle/>
                    <a:p>
                      <a:pPr algn="ctr"/>
                      <a:r>
                        <a:rPr lang="en-CA" sz="2900" dirty="0" smtClean="0"/>
                        <a:t>Trust </a:t>
                      </a:r>
                    </a:p>
                    <a:p>
                      <a:pPr algn="ctr"/>
                      <a:r>
                        <a:rPr lang="en-CA" sz="2900" dirty="0" smtClean="0"/>
                        <a:t>region</a:t>
                      </a:r>
                      <a:endParaRPr lang="fr-CA" sz="2900" dirty="0"/>
                    </a:p>
                  </a:txBody>
                  <a:tcPr marL="83127" marR="83127" marT="41819" marB="418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600" dirty="0" smtClean="0"/>
                        <a:t>- Adaptive</a:t>
                      </a:r>
                      <a:r>
                        <a:rPr lang="en-CA" sz="2600" baseline="0" dirty="0" smtClean="0"/>
                        <a:t> </a:t>
                      </a:r>
                      <a:r>
                        <a:rPr lang="en-CA" sz="2600" dirty="0" smtClean="0"/>
                        <a:t>large moves</a:t>
                      </a:r>
                    </a:p>
                    <a:p>
                      <a:pPr algn="ctr"/>
                      <a:r>
                        <a:rPr lang="en-CA" sz="2600" b="0" dirty="0" smtClean="0"/>
                        <a:t>-</a:t>
                      </a:r>
                      <a:r>
                        <a:rPr lang="en-CA" sz="2600" b="1" dirty="0" smtClean="0"/>
                        <a:t> Submodular</a:t>
                      </a:r>
                      <a:r>
                        <a:rPr lang="en-CA" sz="2600" dirty="0" smtClean="0"/>
                        <a:t> or </a:t>
                      </a:r>
                      <a:r>
                        <a:rPr lang="en-CA" sz="2600" b="1" dirty="0" smtClean="0"/>
                        <a:t>convex </a:t>
                      </a:r>
                      <a:r>
                        <a:rPr lang="en-CA" sz="2600" dirty="0" smtClean="0"/>
                        <a:t>approximation</a:t>
                      </a:r>
                      <a:endParaRPr lang="fr-CA" sz="2600" dirty="0"/>
                    </a:p>
                  </a:txBody>
                  <a:tcPr marL="83127" marR="83127" marT="41819" marB="418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900" dirty="0" smtClean="0"/>
                        <a:t>Any differentiable </a:t>
                      </a:r>
                    </a:p>
                    <a:p>
                      <a:pPr algn="ctr"/>
                      <a:r>
                        <a:rPr lang="en-CA" sz="2900" dirty="0" smtClean="0"/>
                        <a:t>functional</a:t>
                      </a:r>
                      <a:endParaRPr lang="fr-CA" sz="2900" dirty="0"/>
                    </a:p>
                  </a:txBody>
                  <a:tcPr marL="83127" marR="83127" marT="41819" marB="41819"/>
                </a:tc>
              </a:tr>
              <a:tr h="1272358">
                <a:tc>
                  <a:txBody>
                    <a:bodyPr/>
                    <a:lstStyle/>
                    <a:p>
                      <a:pPr algn="ctr"/>
                      <a:r>
                        <a:rPr lang="en-CA" sz="2900" dirty="0" smtClean="0"/>
                        <a:t>Bound </a:t>
                      </a:r>
                    </a:p>
                    <a:p>
                      <a:pPr algn="ctr"/>
                      <a:r>
                        <a:rPr lang="en-CA" sz="2900" dirty="0" smtClean="0"/>
                        <a:t>optimization</a:t>
                      </a:r>
                      <a:endParaRPr lang="fr-CA" sz="2900" dirty="0"/>
                    </a:p>
                  </a:txBody>
                  <a:tcPr marL="83127" marR="83127" marT="41819" marB="418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600" dirty="0" smtClean="0"/>
                        <a:t>- Unlimited</a:t>
                      </a:r>
                      <a:r>
                        <a:rPr lang="en-CA" sz="2600" baseline="0" dirty="0" smtClean="0"/>
                        <a:t> large moves</a:t>
                      </a:r>
                    </a:p>
                    <a:p>
                      <a:pPr algn="ctr"/>
                      <a:r>
                        <a:rPr lang="en-CA" sz="2600" b="0" dirty="0" smtClean="0"/>
                        <a:t>-</a:t>
                      </a:r>
                      <a:r>
                        <a:rPr lang="en-CA" sz="2600" b="1" dirty="0" smtClean="0"/>
                        <a:t> Submodular</a:t>
                      </a:r>
                      <a:r>
                        <a:rPr lang="en-CA" sz="2600" b="1" baseline="0" dirty="0" smtClean="0"/>
                        <a:t> </a:t>
                      </a:r>
                      <a:r>
                        <a:rPr lang="en-CA" sz="2600" b="0" baseline="0" dirty="0" smtClean="0"/>
                        <a:t>or</a:t>
                      </a:r>
                      <a:r>
                        <a:rPr lang="en-CA" sz="2600" b="1" baseline="0" dirty="0" smtClean="0"/>
                        <a:t> </a:t>
                      </a:r>
                      <a:r>
                        <a:rPr lang="en-CA" sz="2600" b="1" dirty="0" smtClean="0"/>
                        <a:t>convex</a:t>
                      </a:r>
                      <a:r>
                        <a:rPr lang="en-CA" sz="2600" dirty="0" smtClean="0"/>
                        <a:t> bounds</a:t>
                      </a:r>
                      <a:endParaRPr lang="fr-CA" sz="2600" dirty="0"/>
                    </a:p>
                  </a:txBody>
                  <a:tcPr marL="83127" marR="83127" marT="41819" marB="418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900" dirty="0" smtClean="0"/>
                        <a:t>Need</a:t>
                      </a:r>
                      <a:r>
                        <a:rPr lang="en-CA" sz="2900" baseline="0" dirty="0" smtClean="0"/>
                        <a:t> a bound </a:t>
                      </a:r>
                    </a:p>
                    <a:p>
                      <a:pPr algn="ctr"/>
                      <a:r>
                        <a:rPr lang="en-CA" sz="2900" baseline="0" dirty="0" smtClean="0"/>
                        <a:t>(not always easy)</a:t>
                      </a:r>
                      <a:endParaRPr lang="fr-CA" sz="3300" dirty="0"/>
                    </a:p>
                  </a:txBody>
                  <a:tcPr marL="83127" marR="83127" marT="41819" marB="41819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1335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7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01336" y="222889"/>
            <a:ext cx="9052560" cy="1249627"/>
          </a:xfrm>
          <a:prstGeom prst="rect">
            <a:avLst/>
          </a:prstGeom>
        </p:spPr>
        <p:txBody>
          <a:bodyPr vert="horz" lIns="91431" tIns="45715" rIns="91431" bIns="45715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Trust Region Vs. Level sets:</a:t>
            </a:r>
          </a:p>
          <a:p>
            <a:r>
              <a:rPr lang="en-US" dirty="0" smtClean="0"/>
              <a:t>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39091" y="222889"/>
            <a:ext cx="7204364" cy="1393961"/>
          </a:xfrm>
          <a:prstGeom prst="rect">
            <a:avLst/>
          </a:prstGeom>
        </p:spPr>
        <p:txBody>
          <a:bodyPr vert="horz" lIns="83338" tIns="41669" rIns="83338" bIns="41669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FF0000"/>
                </a:solidFill>
              </a:rPr>
              <a:t> </a:t>
            </a:r>
            <a:endParaRPr lang="en-US" sz="2900" dirty="0" smtClean="0">
              <a:solidFill>
                <a:srgbClr val="FF0000"/>
              </a:solidFill>
            </a:endParaRPr>
          </a:p>
          <a:p>
            <a:r>
              <a:rPr lang="en-US" sz="3600" dirty="0" smtClean="0">
                <a:solidFill>
                  <a:srgbClr val="FF0000"/>
                </a:solidFill>
              </a:rPr>
              <a:t>Experimental comparisons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1336" y="1477454"/>
            <a:ext cx="9052560" cy="1143000"/>
          </a:xfrm>
          <a:prstGeom prst="rect">
            <a:avLst/>
          </a:prstGeom>
        </p:spPr>
        <p:txBody>
          <a:bodyPr vert="horz" lIns="83338" tIns="41669" rIns="83338" bIns="41669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20865" indent="-520865" algn="l"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CA" dirty="0"/>
              <a:t>Level set evolution without </a:t>
            </a:r>
            <a:r>
              <a:rPr lang="en-CA" dirty="0" smtClean="0"/>
              <a:t>re initialization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84216" y="2244133"/>
            <a:ext cx="3560329" cy="761260"/>
          </a:xfrm>
          <a:prstGeom prst="rect">
            <a:avLst/>
          </a:prstGeom>
          <a:noFill/>
        </p:spPr>
        <p:txBody>
          <a:bodyPr wrap="square" lIns="83338" tIns="41669" rIns="83338" bIns="41669" rtlCol="0">
            <a:spAutoFit/>
          </a:bodyPr>
          <a:lstStyle/>
          <a:p>
            <a:pPr algn="ctr"/>
            <a:r>
              <a:rPr lang="en-CA" sz="2200" b="1" dirty="0" smtClean="0">
                <a:solidFill>
                  <a:schemeClr val="tx2"/>
                </a:solidFill>
                <a:latin typeface="+mj-lt"/>
              </a:rPr>
              <a:t>C. Li et al., </a:t>
            </a:r>
          </a:p>
          <a:p>
            <a:pPr algn="ctr"/>
            <a:r>
              <a:rPr lang="en-CA" sz="2200" b="1" dirty="0" smtClean="0">
                <a:solidFill>
                  <a:schemeClr val="tx2"/>
                </a:solidFill>
                <a:latin typeface="+mj-lt"/>
              </a:rPr>
              <a:t>CVPR 2005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38545" y="2871415"/>
            <a:ext cx="9052560" cy="864208"/>
          </a:xfrm>
          <a:prstGeom prst="rect">
            <a:avLst/>
          </a:prstGeom>
        </p:spPr>
        <p:txBody>
          <a:bodyPr vert="horz" lIns="83338" tIns="41669" rIns="83338" bIns="41669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20865" indent="-520865" algn="l">
              <a:buFont typeface="Wingdings" panose="05000000000000000000" pitchFamily="2" charset="2"/>
              <a:buChar char="Ø"/>
            </a:pPr>
            <a:r>
              <a:rPr lang="en-US" sz="2900" dirty="0" smtClean="0"/>
              <a:t>No ad hoc initialization procedures</a:t>
            </a:r>
          </a:p>
          <a:p>
            <a:pPr marL="520865" indent="-520865" algn="l">
              <a:buFont typeface="Wingdings" panose="05000000000000000000" pitchFamily="2" charset="2"/>
              <a:buChar char="Ø"/>
            </a:pPr>
            <a:endParaRPr lang="en-US" sz="29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38545" y="3498698"/>
            <a:ext cx="9052560" cy="864208"/>
          </a:xfrm>
          <a:prstGeom prst="rect">
            <a:avLst/>
          </a:prstGeom>
        </p:spPr>
        <p:txBody>
          <a:bodyPr vert="horz" lIns="83338" tIns="41669" rIns="83338" bIns="41669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20865" indent="-520865" algn="l">
              <a:buFont typeface="Wingdings" panose="05000000000000000000" pitchFamily="2" charset="2"/>
              <a:buChar char="Ø"/>
            </a:pPr>
            <a:r>
              <a:rPr lang="en-US" sz="2900" dirty="0" smtClean="0"/>
              <a:t>Keep    a distance function by adding:  </a:t>
            </a:r>
          </a:p>
          <a:p>
            <a:pPr marL="520865" indent="-520865" algn="l">
              <a:buFont typeface="Wingdings" panose="05000000000000000000" pitchFamily="2" charset="2"/>
              <a:buChar char="Ø"/>
            </a:pPr>
            <a:endParaRPr lang="en-US" sz="29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38545" y="5589640"/>
            <a:ext cx="9052560" cy="864208"/>
          </a:xfrm>
          <a:prstGeom prst="rect">
            <a:avLst/>
          </a:prstGeom>
        </p:spPr>
        <p:txBody>
          <a:bodyPr vert="horz" lIns="83338" tIns="41669" rIns="83338" bIns="41669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20865" indent="-520865" algn="l">
              <a:buFont typeface="Wingdings" panose="05000000000000000000" pitchFamily="2" charset="2"/>
              <a:buChar char="Ø"/>
            </a:pPr>
            <a:r>
              <a:rPr lang="en-US" sz="2900" dirty="0" smtClean="0"/>
              <a:t>Frequently used by the community (&gt;1500 citations)</a:t>
            </a:r>
          </a:p>
          <a:p>
            <a:pPr marL="520865" indent="-520865" algn="l">
              <a:buFont typeface="Wingdings" panose="05000000000000000000" pitchFamily="2" charset="2"/>
              <a:buChar char="Ø"/>
            </a:pPr>
            <a:endParaRPr lang="en-US" sz="29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38545" y="4725432"/>
            <a:ext cx="9052560" cy="864208"/>
          </a:xfrm>
          <a:prstGeom prst="rect">
            <a:avLst/>
          </a:prstGeom>
        </p:spPr>
        <p:txBody>
          <a:bodyPr vert="horz" lIns="83338" tIns="41669" rIns="83338" bIns="41669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20865" indent="-520865" algn="l">
              <a:buFont typeface="Wingdings" panose="05000000000000000000" pitchFamily="2" charset="2"/>
              <a:buChar char="Ø"/>
            </a:pPr>
            <a:endParaRPr lang="en-US" sz="2900" dirty="0" smtClean="0"/>
          </a:p>
          <a:p>
            <a:pPr marL="520865" indent="-520865" algn="l">
              <a:buFont typeface="Wingdings" panose="05000000000000000000" pitchFamily="2" charset="2"/>
              <a:buChar char="Ø"/>
            </a:pPr>
            <a:endParaRPr lang="en-US" sz="2900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095" y="4125980"/>
            <a:ext cx="4533452" cy="6272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568396"/>
            <a:ext cx="239769" cy="411206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38545" y="5032055"/>
            <a:ext cx="9052560" cy="864208"/>
          </a:xfrm>
          <a:prstGeom prst="rect">
            <a:avLst/>
          </a:prstGeom>
        </p:spPr>
        <p:txBody>
          <a:bodyPr vert="horz" lIns="83338" tIns="41669" rIns="83338" bIns="41669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20865" indent="-520865" algn="l">
              <a:buFont typeface="Wingdings" panose="05000000000000000000" pitchFamily="2" charset="2"/>
              <a:buChar char="Ø"/>
            </a:pPr>
            <a:r>
              <a:rPr lang="en-US" sz="2900" dirty="0" smtClean="0"/>
              <a:t>Allows relatively large values of </a:t>
            </a:r>
            <a:r>
              <a:rPr lang="en-US" sz="2900" dirty="0" err="1" smtClean="0"/>
              <a:t>dt</a:t>
            </a:r>
            <a:endParaRPr lang="en-US" sz="2900" dirty="0" smtClean="0"/>
          </a:p>
          <a:p>
            <a:pPr marL="520865" indent="-520865" algn="l">
              <a:buFont typeface="Wingdings" panose="05000000000000000000" pitchFamily="2" charset="2"/>
              <a:buChar char="Ø"/>
            </a:pPr>
            <a:endParaRPr lang="en-US" sz="2900" dirty="0"/>
          </a:p>
        </p:txBody>
      </p:sp>
    </p:spTree>
    <p:extLst>
      <p:ext uri="{BB962C8B-B14F-4D97-AF65-F5344CB8AC3E}">
        <p14:creationId xmlns="" xmlns:p14="http://schemas.microsoft.com/office/powerpoint/2010/main" val="153597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4247964" y="3150207"/>
            <a:ext cx="4716524" cy="3145307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fr-CA">
              <a:solidFill>
                <a:schemeClr val="bg1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323529" y="2501510"/>
            <a:ext cx="3015708" cy="2954216"/>
          </a:xfrm>
          <a:custGeom>
            <a:avLst/>
            <a:gdLst>
              <a:gd name="connsiteX0" fmla="*/ 195619 w 3018848"/>
              <a:gd name="connsiteY0" fmla="*/ 1059299 h 3236033"/>
              <a:gd name="connsiteX1" fmla="*/ 209474 w 3018848"/>
              <a:gd name="connsiteY1" fmla="*/ 768354 h 3236033"/>
              <a:gd name="connsiteX2" fmla="*/ 666674 w 3018848"/>
              <a:gd name="connsiteY2" fmla="*/ 131045 h 3236033"/>
              <a:gd name="connsiteX3" fmla="*/ 1553365 w 3018848"/>
              <a:gd name="connsiteY3" fmla="*/ 6354 h 3236033"/>
              <a:gd name="connsiteX4" fmla="*/ 2301510 w 3018848"/>
              <a:gd name="connsiteY4" fmla="*/ 241881 h 3236033"/>
              <a:gd name="connsiteX5" fmla="*/ 2994238 w 3018848"/>
              <a:gd name="connsiteY5" fmla="*/ 865336 h 3236033"/>
              <a:gd name="connsiteX6" fmla="*/ 2190674 w 3018848"/>
              <a:gd name="connsiteY6" fmla="*/ 1419518 h 3236033"/>
              <a:gd name="connsiteX7" fmla="*/ 2246092 w 3018848"/>
              <a:gd name="connsiteY7" fmla="*/ 1821299 h 3236033"/>
              <a:gd name="connsiteX8" fmla="*/ 2994238 w 3018848"/>
              <a:gd name="connsiteY8" fmla="*/ 2430899 h 3236033"/>
              <a:gd name="connsiteX9" fmla="*/ 2744856 w 3018848"/>
              <a:gd name="connsiteY9" fmla="*/ 3082063 h 3236033"/>
              <a:gd name="connsiteX10" fmla="*/ 1830456 w 3018848"/>
              <a:gd name="connsiteY10" fmla="*/ 3220608 h 3236033"/>
              <a:gd name="connsiteX11" fmla="*/ 819074 w 3018848"/>
              <a:gd name="connsiteY11" fmla="*/ 2818827 h 3236033"/>
              <a:gd name="connsiteX12" fmla="*/ 140201 w 3018848"/>
              <a:gd name="connsiteY12" fmla="*/ 2264645 h 3236033"/>
              <a:gd name="connsiteX13" fmla="*/ 1656 w 3018848"/>
              <a:gd name="connsiteY13" fmla="*/ 1571918 h 3236033"/>
              <a:gd name="connsiteX14" fmla="*/ 195619 w 3018848"/>
              <a:gd name="connsiteY14" fmla="*/ 1059299 h 3236033"/>
              <a:gd name="connsiteX0" fmla="*/ 46827 w 3022456"/>
              <a:gd name="connsiteY0" fmla="*/ 1156281 h 3236033"/>
              <a:gd name="connsiteX1" fmla="*/ 213082 w 3022456"/>
              <a:gd name="connsiteY1" fmla="*/ 768354 h 3236033"/>
              <a:gd name="connsiteX2" fmla="*/ 670282 w 3022456"/>
              <a:gd name="connsiteY2" fmla="*/ 131045 h 3236033"/>
              <a:gd name="connsiteX3" fmla="*/ 1556973 w 3022456"/>
              <a:gd name="connsiteY3" fmla="*/ 6354 h 3236033"/>
              <a:gd name="connsiteX4" fmla="*/ 2305118 w 3022456"/>
              <a:gd name="connsiteY4" fmla="*/ 241881 h 3236033"/>
              <a:gd name="connsiteX5" fmla="*/ 2997846 w 3022456"/>
              <a:gd name="connsiteY5" fmla="*/ 865336 h 3236033"/>
              <a:gd name="connsiteX6" fmla="*/ 2194282 w 3022456"/>
              <a:gd name="connsiteY6" fmla="*/ 1419518 h 3236033"/>
              <a:gd name="connsiteX7" fmla="*/ 2249700 w 3022456"/>
              <a:gd name="connsiteY7" fmla="*/ 1821299 h 3236033"/>
              <a:gd name="connsiteX8" fmla="*/ 2997846 w 3022456"/>
              <a:gd name="connsiteY8" fmla="*/ 2430899 h 3236033"/>
              <a:gd name="connsiteX9" fmla="*/ 2748464 w 3022456"/>
              <a:gd name="connsiteY9" fmla="*/ 3082063 h 3236033"/>
              <a:gd name="connsiteX10" fmla="*/ 1834064 w 3022456"/>
              <a:gd name="connsiteY10" fmla="*/ 3220608 h 3236033"/>
              <a:gd name="connsiteX11" fmla="*/ 822682 w 3022456"/>
              <a:gd name="connsiteY11" fmla="*/ 2818827 h 3236033"/>
              <a:gd name="connsiteX12" fmla="*/ 143809 w 3022456"/>
              <a:gd name="connsiteY12" fmla="*/ 2264645 h 3236033"/>
              <a:gd name="connsiteX13" fmla="*/ 5264 w 3022456"/>
              <a:gd name="connsiteY13" fmla="*/ 1571918 h 3236033"/>
              <a:gd name="connsiteX14" fmla="*/ 46827 w 3022456"/>
              <a:gd name="connsiteY14" fmla="*/ 1156281 h 3236033"/>
              <a:gd name="connsiteX0" fmla="*/ 82538 w 3058167"/>
              <a:gd name="connsiteY0" fmla="*/ 1156281 h 3236033"/>
              <a:gd name="connsiteX1" fmla="*/ 248793 w 3058167"/>
              <a:gd name="connsiteY1" fmla="*/ 768354 h 3236033"/>
              <a:gd name="connsiteX2" fmla="*/ 705993 w 3058167"/>
              <a:gd name="connsiteY2" fmla="*/ 131045 h 3236033"/>
              <a:gd name="connsiteX3" fmla="*/ 1592684 w 3058167"/>
              <a:gd name="connsiteY3" fmla="*/ 6354 h 3236033"/>
              <a:gd name="connsiteX4" fmla="*/ 2340829 w 3058167"/>
              <a:gd name="connsiteY4" fmla="*/ 241881 h 3236033"/>
              <a:gd name="connsiteX5" fmla="*/ 3033557 w 3058167"/>
              <a:gd name="connsiteY5" fmla="*/ 865336 h 3236033"/>
              <a:gd name="connsiteX6" fmla="*/ 2229993 w 3058167"/>
              <a:gd name="connsiteY6" fmla="*/ 1419518 h 3236033"/>
              <a:gd name="connsiteX7" fmla="*/ 2285411 w 3058167"/>
              <a:gd name="connsiteY7" fmla="*/ 1821299 h 3236033"/>
              <a:gd name="connsiteX8" fmla="*/ 3033557 w 3058167"/>
              <a:gd name="connsiteY8" fmla="*/ 2430899 h 3236033"/>
              <a:gd name="connsiteX9" fmla="*/ 2784175 w 3058167"/>
              <a:gd name="connsiteY9" fmla="*/ 3082063 h 3236033"/>
              <a:gd name="connsiteX10" fmla="*/ 1869775 w 3058167"/>
              <a:gd name="connsiteY10" fmla="*/ 3220608 h 3236033"/>
              <a:gd name="connsiteX11" fmla="*/ 858393 w 3058167"/>
              <a:gd name="connsiteY11" fmla="*/ 2818827 h 3236033"/>
              <a:gd name="connsiteX12" fmla="*/ 179520 w 3058167"/>
              <a:gd name="connsiteY12" fmla="*/ 2264645 h 3236033"/>
              <a:gd name="connsiteX13" fmla="*/ 40975 w 3058167"/>
              <a:gd name="connsiteY13" fmla="*/ 1571918 h 3236033"/>
              <a:gd name="connsiteX14" fmla="*/ 82538 w 3058167"/>
              <a:gd name="connsiteY14" fmla="*/ 1156281 h 3236033"/>
              <a:gd name="connsiteX0" fmla="*/ 47108 w 3022737"/>
              <a:gd name="connsiteY0" fmla="*/ 1153477 h 3233229"/>
              <a:gd name="connsiteX1" fmla="*/ 227218 w 3022737"/>
              <a:gd name="connsiteY1" fmla="*/ 530023 h 3233229"/>
              <a:gd name="connsiteX2" fmla="*/ 670563 w 3022737"/>
              <a:gd name="connsiteY2" fmla="*/ 128241 h 3233229"/>
              <a:gd name="connsiteX3" fmla="*/ 1557254 w 3022737"/>
              <a:gd name="connsiteY3" fmla="*/ 3550 h 3233229"/>
              <a:gd name="connsiteX4" fmla="*/ 2305399 w 3022737"/>
              <a:gd name="connsiteY4" fmla="*/ 239077 h 3233229"/>
              <a:gd name="connsiteX5" fmla="*/ 2998127 w 3022737"/>
              <a:gd name="connsiteY5" fmla="*/ 862532 h 3233229"/>
              <a:gd name="connsiteX6" fmla="*/ 2194563 w 3022737"/>
              <a:gd name="connsiteY6" fmla="*/ 1416714 h 3233229"/>
              <a:gd name="connsiteX7" fmla="*/ 2249981 w 3022737"/>
              <a:gd name="connsiteY7" fmla="*/ 1818495 h 3233229"/>
              <a:gd name="connsiteX8" fmla="*/ 2998127 w 3022737"/>
              <a:gd name="connsiteY8" fmla="*/ 2428095 h 3233229"/>
              <a:gd name="connsiteX9" fmla="*/ 2748745 w 3022737"/>
              <a:gd name="connsiteY9" fmla="*/ 3079259 h 3233229"/>
              <a:gd name="connsiteX10" fmla="*/ 1834345 w 3022737"/>
              <a:gd name="connsiteY10" fmla="*/ 3217804 h 3233229"/>
              <a:gd name="connsiteX11" fmla="*/ 822963 w 3022737"/>
              <a:gd name="connsiteY11" fmla="*/ 2816023 h 3233229"/>
              <a:gd name="connsiteX12" fmla="*/ 144090 w 3022737"/>
              <a:gd name="connsiteY12" fmla="*/ 2261841 h 3233229"/>
              <a:gd name="connsiteX13" fmla="*/ 5545 w 3022737"/>
              <a:gd name="connsiteY13" fmla="*/ 1569114 h 3233229"/>
              <a:gd name="connsiteX14" fmla="*/ 47108 w 3022737"/>
              <a:gd name="connsiteY14" fmla="*/ 1153477 h 3233229"/>
              <a:gd name="connsiteX0" fmla="*/ 47108 w 3022737"/>
              <a:gd name="connsiteY0" fmla="*/ 1153477 h 3731890"/>
              <a:gd name="connsiteX1" fmla="*/ 227218 w 3022737"/>
              <a:gd name="connsiteY1" fmla="*/ 530023 h 3731890"/>
              <a:gd name="connsiteX2" fmla="*/ 670563 w 3022737"/>
              <a:gd name="connsiteY2" fmla="*/ 128241 h 3731890"/>
              <a:gd name="connsiteX3" fmla="*/ 1557254 w 3022737"/>
              <a:gd name="connsiteY3" fmla="*/ 3550 h 3731890"/>
              <a:gd name="connsiteX4" fmla="*/ 2305399 w 3022737"/>
              <a:gd name="connsiteY4" fmla="*/ 239077 h 3731890"/>
              <a:gd name="connsiteX5" fmla="*/ 2998127 w 3022737"/>
              <a:gd name="connsiteY5" fmla="*/ 862532 h 3731890"/>
              <a:gd name="connsiteX6" fmla="*/ 2194563 w 3022737"/>
              <a:gd name="connsiteY6" fmla="*/ 1416714 h 3731890"/>
              <a:gd name="connsiteX7" fmla="*/ 2249981 w 3022737"/>
              <a:gd name="connsiteY7" fmla="*/ 1818495 h 3731890"/>
              <a:gd name="connsiteX8" fmla="*/ 2998127 w 3022737"/>
              <a:gd name="connsiteY8" fmla="*/ 2428095 h 3731890"/>
              <a:gd name="connsiteX9" fmla="*/ 2748745 w 3022737"/>
              <a:gd name="connsiteY9" fmla="*/ 3079259 h 3731890"/>
              <a:gd name="connsiteX10" fmla="*/ 1834345 w 3022737"/>
              <a:gd name="connsiteY10" fmla="*/ 3217804 h 3731890"/>
              <a:gd name="connsiteX11" fmla="*/ 504309 w 3022737"/>
              <a:gd name="connsiteY11" fmla="*/ 3702714 h 3731890"/>
              <a:gd name="connsiteX12" fmla="*/ 144090 w 3022737"/>
              <a:gd name="connsiteY12" fmla="*/ 2261841 h 3731890"/>
              <a:gd name="connsiteX13" fmla="*/ 5545 w 3022737"/>
              <a:gd name="connsiteY13" fmla="*/ 1569114 h 3731890"/>
              <a:gd name="connsiteX14" fmla="*/ 47108 w 3022737"/>
              <a:gd name="connsiteY14" fmla="*/ 1153477 h 3731890"/>
              <a:gd name="connsiteX0" fmla="*/ 47108 w 3019319"/>
              <a:gd name="connsiteY0" fmla="*/ 1153477 h 3819491"/>
              <a:gd name="connsiteX1" fmla="*/ 227218 w 3019319"/>
              <a:gd name="connsiteY1" fmla="*/ 530023 h 3819491"/>
              <a:gd name="connsiteX2" fmla="*/ 670563 w 3019319"/>
              <a:gd name="connsiteY2" fmla="*/ 128241 h 3819491"/>
              <a:gd name="connsiteX3" fmla="*/ 1557254 w 3019319"/>
              <a:gd name="connsiteY3" fmla="*/ 3550 h 3819491"/>
              <a:gd name="connsiteX4" fmla="*/ 2305399 w 3019319"/>
              <a:gd name="connsiteY4" fmla="*/ 239077 h 3819491"/>
              <a:gd name="connsiteX5" fmla="*/ 2998127 w 3019319"/>
              <a:gd name="connsiteY5" fmla="*/ 862532 h 3819491"/>
              <a:gd name="connsiteX6" fmla="*/ 2194563 w 3019319"/>
              <a:gd name="connsiteY6" fmla="*/ 1416714 h 3819491"/>
              <a:gd name="connsiteX7" fmla="*/ 2249981 w 3019319"/>
              <a:gd name="connsiteY7" fmla="*/ 1818495 h 3819491"/>
              <a:gd name="connsiteX8" fmla="*/ 2998127 w 3019319"/>
              <a:gd name="connsiteY8" fmla="*/ 2428095 h 3819491"/>
              <a:gd name="connsiteX9" fmla="*/ 2748745 w 3019319"/>
              <a:gd name="connsiteY9" fmla="*/ 3079259 h 3819491"/>
              <a:gd name="connsiteX10" fmla="*/ 2069872 w 3019319"/>
              <a:gd name="connsiteY10" fmla="*/ 3661149 h 3819491"/>
              <a:gd name="connsiteX11" fmla="*/ 504309 w 3019319"/>
              <a:gd name="connsiteY11" fmla="*/ 3702714 h 3819491"/>
              <a:gd name="connsiteX12" fmla="*/ 144090 w 3019319"/>
              <a:gd name="connsiteY12" fmla="*/ 2261841 h 3819491"/>
              <a:gd name="connsiteX13" fmla="*/ 5545 w 3019319"/>
              <a:gd name="connsiteY13" fmla="*/ 1569114 h 3819491"/>
              <a:gd name="connsiteX14" fmla="*/ 47108 w 3019319"/>
              <a:gd name="connsiteY14" fmla="*/ 1153477 h 3819491"/>
              <a:gd name="connsiteX0" fmla="*/ 47108 w 3019319"/>
              <a:gd name="connsiteY0" fmla="*/ 1153477 h 4190612"/>
              <a:gd name="connsiteX1" fmla="*/ 227218 w 3019319"/>
              <a:gd name="connsiteY1" fmla="*/ 530023 h 4190612"/>
              <a:gd name="connsiteX2" fmla="*/ 670563 w 3019319"/>
              <a:gd name="connsiteY2" fmla="*/ 128241 h 4190612"/>
              <a:gd name="connsiteX3" fmla="*/ 1557254 w 3019319"/>
              <a:gd name="connsiteY3" fmla="*/ 3550 h 4190612"/>
              <a:gd name="connsiteX4" fmla="*/ 2305399 w 3019319"/>
              <a:gd name="connsiteY4" fmla="*/ 239077 h 4190612"/>
              <a:gd name="connsiteX5" fmla="*/ 2998127 w 3019319"/>
              <a:gd name="connsiteY5" fmla="*/ 862532 h 4190612"/>
              <a:gd name="connsiteX6" fmla="*/ 2194563 w 3019319"/>
              <a:gd name="connsiteY6" fmla="*/ 1416714 h 4190612"/>
              <a:gd name="connsiteX7" fmla="*/ 2249981 w 3019319"/>
              <a:gd name="connsiteY7" fmla="*/ 1818495 h 4190612"/>
              <a:gd name="connsiteX8" fmla="*/ 2998127 w 3019319"/>
              <a:gd name="connsiteY8" fmla="*/ 2428095 h 4190612"/>
              <a:gd name="connsiteX9" fmla="*/ 2748745 w 3019319"/>
              <a:gd name="connsiteY9" fmla="*/ 3079259 h 4190612"/>
              <a:gd name="connsiteX10" fmla="*/ 2069872 w 3019319"/>
              <a:gd name="connsiteY10" fmla="*/ 3661149 h 4190612"/>
              <a:gd name="connsiteX11" fmla="*/ 199509 w 3019319"/>
              <a:gd name="connsiteY11" fmla="*/ 4132204 h 4190612"/>
              <a:gd name="connsiteX12" fmla="*/ 144090 w 3019319"/>
              <a:gd name="connsiteY12" fmla="*/ 2261841 h 4190612"/>
              <a:gd name="connsiteX13" fmla="*/ 5545 w 3019319"/>
              <a:gd name="connsiteY13" fmla="*/ 1569114 h 4190612"/>
              <a:gd name="connsiteX14" fmla="*/ 47108 w 3019319"/>
              <a:gd name="connsiteY14" fmla="*/ 1153477 h 4190612"/>
              <a:gd name="connsiteX0" fmla="*/ 47108 w 3015708"/>
              <a:gd name="connsiteY0" fmla="*/ 1153477 h 4272997"/>
              <a:gd name="connsiteX1" fmla="*/ 227218 w 3015708"/>
              <a:gd name="connsiteY1" fmla="*/ 530023 h 4272997"/>
              <a:gd name="connsiteX2" fmla="*/ 670563 w 3015708"/>
              <a:gd name="connsiteY2" fmla="*/ 128241 h 4272997"/>
              <a:gd name="connsiteX3" fmla="*/ 1557254 w 3015708"/>
              <a:gd name="connsiteY3" fmla="*/ 3550 h 4272997"/>
              <a:gd name="connsiteX4" fmla="*/ 2305399 w 3015708"/>
              <a:gd name="connsiteY4" fmla="*/ 239077 h 4272997"/>
              <a:gd name="connsiteX5" fmla="*/ 2998127 w 3015708"/>
              <a:gd name="connsiteY5" fmla="*/ 862532 h 4272997"/>
              <a:gd name="connsiteX6" fmla="*/ 2194563 w 3015708"/>
              <a:gd name="connsiteY6" fmla="*/ 1416714 h 4272997"/>
              <a:gd name="connsiteX7" fmla="*/ 2249981 w 3015708"/>
              <a:gd name="connsiteY7" fmla="*/ 1818495 h 4272997"/>
              <a:gd name="connsiteX8" fmla="*/ 2998127 w 3015708"/>
              <a:gd name="connsiteY8" fmla="*/ 2428095 h 4272997"/>
              <a:gd name="connsiteX9" fmla="*/ 2748745 w 3015708"/>
              <a:gd name="connsiteY9" fmla="*/ 3079259 h 4272997"/>
              <a:gd name="connsiteX10" fmla="*/ 2402381 w 3015708"/>
              <a:gd name="connsiteY10" fmla="*/ 4021368 h 4272997"/>
              <a:gd name="connsiteX11" fmla="*/ 199509 w 3015708"/>
              <a:gd name="connsiteY11" fmla="*/ 4132204 h 4272997"/>
              <a:gd name="connsiteX12" fmla="*/ 144090 w 3015708"/>
              <a:gd name="connsiteY12" fmla="*/ 2261841 h 4272997"/>
              <a:gd name="connsiteX13" fmla="*/ 5545 w 3015708"/>
              <a:gd name="connsiteY13" fmla="*/ 1569114 h 4272997"/>
              <a:gd name="connsiteX14" fmla="*/ 47108 w 3015708"/>
              <a:gd name="connsiteY14" fmla="*/ 1153477 h 4272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15708" h="4272997">
                <a:moveTo>
                  <a:pt x="47108" y="1153477"/>
                </a:moveTo>
                <a:cubicBezTo>
                  <a:pt x="84053" y="980295"/>
                  <a:pt x="123309" y="700896"/>
                  <a:pt x="227218" y="530023"/>
                </a:cubicBezTo>
                <a:cubicBezTo>
                  <a:pt x="331127" y="359150"/>
                  <a:pt x="448890" y="215987"/>
                  <a:pt x="670563" y="128241"/>
                </a:cubicBezTo>
                <a:cubicBezTo>
                  <a:pt x="892236" y="40495"/>
                  <a:pt x="1284781" y="-14923"/>
                  <a:pt x="1557254" y="3550"/>
                </a:cubicBezTo>
                <a:cubicBezTo>
                  <a:pt x="1829727" y="22023"/>
                  <a:pt x="2065254" y="95913"/>
                  <a:pt x="2305399" y="239077"/>
                </a:cubicBezTo>
                <a:cubicBezTo>
                  <a:pt x="2545544" y="382241"/>
                  <a:pt x="3016600" y="666259"/>
                  <a:pt x="2998127" y="862532"/>
                </a:cubicBezTo>
                <a:cubicBezTo>
                  <a:pt x="2979654" y="1058805"/>
                  <a:pt x="2319254" y="1257387"/>
                  <a:pt x="2194563" y="1416714"/>
                </a:cubicBezTo>
                <a:cubicBezTo>
                  <a:pt x="2069872" y="1576041"/>
                  <a:pt x="2116054" y="1649931"/>
                  <a:pt x="2249981" y="1818495"/>
                </a:cubicBezTo>
                <a:cubicBezTo>
                  <a:pt x="2383908" y="1987059"/>
                  <a:pt x="2915000" y="2217968"/>
                  <a:pt x="2998127" y="2428095"/>
                </a:cubicBezTo>
                <a:cubicBezTo>
                  <a:pt x="3081254" y="2638222"/>
                  <a:pt x="2848036" y="2813714"/>
                  <a:pt x="2748745" y="3079259"/>
                </a:cubicBezTo>
                <a:cubicBezTo>
                  <a:pt x="2649454" y="3344804"/>
                  <a:pt x="2827254" y="3845877"/>
                  <a:pt x="2402381" y="4021368"/>
                </a:cubicBezTo>
                <a:cubicBezTo>
                  <a:pt x="1977508" y="4196859"/>
                  <a:pt x="575891" y="4425459"/>
                  <a:pt x="199509" y="4132204"/>
                </a:cubicBezTo>
                <a:cubicBezTo>
                  <a:pt x="-176873" y="3838949"/>
                  <a:pt x="280326" y="2469659"/>
                  <a:pt x="144090" y="2261841"/>
                </a:cubicBezTo>
                <a:cubicBezTo>
                  <a:pt x="7854" y="2054023"/>
                  <a:pt x="21709" y="1753841"/>
                  <a:pt x="5545" y="1569114"/>
                </a:cubicBezTo>
                <a:cubicBezTo>
                  <a:pt x="-10619" y="1384387"/>
                  <a:pt x="10163" y="1326659"/>
                  <a:pt x="47108" y="115347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338" tIns="41669" rIns="83338" bIns="41669" rtlCol="0" anchor="ctr"/>
          <a:lstStyle/>
          <a:p>
            <a:pPr algn="ctr"/>
            <a:endParaRPr lang="fr-CA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259" y="4367910"/>
            <a:ext cx="379854" cy="51677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428842" y="3899233"/>
            <a:ext cx="261240" cy="226748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83338" tIns="41669" rIns="83338" bIns="41669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80836" y="2924944"/>
            <a:ext cx="261240" cy="226748"/>
          </a:xfrm>
          <a:prstGeom prst="ellipse">
            <a:avLst/>
          </a:prstGeom>
          <a:solidFill>
            <a:schemeClr val="tx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83338" tIns="41669" rIns="83338" bIns="41669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68" y="2692807"/>
            <a:ext cx="246740" cy="2972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03" y="4265376"/>
            <a:ext cx="181105" cy="185999"/>
          </a:xfrm>
          <a:prstGeom prst="rect">
            <a:avLst/>
          </a:prstGeom>
        </p:spPr>
      </p:pic>
      <p:cxnSp>
        <p:nvCxnSpPr>
          <p:cNvPr id="26" name="Straight Arrow Connector 25"/>
          <p:cNvCxnSpPr>
            <a:endCxn id="6" idx="1"/>
          </p:cNvCxnSpPr>
          <p:nvPr/>
        </p:nvCxnSpPr>
        <p:spPr>
          <a:xfrm>
            <a:off x="1003188" y="3115668"/>
            <a:ext cx="463912" cy="816771"/>
          </a:xfrm>
          <a:prstGeom prst="straightConnector1">
            <a:avLst/>
          </a:prstGeom>
          <a:ln w="635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6875988" y="3498697"/>
            <a:ext cx="1248451" cy="137789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fr-CA"/>
          </a:p>
        </p:txBody>
      </p:sp>
      <p:sp>
        <p:nvSpPr>
          <p:cNvPr id="37" name="Oval 36"/>
          <p:cNvSpPr/>
          <p:nvPr/>
        </p:nvSpPr>
        <p:spPr>
          <a:xfrm>
            <a:off x="4788025" y="3219906"/>
            <a:ext cx="288032" cy="237626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fr-CA"/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3203848" y="5380546"/>
            <a:ext cx="3507944" cy="1049458"/>
          </a:xfrm>
          <a:prstGeom prst="rect">
            <a:avLst/>
          </a:prstGeom>
        </p:spPr>
        <p:txBody>
          <a:bodyPr vert="horz" lIns="91431" tIns="45715" rIns="91431" bIns="45715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tx2"/>
                </a:solidFill>
              </a:rPr>
              <a:t>High</a:t>
            </a:r>
            <a:r>
              <a:rPr lang="en-US" sz="3200" dirty="0"/>
              <a:t> </a:t>
            </a:r>
            <a:endParaRPr lang="en-US" sz="3200" b="1" dirty="0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546" y="1429675"/>
            <a:ext cx="4193039" cy="1232646"/>
          </a:xfrm>
          <a:prstGeom prst="rect">
            <a:avLst/>
          </a:prstGeom>
        </p:spPr>
      </p:pic>
      <p:sp>
        <p:nvSpPr>
          <p:cNvPr id="46" name="Title 1"/>
          <p:cNvSpPr txBox="1">
            <a:spLocks/>
          </p:cNvSpPr>
          <p:nvPr/>
        </p:nvSpPr>
        <p:spPr>
          <a:xfrm>
            <a:off x="5816584" y="5167465"/>
            <a:ext cx="3507944" cy="1049458"/>
          </a:xfrm>
          <a:prstGeom prst="rect">
            <a:avLst/>
          </a:prstGeom>
        </p:spPr>
        <p:txBody>
          <a:bodyPr vert="horz" lIns="91431" tIns="45715" rIns="91431" bIns="45715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tx2"/>
                </a:solidFill>
              </a:rPr>
              <a:t>Low</a:t>
            </a:r>
          </a:p>
          <a:p>
            <a:r>
              <a:rPr lang="en-US" sz="3600" b="1" dirty="0">
                <a:solidFill>
                  <a:schemeClr val="tx2"/>
                </a:solidFill>
              </a:rPr>
              <a:t>Min for a circle</a:t>
            </a:r>
            <a:r>
              <a:rPr lang="en-US" sz="3200" dirty="0"/>
              <a:t> </a:t>
            </a:r>
            <a:endParaRPr lang="en-US" sz="3200" b="1" dirty="0"/>
          </a:p>
        </p:txBody>
      </p:sp>
      <p:sp>
        <p:nvSpPr>
          <p:cNvPr id="51" name="Down Arrow 50"/>
          <p:cNvSpPr/>
          <p:nvPr/>
        </p:nvSpPr>
        <p:spPr>
          <a:xfrm>
            <a:off x="5339336" y="2787827"/>
            <a:ext cx="143882" cy="3278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fr-CA"/>
          </a:p>
        </p:txBody>
      </p:sp>
      <p:grpSp>
        <p:nvGrpSpPr>
          <p:cNvPr id="2" name="Group 12"/>
          <p:cNvGrpSpPr/>
          <p:nvPr/>
        </p:nvGrpSpPr>
        <p:grpSpPr>
          <a:xfrm>
            <a:off x="101336" y="-334696"/>
            <a:ext cx="9052560" cy="1672754"/>
            <a:chOff x="111470" y="-365919"/>
            <a:chExt cx="9957816" cy="1828800"/>
          </a:xfrm>
        </p:grpSpPr>
        <p:sp>
          <p:nvSpPr>
            <p:cNvPr id="31" name="Title 1"/>
            <p:cNvSpPr txBox="1">
              <a:spLocks/>
            </p:cNvSpPr>
            <p:nvPr/>
          </p:nvSpPr>
          <p:spPr>
            <a:xfrm>
              <a:off x="355881" y="-61119"/>
              <a:ext cx="8711919" cy="1524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600" dirty="0" smtClean="0">
                  <a:solidFill>
                    <a:srgbClr val="FF0000"/>
                  </a:solidFill>
                </a:rPr>
                <a:t> </a:t>
              </a:r>
              <a:endParaRPr lang="en-US" sz="2900" dirty="0" smtClean="0">
                <a:solidFill>
                  <a:srgbClr val="FF0000"/>
                </a:solidFill>
              </a:endParaRPr>
            </a:p>
            <a:p>
              <a:r>
                <a:rPr lang="en-US" sz="3600" dirty="0" smtClean="0">
                  <a:solidFill>
                    <a:srgbClr val="FF0000"/>
                  </a:solidFill>
                </a:rPr>
                <a:t>Compactness (Circularity) prior</a:t>
              </a:r>
            </a:p>
          </p:txBody>
        </p:sp>
        <p:sp>
          <p:nvSpPr>
            <p:cNvPr id="32" name="Title 1"/>
            <p:cNvSpPr txBox="1">
              <a:spLocks/>
            </p:cNvSpPr>
            <p:nvPr/>
          </p:nvSpPr>
          <p:spPr>
            <a:xfrm>
              <a:off x="111470" y="-365919"/>
              <a:ext cx="9957816" cy="1366201"/>
            </a:xfrm>
            <a:prstGeom prst="rect">
              <a:avLst/>
            </a:prstGeom>
          </p:spPr>
          <p:txBody>
            <a:bodyPr vert="horz" lIns="100319" tIns="50159" rIns="100319" bIns="50159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Trust region Vs. Level sets: Example 1 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303818" y="1059266"/>
            <a:ext cx="3560329" cy="761260"/>
          </a:xfrm>
          <a:prstGeom prst="rect">
            <a:avLst/>
          </a:prstGeom>
          <a:noFill/>
        </p:spPr>
        <p:txBody>
          <a:bodyPr wrap="square" lIns="83338" tIns="41669" rIns="83338" bIns="41669" rtlCol="0">
            <a:spAutoFit/>
          </a:bodyPr>
          <a:lstStyle/>
          <a:p>
            <a:pPr algn="ctr"/>
            <a:r>
              <a:rPr lang="en-CA" sz="2200" b="1" dirty="0" smtClean="0">
                <a:solidFill>
                  <a:schemeClr val="tx2"/>
                </a:solidFill>
                <a:latin typeface="+mj-lt"/>
              </a:rPr>
              <a:t>Ben Ayed et al., </a:t>
            </a:r>
          </a:p>
          <a:p>
            <a:pPr algn="ctr"/>
            <a:r>
              <a:rPr lang="en-CA" sz="2200" b="1" dirty="0" smtClean="0">
                <a:solidFill>
                  <a:schemeClr val="tx2"/>
                </a:solidFill>
                <a:latin typeface="+mj-lt"/>
              </a:rPr>
              <a:t>MICCAI 14</a:t>
            </a:r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8"/>
            <a:ext cx="2133600" cy="365126"/>
          </a:xfrm>
        </p:spPr>
        <p:txBody>
          <a:bodyPr/>
          <a:lstStyle/>
          <a:p>
            <a:r>
              <a:rPr lang="en-US" dirty="0" smtClean="0"/>
              <a:t>8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7859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-623455" y="1825944"/>
            <a:ext cx="3671455" cy="2369734"/>
            <a:chOff x="-381000" y="548481"/>
            <a:chExt cx="4038600" cy="2590800"/>
          </a:xfrm>
        </p:grpSpPr>
        <p:pic>
          <p:nvPicPr>
            <p:cNvPr id="11" name="Picture 2" descr="C:\Users\403012332\Work\Publication\MICCAI2014\MICCAI14-Papers\TRIC\MICCAI-611\Figures\Cardiac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79169" b="59105"/>
            <a:stretch/>
          </p:blipFill>
          <p:spPr bwMode="auto">
            <a:xfrm>
              <a:off x="484188" y="548481"/>
              <a:ext cx="2267543" cy="19812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itle 1"/>
            <p:cNvSpPr txBox="1">
              <a:spLocks/>
            </p:cNvSpPr>
            <p:nvPr/>
          </p:nvSpPr>
          <p:spPr>
            <a:xfrm>
              <a:off x="-381000" y="1615281"/>
              <a:ext cx="4038600" cy="1524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600" dirty="0" smtClean="0">
                  <a:solidFill>
                    <a:srgbClr val="FF0000"/>
                  </a:solidFill>
                </a:rPr>
                <a:t> </a:t>
              </a:r>
              <a:endParaRPr lang="en-US" sz="2900" dirty="0" smtClean="0">
                <a:solidFill>
                  <a:srgbClr val="FF0000"/>
                </a:solidFill>
              </a:endParaRPr>
            </a:p>
            <a:p>
              <a:r>
                <a:rPr lang="en-US" sz="2900" dirty="0" smtClean="0"/>
                <a:t>Trust region</a:t>
              </a:r>
            </a:p>
          </p:txBody>
        </p:sp>
      </p:grpSp>
      <p:grpSp>
        <p:nvGrpSpPr>
          <p:cNvPr id="3" name="Group 13"/>
          <p:cNvGrpSpPr/>
          <p:nvPr/>
        </p:nvGrpSpPr>
        <p:grpSpPr>
          <a:xfrm>
            <a:off x="101336" y="-334696"/>
            <a:ext cx="9052560" cy="1672754"/>
            <a:chOff x="111470" y="-365919"/>
            <a:chExt cx="9957816" cy="1828800"/>
          </a:xfrm>
        </p:grpSpPr>
        <p:sp>
          <p:nvSpPr>
            <p:cNvPr id="15" name="Title 1"/>
            <p:cNvSpPr txBox="1">
              <a:spLocks/>
            </p:cNvSpPr>
            <p:nvPr/>
          </p:nvSpPr>
          <p:spPr>
            <a:xfrm>
              <a:off x="355881" y="-61119"/>
              <a:ext cx="8711919" cy="1524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600" dirty="0" smtClean="0">
                  <a:solidFill>
                    <a:srgbClr val="FF0000"/>
                  </a:solidFill>
                </a:rPr>
                <a:t> </a:t>
              </a:r>
              <a:endParaRPr lang="en-US" sz="2900" dirty="0" smtClean="0">
                <a:solidFill>
                  <a:srgbClr val="FF0000"/>
                </a:solidFill>
              </a:endParaRPr>
            </a:p>
            <a:p>
              <a:r>
                <a:rPr lang="en-US" sz="3600" dirty="0" smtClean="0">
                  <a:solidFill>
                    <a:srgbClr val="FF0000"/>
                  </a:solidFill>
                </a:rPr>
                <a:t>Compactness (Circularity prior)</a:t>
              </a:r>
            </a:p>
          </p:txBody>
        </p:sp>
        <p:sp>
          <p:nvSpPr>
            <p:cNvPr id="16" name="Title 1"/>
            <p:cNvSpPr txBox="1">
              <a:spLocks/>
            </p:cNvSpPr>
            <p:nvPr/>
          </p:nvSpPr>
          <p:spPr>
            <a:xfrm>
              <a:off x="111470" y="-365919"/>
              <a:ext cx="9957816" cy="1366201"/>
            </a:xfrm>
            <a:prstGeom prst="rect">
              <a:avLst/>
            </a:prstGeom>
          </p:spPr>
          <p:txBody>
            <a:bodyPr vert="horz" lIns="100319" tIns="50159" rIns="100319" bIns="50159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Trust region Vs. Level sets: Example 1 </a:t>
              </a:r>
            </a:p>
          </p:txBody>
        </p:sp>
      </p:grpSp>
      <p:pic>
        <p:nvPicPr>
          <p:cNvPr id="17" name="Picture 16" descr="C:\Users\403012332\Work\Publication\MICCAI2014\MICCAI14-Papers\TRIC\MICCAI-611\Figures\Cardiac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357" r="36789"/>
          <a:stretch/>
        </p:blipFill>
        <p:spPr bwMode="auto">
          <a:xfrm>
            <a:off x="2424546" y="1838906"/>
            <a:ext cx="2208749" cy="43780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C:\Users\403012332\Work\Publication\MICCAI2014\MICCAI14-Papers\TRIC\MICCAI-611\Figures\Cardiac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607" r="-1290"/>
          <a:stretch/>
        </p:blipFill>
        <p:spPr bwMode="auto">
          <a:xfrm>
            <a:off x="4633295" y="1624030"/>
            <a:ext cx="4314223" cy="47322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C:\Users\403012332\Work\Publication\MICCAI2014\MICCAI14-Papers\TRIC\MICCAI-611\Figures\Cardiac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0000" r="79230" b="8048"/>
          <a:stretch/>
        </p:blipFill>
        <p:spPr bwMode="auto">
          <a:xfrm>
            <a:off x="248071" y="4166983"/>
            <a:ext cx="2037929" cy="17014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-554182" y="5380546"/>
            <a:ext cx="3671455" cy="1393961"/>
          </a:xfrm>
          <a:prstGeom prst="rect">
            <a:avLst/>
          </a:prstGeom>
        </p:spPr>
        <p:txBody>
          <a:bodyPr vert="horz" lIns="83338" tIns="41669" rIns="83338" bIns="41669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FF0000"/>
                </a:solidFill>
              </a:rPr>
              <a:t> </a:t>
            </a:r>
            <a:endParaRPr lang="en-US" sz="2900" dirty="0" smtClean="0">
              <a:solidFill>
                <a:srgbClr val="FF0000"/>
              </a:solidFill>
            </a:endParaRPr>
          </a:p>
          <a:p>
            <a:r>
              <a:rPr lang="en-US" sz="2900" dirty="0" smtClean="0"/>
              <a:t>Without</a:t>
            </a:r>
          </a:p>
          <a:p>
            <a:r>
              <a:rPr lang="en-US" sz="2900" dirty="0" smtClean="0"/>
              <a:t> compactness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8"/>
            <a:ext cx="2133600" cy="365126"/>
          </a:xfrm>
        </p:spPr>
        <p:txBody>
          <a:bodyPr/>
          <a:lstStyle/>
          <a:p>
            <a:r>
              <a:rPr lang="en-US" dirty="0" smtClean="0"/>
              <a:t>8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0826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1336" y="-334696"/>
            <a:ext cx="9052560" cy="1249627"/>
          </a:xfrm>
          <a:prstGeom prst="rect">
            <a:avLst/>
          </a:prstGeom>
        </p:spPr>
        <p:txBody>
          <a:bodyPr vert="horz" lIns="91431" tIns="45715" rIns="91431" bIns="45715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Trust region Vs. Level sets: Example 2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3529" y="83492"/>
            <a:ext cx="7919926" cy="1393961"/>
          </a:xfrm>
          <a:prstGeom prst="rect">
            <a:avLst/>
          </a:prstGeom>
        </p:spPr>
        <p:txBody>
          <a:bodyPr vert="horz" lIns="83338" tIns="41669" rIns="83338" bIns="41669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FF0000"/>
                </a:solidFill>
              </a:rPr>
              <a:t> </a:t>
            </a:r>
            <a:endParaRPr lang="en-US" sz="2900" dirty="0" smtClean="0">
              <a:solidFill>
                <a:srgbClr val="FF0000"/>
              </a:solidFill>
            </a:endParaRPr>
          </a:p>
          <a:p>
            <a:r>
              <a:rPr lang="en-US" sz="3600" dirty="0" smtClean="0">
                <a:solidFill>
                  <a:srgbClr val="FF0000"/>
                </a:solidFill>
              </a:rPr>
              <a:t>Volume constraint + Length</a:t>
            </a:r>
          </a:p>
        </p:txBody>
      </p:sp>
      <p:pic>
        <p:nvPicPr>
          <p:cNvPr id="32" name="Picture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73" y="1740351"/>
            <a:ext cx="4893930" cy="573481"/>
          </a:xfrm>
          <a:prstGeom prst="rect">
            <a:avLst/>
          </a:prstGeom>
        </p:spPr>
      </p:pic>
      <p:sp>
        <p:nvSpPr>
          <p:cNvPr id="34" name="Down Arrow 33"/>
          <p:cNvSpPr/>
          <p:nvPr/>
        </p:nvSpPr>
        <p:spPr>
          <a:xfrm rot="3202975">
            <a:off x="4246214" y="2297155"/>
            <a:ext cx="623839" cy="1588803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338" tIns="41669" rIns="83338" bIns="41669" rtlCol="0" anchor="ctr"/>
          <a:lstStyle/>
          <a:p>
            <a:pPr algn="ctr"/>
            <a:endParaRPr lang="en-CA" dirty="0"/>
          </a:p>
        </p:txBody>
      </p:sp>
      <p:sp>
        <p:nvSpPr>
          <p:cNvPr id="35" name="Down Arrow 34"/>
          <p:cNvSpPr/>
          <p:nvPr/>
        </p:nvSpPr>
        <p:spPr>
          <a:xfrm rot="18949763">
            <a:off x="5700773" y="2260237"/>
            <a:ext cx="620032" cy="1423553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338" tIns="41669" rIns="83338" bIns="41669" rtlCol="0" anchor="ctr"/>
          <a:lstStyle/>
          <a:p>
            <a:pPr algn="ctr"/>
            <a:endParaRPr lang="en-CA" dirty="0"/>
          </a:p>
        </p:txBody>
      </p:sp>
      <p:pic>
        <p:nvPicPr>
          <p:cNvPr id="42" name="Picture 4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681" y="3886371"/>
            <a:ext cx="2598865" cy="107598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788" y="3845351"/>
            <a:ext cx="2675385" cy="798043"/>
          </a:xfrm>
          <a:prstGeom prst="rect">
            <a:avLst/>
          </a:prstGeom>
        </p:spPr>
      </p:pic>
      <p:sp>
        <p:nvSpPr>
          <p:cNvPr id="43" name="Title 1"/>
          <p:cNvSpPr txBox="1">
            <a:spLocks/>
          </p:cNvSpPr>
          <p:nvPr/>
        </p:nvSpPr>
        <p:spPr>
          <a:xfrm>
            <a:off x="-1039090" y="2453227"/>
            <a:ext cx="7919926" cy="1393961"/>
          </a:xfrm>
          <a:prstGeom prst="rect">
            <a:avLst/>
          </a:prstGeom>
        </p:spPr>
        <p:txBody>
          <a:bodyPr vert="horz" lIns="83338" tIns="41669" rIns="83338" bIns="41669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FF0000"/>
                </a:solidFill>
              </a:rPr>
              <a:t> </a:t>
            </a:r>
            <a:endParaRPr lang="en-US" sz="2900" dirty="0" smtClean="0">
              <a:solidFill>
                <a:srgbClr val="FF0000"/>
              </a:solidFill>
            </a:endParaRPr>
          </a:p>
          <a:p>
            <a:r>
              <a:rPr lang="en-US" sz="3600" dirty="0" smtClean="0">
                <a:solidFill>
                  <a:srgbClr val="FF0000"/>
                </a:solidFill>
              </a:rPr>
              <a:t>Discrete</a:t>
            </a: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3648620" y="2522925"/>
            <a:ext cx="7919926" cy="1393961"/>
          </a:xfrm>
          <a:prstGeom prst="rect">
            <a:avLst/>
          </a:prstGeom>
        </p:spPr>
        <p:txBody>
          <a:bodyPr vert="horz" lIns="83338" tIns="41669" rIns="83338" bIns="41669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FF0000"/>
                </a:solidFill>
              </a:rPr>
              <a:t> </a:t>
            </a:r>
            <a:endParaRPr lang="en-US" sz="2900" dirty="0" smtClean="0">
              <a:solidFill>
                <a:srgbClr val="FF0000"/>
              </a:solidFill>
            </a:endParaRPr>
          </a:p>
          <a:p>
            <a:r>
              <a:rPr lang="en-US" sz="3600" dirty="0" smtClean="0">
                <a:solidFill>
                  <a:srgbClr val="FF0000"/>
                </a:solidFill>
              </a:rPr>
              <a:t>Continuous</a:t>
            </a:r>
          </a:p>
        </p:txBody>
      </p:sp>
      <p:sp>
        <p:nvSpPr>
          <p:cNvPr id="46" name="Freeform 45"/>
          <p:cNvSpPr/>
          <p:nvPr/>
        </p:nvSpPr>
        <p:spPr>
          <a:xfrm>
            <a:off x="3539334" y="4713240"/>
            <a:ext cx="3079041" cy="2030859"/>
          </a:xfrm>
          <a:custGeom>
            <a:avLst/>
            <a:gdLst>
              <a:gd name="connsiteX0" fmla="*/ 30340 w 3386945"/>
              <a:gd name="connsiteY0" fmla="*/ 1314690 h 2208591"/>
              <a:gd name="connsiteX1" fmla="*/ 46966 w 3386945"/>
              <a:gd name="connsiteY1" fmla="*/ 982181 h 2208591"/>
              <a:gd name="connsiteX2" fmla="*/ 578980 w 3386945"/>
              <a:gd name="connsiteY2" fmla="*/ 350413 h 2208591"/>
              <a:gd name="connsiteX3" fmla="*/ 1925642 w 3386945"/>
              <a:gd name="connsiteY3" fmla="*/ 1279 h 2208591"/>
              <a:gd name="connsiteX4" fmla="*/ 2756915 w 3386945"/>
              <a:gd name="connsiteY4" fmla="*/ 466792 h 2208591"/>
              <a:gd name="connsiteX5" fmla="*/ 3372057 w 3386945"/>
              <a:gd name="connsiteY5" fmla="*/ 1480944 h 2208591"/>
              <a:gd name="connsiteX6" fmla="*/ 2125148 w 3386945"/>
              <a:gd name="connsiteY6" fmla="*/ 2195839 h 2208591"/>
              <a:gd name="connsiteX7" fmla="*/ 1194122 w 3386945"/>
              <a:gd name="connsiteY7" fmla="*/ 1913206 h 2208591"/>
              <a:gd name="connsiteX8" fmla="*/ 529104 w 3386945"/>
              <a:gd name="connsiteY8" fmla="*/ 1580697 h 2208591"/>
              <a:gd name="connsiteX9" fmla="*/ 445977 w 3386945"/>
              <a:gd name="connsiteY9" fmla="*/ 2029584 h 2208591"/>
              <a:gd name="connsiteX10" fmla="*/ 80217 w 3386945"/>
              <a:gd name="connsiteY10" fmla="*/ 1763577 h 2208591"/>
              <a:gd name="connsiteX11" fmla="*/ 30340 w 3386945"/>
              <a:gd name="connsiteY11" fmla="*/ 1314690 h 2208591"/>
              <a:gd name="connsiteX0" fmla="*/ 30340 w 3386945"/>
              <a:gd name="connsiteY0" fmla="*/ 1314690 h 2207492"/>
              <a:gd name="connsiteX1" fmla="*/ 46966 w 3386945"/>
              <a:gd name="connsiteY1" fmla="*/ 982181 h 2207492"/>
              <a:gd name="connsiteX2" fmla="*/ 578980 w 3386945"/>
              <a:gd name="connsiteY2" fmla="*/ 350413 h 2207492"/>
              <a:gd name="connsiteX3" fmla="*/ 1925642 w 3386945"/>
              <a:gd name="connsiteY3" fmla="*/ 1279 h 2207492"/>
              <a:gd name="connsiteX4" fmla="*/ 2756915 w 3386945"/>
              <a:gd name="connsiteY4" fmla="*/ 466792 h 2207492"/>
              <a:gd name="connsiteX5" fmla="*/ 3372057 w 3386945"/>
              <a:gd name="connsiteY5" fmla="*/ 1480944 h 2207492"/>
              <a:gd name="connsiteX6" fmla="*/ 2125148 w 3386945"/>
              <a:gd name="connsiteY6" fmla="*/ 2195839 h 2207492"/>
              <a:gd name="connsiteX7" fmla="*/ 1194122 w 3386945"/>
              <a:gd name="connsiteY7" fmla="*/ 1913206 h 2207492"/>
              <a:gd name="connsiteX8" fmla="*/ 911489 w 3386945"/>
              <a:gd name="connsiteY8" fmla="*/ 1763577 h 2207492"/>
              <a:gd name="connsiteX9" fmla="*/ 445977 w 3386945"/>
              <a:gd name="connsiteY9" fmla="*/ 2029584 h 2207492"/>
              <a:gd name="connsiteX10" fmla="*/ 80217 w 3386945"/>
              <a:gd name="connsiteY10" fmla="*/ 1763577 h 2207492"/>
              <a:gd name="connsiteX11" fmla="*/ 30340 w 3386945"/>
              <a:gd name="connsiteY11" fmla="*/ 1314690 h 2207492"/>
              <a:gd name="connsiteX0" fmla="*/ 30340 w 3386945"/>
              <a:gd name="connsiteY0" fmla="*/ 1314690 h 2220630"/>
              <a:gd name="connsiteX1" fmla="*/ 46966 w 3386945"/>
              <a:gd name="connsiteY1" fmla="*/ 982181 h 2220630"/>
              <a:gd name="connsiteX2" fmla="*/ 578980 w 3386945"/>
              <a:gd name="connsiteY2" fmla="*/ 350413 h 2220630"/>
              <a:gd name="connsiteX3" fmla="*/ 1925642 w 3386945"/>
              <a:gd name="connsiteY3" fmla="*/ 1279 h 2220630"/>
              <a:gd name="connsiteX4" fmla="*/ 2756915 w 3386945"/>
              <a:gd name="connsiteY4" fmla="*/ 466792 h 2220630"/>
              <a:gd name="connsiteX5" fmla="*/ 3372057 w 3386945"/>
              <a:gd name="connsiteY5" fmla="*/ 1480944 h 2220630"/>
              <a:gd name="connsiteX6" fmla="*/ 2125148 w 3386945"/>
              <a:gd name="connsiteY6" fmla="*/ 2195839 h 2220630"/>
              <a:gd name="connsiteX7" fmla="*/ 1410252 w 3386945"/>
              <a:gd name="connsiteY7" fmla="*/ 2029584 h 2220630"/>
              <a:gd name="connsiteX8" fmla="*/ 911489 w 3386945"/>
              <a:gd name="connsiteY8" fmla="*/ 1763577 h 2220630"/>
              <a:gd name="connsiteX9" fmla="*/ 445977 w 3386945"/>
              <a:gd name="connsiteY9" fmla="*/ 2029584 h 2220630"/>
              <a:gd name="connsiteX10" fmla="*/ 80217 w 3386945"/>
              <a:gd name="connsiteY10" fmla="*/ 1763577 h 2220630"/>
              <a:gd name="connsiteX11" fmla="*/ 30340 w 3386945"/>
              <a:gd name="connsiteY11" fmla="*/ 1314690 h 2220630"/>
              <a:gd name="connsiteX0" fmla="*/ 30340 w 3386945"/>
              <a:gd name="connsiteY0" fmla="*/ 1314372 h 2220312"/>
              <a:gd name="connsiteX1" fmla="*/ 46966 w 3386945"/>
              <a:gd name="connsiteY1" fmla="*/ 532976 h 2220312"/>
              <a:gd name="connsiteX2" fmla="*/ 578980 w 3386945"/>
              <a:gd name="connsiteY2" fmla="*/ 350095 h 2220312"/>
              <a:gd name="connsiteX3" fmla="*/ 1925642 w 3386945"/>
              <a:gd name="connsiteY3" fmla="*/ 961 h 2220312"/>
              <a:gd name="connsiteX4" fmla="*/ 2756915 w 3386945"/>
              <a:gd name="connsiteY4" fmla="*/ 466474 h 2220312"/>
              <a:gd name="connsiteX5" fmla="*/ 3372057 w 3386945"/>
              <a:gd name="connsiteY5" fmla="*/ 1480626 h 2220312"/>
              <a:gd name="connsiteX6" fmla="*/ 2125148 w 3386945"/>
              <a:gd name="connsiteY6" fmla="*/ 2195521 h 2220312"/>
              <a:gd name="connsiteX7" fmla="*/ 1410252 w 3386945"/>
              <a:gd name="connsiteY7" fmla="*/ 2029266 h 2220312"/>
              <a:gd name="connsiteX8" fmla="*/ 911489 w 3386945"/>
              <a:gd name="connsiteY8" fmla="*/ 1763259 h 2220312"/>
              <a:gd name="connsiteX9" fmla="*/ 445977 w 3386945"/>
              <a:gd name="connsiteY9" fmla="*/ 2029266 h 2220312"/>
              <a:gd name="connsiteX10" fmla="*/ 80217 w 3386945"/>
              <a:gd name="connsiteY10" fmla="*/ 1763259 h 2220312"/>
              <a:gd name="connsiteX11" fmla="*/ 30340 w 3386945"/>
              <a:gd name="connsiteY11" fmla="*/ 1314372 h 222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86945" h="2220312">
                <a:moveTo>
                  <a:pt x="30340" y="1314372"/>
                </a:moveTo>
                <a:cubicBezTo>
                  <a:pt x="24798" y="1109325"/>
                  <a:pt x="-44474" y="693689"/>
                  <a:pt x="46966" y="532976"/>
                </a:cubicBezTo>
                <a:cubicBezTo>
                  <a:pt x="138406" y="372263"/>
                  <a:pt x="265867" y="438764"/>
                  <a:pt x="578980" y="350095"/>
                </a:cubicBezTo>
                <a:cubicBezTo>
                  <a:pt x="892093" y="261426"/>
                  <a:pt x="1562653" y="-18435"/>
                  <a:pt x="1925642" y="961"/>
                </a:cubicBezTo>
                <a:cubicBezTo>
                  <a:pt x="2288631" y="20357"/>
                  <a:pt x="2515846" y="219863"/>
                  <a:pt x="2756915" y="466474"/>
                </a:cubicBezTo>
                <a:cubicBezTo>
                  <a:pt x="2997984" y="713085"/>
                  <a:pt x="3477351" y="1192452"/>
                  <a:pt x="3372057" y="1480626"/>
                </a:cubicBezTo>
                <a:cubicBezTo>
                  <a:pt x="3266763" y="1768800"/>
                  <a:pt x="2452115" y="2104081"/>
                  <a:pt x="2125148" y="2195521"/>
                </a:cubicBezTo>
                <a:cubicBezTo>
                  <a:pt x="1798181" y="2286961"/>
                  <a:pt x="1612528" y="2101310"/>
                  <a:pt x="1410252" y="2029266"/>
                </a:cubicBezTo>
                <a:cubicBezTo>
                  <a:pt x="1207976" y="1957222"/>
                  <a:pt x="1072201" y="1763259"/>
                  <a:pt x="911489" y="1763259"/>
                </a:cubicBezTo>
                <a:cubicBezTo>
                  <a:pt x="750777" y="1763259"/>
                  <a:pt x="520791" y="1998786"/>
                  <a:pt x="445977" y="2029266"/>
                </a:cubicBezTo>
                <a:cubicBezTo>
                  <a:pt x="371163" y="2059746"/>
                  <a:pt x="146719" y="1882408"/>
                  <a:pt x="80217" y="1763259"/>
                </a:cubicBezTo>
                <a:cubicBezTo>
                  <a:pt x="13715" y="1644110"/>
                  <a:pt x="35882" y="1519419"/>
                  <a:pt x="30340" y="1314372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338" tIns="41669" rIns="83338" bIns="41669" rtlCol="0" anchor="ctr"/>
          <a:lstStyle/>
          <a:p>
            <a:pPr algn="ctr"/>
            <a:endParaRPr lang="fr-CA"/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5750276"/>
            <a:ext cx="876966" cy="32725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67" y="5030083"/>
            <a:ext cx="1072252" cy="35046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303" y="6024155"/>
            <a:ext cx="237515" cy="33216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455" y="5798734"/>
            <a:ext cx="1072252" cy="350463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6309919"/>
            <a:ext cx="890982" cy="325192"/>
          </a:xfrm>
          <a:prstGeom prst="rect">
            <a:avLst/>
          </a:prstGeom>
        </p:spPr>
      </p:pic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41127" y="6356358"/>
            <a:ext cx="2133600" cy="365126"/>
          </a:xfrm>
        </p:spPr>
        <p:txBody>
          <a:bodyPr/>
          <a:lstStyle/>
          <a:p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="" xmlns:p14="http://schemas.microsoft.com/office/powerpoint/2010/main" val="250245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1336" y="-334696"/>
            <a:ext cx="9052560" cy="1249627"/>
          </a:xfrm>
          <a:prstGeom prst="rect">
            <a:avLst/>
          </a:prstGeom>
        </p:spPr>
        <p:txBody>
          <a:bodyPr vert="horz" lIns="91431" tIns="45715" rIns="91431" bIns="45715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Trust Region Vs. Level Sets: Example 2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3529" y="13794"/>
            <a:ext cx="7919926" cy="1393961"/>
          </a:xfrm>
          <a:prstGeom prst="rect">
            <a:avLst/>
          </a:prstGeom>
        </p:spPr>
        <p:txBody>
          <a:bodyPr vert="horz" lIns="83338" tIns="41669" rIns="83338" bIns="41669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FF0000"/>
                </a:solidFill>
              </a:rPr>
              <a:t> </a:t>
            </a:r>
            <a:endParaRPr lang="en-US" sz="2900" dirty="0" smtClean="0">
              <a:solidFill>
                <a:srgbClr val="FF0000"/>
              </a:solidFill>
            </a:endParaRPr>
          </a:p>
          <a:p>
            <a:r>
              <a:rPr lang="en-US" sz="3600" dirty="0" smtClean="0">
                <a:solidFill>
                  <a:srgbClr val="FF0000"/>
                </a:solidFill>
              </a:rPr>
              <a:t>Volume Constraint + Length</a:t>
            </a:r>
          </a:p>
        </p:txBody>
      </p:sp>
      <p:pic>
        <p:nvPicPr>
          <p:cNvPr id="36" name="Picture 4" descr="C:\lena\myPapers\FastTrustRegion_papers\EMMCVPR2013_LSvsFTR\imgs\curvedObject.png"/>
          <p:cNvPicPr>
            <a:picLocks noChangeAspect="1" noChangeArrowheads="1"/>
          </p:cNvPicPr>
          <p:nvPr/>
        </p:nvPicPr>
        <p:blipFill>
          <a:blip r:embed="rId3" cstate="print"/>
          <a:srcRect l="57561" t="28082" r="11067" b="31593"/>
          <a:stretch>
            <a:fillRect/>
          </a:stretch>
        </p:blipFill>
        <p:spPr bwMode="auto">
          <a:xfrm>
            <a:off x="309155" y="2335583"/>
            <a:ext cx="1409581" cy="14316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7" name="TextBox 36"/>
          <p:cNvSpPr txBox="1"/>
          <p:nvPr/>
        </p:nvSpPr>
        <p:spPr>
          <a:xfrm>
            <a:off x="771076" y="3817677"/>
            <a:ext cx="752925" cy="422272"/>
          </a:xfrm>
          <a:prstGeom prst="rect">
            <a:avLst/>
          </a:prstGeom>
          <a:noFill/>
        </p:spPr>
        <p:txBody>
          <a:bodyPr wrap="square" lIns="83338" tIns="41669" rIns="83338" bIns="41669" rtlCol="0">
            <a:spAutoFit/>
          </a:bodyPr>
          <a:lstStyle/>
          <a:p>
            <a:r>
              <a:rPr lang="en-US" sz="2200" b="1" dirty="0" smtClean="0"/>
              <a:t>Init</a:t>
            </a:r>
            <a:endParaRPr lang="en-US" sz="2200" b="1" dirty="0"/>
          </a:p>
        </p:txBody>
      </p:sp>
      <p:pic>
        <p:nvPicPr>
          <p:cNvPr id="38" name="Picture 3" descr="C:\lena\code\FastTrustRegion_code\nonLinearRegionalFunctionals\resultsForLevelSetsvsFTR\LSvsFTR_volume_LS_1.png"/>
          <p:cNvPicPr>
            <a:picLocks noChangeAspect="1" noChangeArrowheads="1"/>
          </p:cNvPicPr>
          <p:nvPr/>
        </p:nvPicPr>
        <p:blipFill>
          <a:blip r:embed="rId4" cstate="print"/>
          <a:srcRect l="58921" t="27004" r="11575" b="29282"/>
          <a:stretch>
            <a:fillRect/>
          </a:stretch>
        </p:blipFill>
        <p:spPr bwMode="auto">
          <a:xfrm>
            <a:off x="1928650" y="2337362"/>
            <a:ext cx="1230110" cy="14401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9" name="TextBox 38"/>
          <p:cNvSpPr txBox="1"/>
          <p:nvPr/>
        </p:nvSpPr>
        <p:spPr>
          <a:xfrm>
            <a:off x="2133320" y="3777491"/>
            <a:ext cx="995611" cy="422272"/>
          </a:xfrm>
          <a:prstGeom prst="rect">
            <a:avLst/>
          </a:prstGeom>
          <a:noFill/>
        </p:spPr>
        <p:txBody>
          <a:bodyPr wrap="none" lIns="83338" tIns="41669" rIns="83338" bIns="41669" rtlCol="0">
            <a:spAutoFit/>
          </a:bodyPr>
          <a:lstStyle/>
          <a:p>
            <a:r>
              <a:rPr lang="en-US" sz="2200" b="1" dirty="0" smtClean="0"/>
              <a:t>LS,  t=1</a:t>
            </a:r>
            <a:endParaRPr lang="en-US" sz="2200" b="1" dirty="0"/>
          </a:p>
        </p:txBody>
      </p:sp>
      <p:pic>
        <p:nvPicPr>
          <p:cNvPr id="40" name="Picture 4" descr="C:\lena\code\FastTrustRegion_code\nonLinearRegionalFunctionals\resultsForLevelSetsvsFTR\LSvsFTR_volume_LS_5.png"/>
          <p:cNvPicPr>
            <a:picLocks noChangeAspect="1" noChangeArrowheads="1"/>
          </p:cNvPicPr>
          <p:nvPr/>
        </p:nvPicPr>
        <p:blipFill>
          <a:blip r:embed="rId5" cstate="print"/>
          <a:srcRect l="58921" t="26723" r="11902" b="29564"/>
          <a:stretch>
            <a:fillRect/>
          </a:stretch>
        </p:blipFill>
        <p:spPr bwMode="auto">
          <a:xfrm>
            <a:off x="3368675" y="2337362"/>
            <a:ext cx="1218125" cy="14188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1" name="Picture 5" descr="C:\lena\code\FastTrustRegion_code\nonLinearRegionalFunctionals\resultsForLevelSetsvsFTR\LSvsFTR_volume_LS_10.png"/>
          <p:cNvPicPr>
            <a:picLocks noChangeAspect="1" noChangeArrowheads="1"/>
          </p:cNvPicPr>
          <p:nvPr/>
        </p:nvPicPr>
        <p:blipFill>
          <a:blip r:embed="rId6" cstate="print"/>
          <a:srcRect l="58921" t="27173" r="11723" b="29113"/>
          <a:stretch>
            <a:fillRect/>
          </a:stretch>
        </p:blipFill>
        <p:spPr bwMode="auto">
          <a:xfrm>
            <a:off x="4796715" y="2335411"/>
            <a:ext cx="1225591" cy="14420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2" name="Picture 6" descr="C:\lena\code\FastTrustRegion_code\nonLinearRegionalFunctionals\resultsForLevelSetsvsFTR\LSvsFTR_volume_LS_50.png"/>
          <p:cNvPicPr>
            <a:picLocks noChangeAspect="1" noChangeArrowheads="1"/>
          </p:cNvPicPr>
          <p:nvPr/>
        </p:nvPicPr>
        <p:blipFill>
          <a:blip r:embed="rId7" cstate="print"/>
          <a:srcRect l="59113" t="26777" r="11848" b="29510"/>
          <a:stretch>
            <a:fillRect/>
          </a:stretch>
        </p:blipFill>
        <p:spPr bwMode="auto">
          <a:xfrm>
            <a:off x="6232221" y="2335407"/>
            <a:ext cx="1212386" cy="14420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3" name="Picture 7" descr="C:\lena\code\FastTrustRegion_code\nonLinearRegionalFunctionals\resultsForLevelSetsvsFTR\LSvsFTR_volume_LS_1000.png"/>
          <p:cNvPicPr>
            <a:picLocks noChangeAspect="1" noChangeArrowheads="1"/>
          </p:cNvPicPr>
          <p:nvPr/>
        </p:nvPicPr>
        <p:blipFill>
          <a:blip r:embed="rId8" cstate="print"/>
          <a:srcRect l="59853" t="27481" r="11108" b="28706"/>
          <a:stretch>
            <a:fillRect/>
          </a:stretch>
        </p:blipFill>
        <p:spPr bwMode="auto">
          <a:xfrm>
            <a:off x="7654523" y="2332137"/>
            <a:ext cx="1212386" cy="14453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4" name="TextBox 43"/>
          <p:cNvSpPr txBox="1"/>
          <p:nvPr/>
        </p:nvSpPr>
        <p:spPr>
          <a:xfrm>
            <a:off x="3551414" y="3809639"/>
            <a:ext cx="951313" cy="422272"/>
          </a:xfrm>
          <a:prstGeom prst="rect">
            <a:avLst/>
          </a:prstGeom>
          <a:noFill/>
        </p:spPr>
        <p:txBody>
          <a:bodyPr wrap="square" lIns="83338" tIns="41669" rIns="83338" bIns="41669" rtlCol="0">
            <a:spAutoFit/>
          </a:bodyPr>
          <a:lstStyle/>
          <a:p>
            <a:r>
              <a:rPr lang="en-US" sz="2200" b="1" dirty="0" smtClean="0"/>
              <a:t>LS, t=5</a:t>
            </a:r>
            <a:endParaRPr lang="en-US" sz="22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4952789" y="3785528"/>
            <a:ext cx="1073938" cy="422272"/>
          </a:xfrm>
          <a:prstGeom prst="rect">
            <a:avLst/>
          </a:prstGeom>
          <a:noFill/>
        </p:spPr>
        <p:txBody>
          <a:bodyPr wrap="square" lIns="83338" tIns="41669" rIns="83338" bIns="41669" rtlCol="0">
            <a:spAutoFit/>
          </a:bodyPr>
          <a:lstStyle/>
          <a:p>
            <a:r>
              <a:rPr lang="en-US" sz="2200" b="1" dirty="0" smtClean="0"/>
              <a:t>LS, t=10</a:t>
            </a:r>
            <a:endParaRPr lang="en-US" sz="22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6407516" y="3793565"/>
            <a:ext cx="1073938" cy="422272"/>
          </a:xfrm>
          <a:prstGeom prst="rect">
            <a:avLst/>
          </a:prstGeom>
          <a:noFill/>
        </p:spPr>
        <p:txBody>
          <a:bodyPr wrap="square" lIns="83338" tIns="41669" rIns="83338" bIns="41669" rtlCol="0">
            <a:spAutoFit/>
          </a:bodyPr>
          <a:lstStyle/>
          <a:p>
            <a:r>
              <a:rPr lang="en-US" sz="2200" b="1" dirty="0" smtClean="0"/>
              <a:t>LS, t=50</a:t>
            </a:r>
            <a:endParaRPr lang="en-US" sz="22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7620000" y="3801602"/>
            <a:ext cx="1454727" cy="422272"/>
          </a:xfrm>
          <a:prstGeom prst="rect">
            <a:avLst/>
          </a:prstGeom>
          <a:noFill/>
        </p:spPr>
        <p:txBody>
          <a:bodyPr wrap="square" lIns="83338" tIns="41669" rIns="83338" bIns="41669" rtlCol="0">
            <a:spAutoFit/>
          </a:bodyPr>
          <a:lstStyle/>
          <a:p>
            <a:r>
              <a:rPr lang="en-US" sz="2200" b="1" dirty="0" smtClean="0"/>
              <a:t>LS, t=1000</a:t>
            </a:r>
            <a:endParaRPr lang="en-US" sz="2200" b="1" dirty="0"/>
          </a:p>
        </p:txBody>
      </p:sp>
      <p:pic>
        <p:nvPicPr>
          <p:cNvPr id="51" name="Picture 50" descr="C:\lena\code\FastTrustRegion_code\nonLinearRegionalFunctionals\resultsForLevelSetsvsFTR\FTR_volume_2.png"/>
          <p:cNvPicPr>
            <a:picLocks noChangeAspect="1" noChangeArrowheads="1"/>
          </p:cNvPicPr>
          <p:nvPr/>
        </p:nvPicPr>
        <p:blipFill>
          <a:blip r:embed="rId9" cstate="print"/>
          <a:srcRect l="58181" t="27428" r="12729" b="29144"/>
          <a:stretch>
            <a:fillRect/>
          </a:stretch>
        </p:blipFill>
        <p:spPr bwMode="auto">
          <a:xfrm>
            <a:off x="4439268" y="4640880"/>
            <a:ext cx="1230110" cy="15063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2" name="Picture 2" descr="C:\lena\code\FastTrustRegion_code\nonLinearRegionalFunctionals\resultsForLevelSetsvsFTR\LSvsFTR_volume_FTR.png"/>
          <p:cNvPicPr>
            <a:picLocks noChangeAspect="1" noChangeArrowheads="1"/>
          </p:cNvPicPr>
          <p:nvPr/>
        </p:nvPicPr>
        <p:blipFill>
          <a:blip r:embed="rId10" cstate="print"/>
          <a:srcRect l="58307" t="26572" r="12539" b="29680"/>
          <a:stretch>
            <a:fillRect/>
          </a:stretch>
        </p:blipFill>
        <p:spPr bwMode="auto">
          <a:xfrm>
            <a:off x="5946469" y="4640880"/>
            <a:ext cx="1257895" cy="15063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3" name="TextBox 52"/>
          <p:cNvSpPr txBox="1"/>
          <p:nvPr/>
        </p:nvSpPr>
        <p:spPr>
          <a:xfrm>
            <a:off x="5849625" y="6214200"/>
            <a:ext cx="1424011" cy="422706"/>
          </a:xfrm>
          <a:prstGeom prst="rect">
            <a:avLst/>
          </a:prstGeom>
          <a:noFill/>
        </p:spPr>
        <p:txBody>
          <a:bodyPr wrap="square" lIns="83338" tIns="41669" rIns="83338" bIns="41669" rtlCol="0">
            <a:spAutoFit/>
          </a:bodyPr>
          <a:lstStyle/>
          <a:p>
            <a:r>
              <a:rPr lang="en-US" sz="2200" b="1" dirty="0" smtClean="0"/>
              <a:t>FTR, </a:t>
            </a:r>
            <a:r>
              <a:rPr lang="el-GR" sz="2200" b="1" dirty="0" smtClean="0"/>
              <a:t>α</a:t>
            </a:r>
            <a:r>
              <a:rPr lang="en-US" sz="2200" b="1" dirty="0" smtClean="0"/>
              <a:t>=10</a:t>
            </a:r>
            <a:endParaRPr lang="en-US" sz="2200" b="1" dirty="0"/>
          </a:p>
        </p:txBody>
      </p:sp>
      <p:pic>
        <p:nvPicPr>
          <p:cNvPr id="54" name="Picture 53" descr="C:\lena\code\FastTrustRegion_code\nonLinearRegionalFunctionals\resultsForLevelSetsvsFTR\FTR_volume_5.png"/>
          <p:cNvPicPr>
            <a:picLocks noChangeAspect="1" noChangeArrowheads="1"/>
          </p:cNvPicPr>
          <p:nvPr/>
        </p:nvPicPr>
        <p:blipFill>
          <a:blip r:embed="rId11" cstate="print"/>
          <a:srcRect l="59553" t="27273" r="11522" b="29545"/>
          <a:stretch>
            <a:fillRect/>
          </a:stretch>
        </p:blipFill>
        <p:spPr bwMode="auto">
          <a:xfrm>
            <a:off x="2967741" y="4633576"/>
            <a:ext cx="1230110" cy="15136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5" name="TextBox 54"/>
          <p:cNvSpPr txBox="1"/>
          <p:nvPr/>
        </p:nvSpPr>
        <p:spPr>
          <a:xfrm>
            <a:off x="4411698" y="6214200"/>
            <a:ext cx="1230110" cy="422706"/>
          </a:xfrm>
          <a:prstGeom prst="rect">
            <a:avLst/>
          </a:prstGeom>
          <a:noFill/>
        </p:spPr>
        <p:txBody>
          <a:bodyPr wrap="square" lIns="83338" tIns="41669" rIns="83338" bIns="41669" rtlCol="0">
            <a:spAutoFit/>
          </a:bodyPr>
          <a:lstStyle/>
          <a:p>
            <a:r>
              <a:rPr lang="en-US" sz="2200" b="1" dirty="0" smtClean="0"/>
              <a:t>FTR, </a:t>
            </a:r>
            <a:r>
              <a:rPr lang="el-GR" sz="2200" b="1" dirty="0" smtClean="0"/>
              <a:t>α</a:t>
            </a:r>
            <a:r>
              <a:rPr lang="en-US" sz="2200" b="1" dirty="0" smtClean="0"/>
              <a:t>=5</a:t>
            </a:r>
            <a:endParaRPr lang="en-US" sz="22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2940171" y="6216923"/>
            <a:ext cx="1385455" cy="422706"/>
          </a:xfrm>
          <a:prstGeom prst="rect">
            <a:avLst/>
          </a:prstGeom>
          <a:noFill/>
        </p:spPr>
        <p:txBody>
          <a:bodyPr wrap="square" lIns="83338" tIns="41669" rIns="83338" bIns="41669" rtlCol="0">
            <a:spAutoFit/>
          </a:bodyPr>
          <a:lstStyle/>
          <a:p>
            <a:r>
              <a:rPr lang="en-US" sz="2200" b="1" dirty="0" smtClean="0"/>
              <a:t>FTR, </a:t>
            </a:r>
            <a:r>
              <a:rPr lang="el-GR" sz="2200" b="1" dirty="0" smtClean="0"/>
              <a:t>α</a:t>
            </a:r>
            <a:r>
              <a:rPr lang="en-US" sz="2200" b="1" dirty="0" smtClean="0"/>
              <a:t>=2</a:t>
            </a:r>
            <a:endParaRPr lang="en-US" sz="2200" b="1" dirty="0"/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41127" y="6356358"/>
            <a:ext cx="2133600" cy="365126"/>
          </a:xfrm>
        </p:spPr>
        <p:txBody>
          <a:bodyPr/>
          <a:lstStyle/>
          <a:p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="" xmlns:p14="http://schemas.microsoft.com/office/powerpoint/2010/main" val="329181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3" descr="C:\lena\code\FastTrustRegion_code\nonLinearRegionalFunctionals\resultsForLevelSetsvsFTR\DiscreteEnergyvsCPU-LS-backtracking-N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637" y="1566682"/>
            <a:ext cx="7305217" cy="4929033"/>
          </a:xfrm>
          <a:prstGeom prst="rect">
            <a:avLst/>
          </a:prstGeom>
          <a:noFill/>
        </p:spPr>
      </p:pic>
      <p:grpSp>
        <p:nvGrpSpPr>
          <p:cNvPr id="2" name="Group 1"/>
          <p:cNvGrpSpPr/>
          <p:nvPr/>
        </p:nvGrpSpPr>
        <p:grpSpPr>
          <a:xfrm>
            <a:off x="101336" y="-334696"/>
            <a:ext cx="9052560" cy="1672754"/>
            <a:chOff x="111470" y="-365919"/>
            <a:chExt cx="9957816" cy="1828800"/>
          </a:xfrm>
        </p:grpSpPr>
        <p:sp>
          <p:nvSpPr>
            <p:cNvPr id="27" name="Title 1"/>
            <p:cNvSpPr txBox="1">
              <a:spLocks/>
            </p:cNvSpPr>
            <p:nvPr/>
          </p:nvSpPr>
          <p:spPr>
            <a:xfrm>
              <a:off x="355881" y="-61119"/>
              <a:ext cx="8711919" cy="1524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600" dirty="0" smtClean="0">
                  <a:solidFill>
                    <a:srgbClr val="FF0000"/>
                  </a:solidFill>
                </a:rPr>
                <a:t> </a:t>
              </a:r>
              <a:endParaRPr lang="en-US" sz="2900" dirty="0" smtClean="0">
                <a:solidFill>
                  <a:srgbClr val="FF0000"/>
                </a:solidFill>
              </a:endParaRPr>
            </a:p>
            <a:p>
              <a:r>
                <a:rPr lang="en-US" sz="3600" dirty="0" smtClean="0">
                  <a:solidFill>
                    <a:srgbClr val="FF0000"/>
                  </a:solidFill>
                </a:rPr>
                <a:t>Volume Constraint + Length</a:t>
              </a:r>
            </a:p>
          </p:txBody>
        </p:sp>
        <p:sp>
          <p:nvSpPr>
            <p:cNvPr id="28" name="Title 1"/>
            <p:cNvSpPr txBox="1">
              <a:spLocks/>
            </p:cNvSpPr>
            <p:nvPr/>
          </p:nvSpPr>
          <p:spPr>
            <a:xfrm>
              <a:off x="111470" y="-365919"/>
              <a:ext cx="9957816" cy="1366201"/>
            </a:xfrm>
            <a:prstGeom prst="rect">
              <a:avLst/>
            </a:prstGeom>
          </p:spPr>
          <p:txBody>
            <a:bodyPr vert="horz" lIns="100319" tIns="50159" rIns="100319" bIns="50159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Trust Region Vs. Level Sets: Example 2 </a:t>
              </a:r>
            </a:p>
          </p:txBody>
        </p:sp>
      </p:grp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41127" y="6356358"/>
            <a:ext cx="2133600" cy="365126"/>
          </a:xfrm>
        </p:spPr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1359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1336" y="-334696"/>
            <a:ext cx="9052560" cy="1672754"/>
            <a:chOff x="111470" y="-365919"/>
            <a:chExt cx="9957816" cy="1828800"/>
          </a:xfrm>
        </p:grpSpPr>
        <p:sp>
          <p:nvSpPr>
            <p:cNvPr id="27" name="Title 1"/>
            <p:cNvSpPr txBox="1">
              <a:spLocks/>
            </p:cNvSpPr>
            <p:nvPr/>
          </p:nvSpPr>
          <p:spPr>
            <a:xfrm>
              <a:off x="355881" y="-61119"/>
              <a:ext cx="8711919" cy="1524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600" dirty="0" smtClean="0">
                  <a:solidFill>
                    <a:srgbClr val="FF0000"/>
                  </a:solidFill>
                </a:rPr>
                <a:t> </a:t>
              </a:r>
              <a:endParaRPr lang="en-US" sz="2900" dirty="0" smtClean="0">
                <a:solidFill>
                  <a:srgbClr val="FF0000"/>
                </a:solidFill>
              </a:endParaRPr>
            </a:p>
            <a:p>
              <a:r>
                <a:rPr lang="en-US" sz="3600" dirty="0" smtClean="0">
                  <a:solidFill>
                    <a:srgbClr val="FF0000"/>
                  </a:solidFill>
                </a:rPr>
                <a:t>Volume Constraint + Length</a:t>
              </a:r>
            </a:p>
          </p:txBody>
        </p:sp>
        <p:sp>
          <p:nvSpPr>
            <p:cNvPr id="28" name="Title 1"/>
            <p:cNvSpPr txBox="1">
              <a:spLocks/>
            </p:cNvSpPr>
            <p:nvPr/>
          </p:nvSpPr>
          <p:spPr>
            <a:xfrm>
              <a:off x="111470" y="-365919"/>
              <a:ext cx="9957816" cy="1366201"/>
            </a:xfrm>
            <a:prstGeom prst="rect">
              <a:avLst/>
            </a:prstGeom>
          </p:spPr>
          <p:txBody>
            <a:bodyPr vert="horz" lIns="100319" tIns="50159" rIns="100319" bIns="50159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Trust Region Vs. Level Sets: Example 2 </a:t>
              </a:r>
            </a:p>
          </p:txBody>
        </p:sp>
      </p:grpSp>
      <p:pic>
        <p:nvPicPr>
          <p:cNvPr id="6" name="Picture 6" descr="C:\lena\code\FastTrustRegion_code\nonLinearRegionalFunctionals\resultsForLevelSetsvsFTR\DiscreteEnergyvsUpdates-LS-backtracking-N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256" y="1395810"/>
            <a:ext cx="8197017" cy="5030207"/>
          </a:xfrm>
          <a:prstGeom prst="rect">
            <a:avLst/>
          </a:prstGeom>
          <a:noFill/>
        </p:spPr>
      </p:pic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41127" y="6356358"/>
            <a:ext cx="2133600" cy="365126"/>
          </a:xfrm>
        </p:spPr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3121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/>
          <p:nvPr/>
        </p:nvGrpSpPr>
        <p:grpSpPr>
          <a:xfrm>
            <a:off x="436477" y="3048001"/>
            <a:ext cx="8227832" cy="2286002"/>
            <a:chOff x="280865" y="4409473"/>
            <a:chExt cx="8227832" cy="2286002"/>
          </a:xfrm>
        </p:grpSpPr>
        <p:sp>
          <p:nvSpPr>
            <p:cNvPr id="28" name="Freeform 27"/>
            <p:cNvSpPr/>
            <p:nvPr/>
          </p:nvSpPr>
          <p:spPr bwMode="auto">
            <a:xfrm>
              <a:off x="6421655" y="5323873"/>
              <a:ext cx="1499937" cy="1137385"/>
            </a:xfrm>
            <a:custGeom>
              <a:avLst/>
              <a:gdLst>
                <a:gd name="connsiteX0" fmla="*/ 1049154 w 1499937"/>
                <a:gd name="connsiteY0" fmla="*/ 118711 h 1137385"/>
                <a:gd name="connsiteX1" fmla="*/ 693019 w 1499937"/>
                <a:gd name="connsiteY1" fmla="*/ 243840 h 1137385"/>
                <a:gd name="connsiteX2" fmla="*/ 259883 w 1499937"/>
                <a:gd name="connsiteY2" fmla="*/ 214964 h 1137385"/>
                <a:gd name="connsiteX3" fmla="*/ 28876 w 1499937"/>
                <a:gd name="connsiteY3" fmla="*/ 436345 h 1137385"/>
                <a:gd name="connsiteX4" fmla="*/ 86628 w 1499937"/>
                <a:gd name="connsiteY4" fmla="*/ 744353 h 1137385"/>
                <a:gd name="connsiteX5" fmla="*/ 77003 w 1499937"/>
                <a:gd name="connsiteY5" fmla="*/ 1119739 h 1137385"/>
                <a:gd name="connsiteX6" fmla="*/ 211756 w 1499937"/>
                <a:gd name="connsiteY6" fmla="*/ 850231 h 1137385"/>
                <a:gd name="connsiteX7" fmla="*/ 327259 w 1499937"/>
                <a:gd name="connsiteY7" fmla="*/ 1081238 h 1137385"/>
                <a:gd name="connsiteX8" fmla="*/ 404262 w 1499937"/>
                <a:gd name="connsiteY8" fmla="*/ 811730 h 1137385"/>
                <a:gd name="connsiteX9" fmla="*/ 731520 w 1499937"/>
                <a:gd name="connsiteY9" fmla="*/ 782854 h 1137385"/>
                <a:gd name="connsiteX10" fmla="*/ 924026 w 1499937"/>
                <a:gd name="connsiteY10" fmla="*/ 1081238 h 1137385"/>
                <a:gd name="connsiteX11" fmla="*/ 952902 w 1499937"/>
                <a:gd name="connsiteY11" fmla="*/ 811730 h 1137385"/>
                <a:gd name="connsiteX12" fmla="*/ 1087655 w 1499937"/>
                <a:gd name="connsiteY12" fmla="*/ 1052362 h 1137385"/>
                <a:gd name="connsiteX13" fmla="*/ 1106906 w 1499937"/>
                <a:gd name="connsiteY13" fmla="*/ 599974 h 1137385"/>
                <a:gd name="connsiteX14" fmla="*/ 1376413 w 1499937"/>
                <a:gd name="connsiteY14" fmla="*/ 484471 h 1137385"/>
                <a:gd name="connsiteX15" fmla="*/ 1472666 w 1499937"/>
                <a:gd name="connsiteY15" fmla="*/ 311217 h 1137385"/>
                <a:gd name="connsiteX16" fmla="*/ 1212784 w 1499937"/>
                <a:gd name="connsiteY16" fmla="*/ 147587 h 1137385"/>
                <a:gd name="connsiteX17" fmla="*/ 1145407 w 1499937"/>
                <a:gd name="connsiteY17" fmla="*/ 3208 h 1137385"/>
                <a:gd name="connsiteX18" fmla="*/ 1049154 w 1499937"/>
                <a:gd name="connsiteY18" fmla="*/ 118711 h 1137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9937" h="1137385">
                  <a:moveTo>
                    <a:pt x="1049154" y="118711"/>
                  </a:moveTo>
                  <a:cubicBezTo>
                    <a:pt x="973756" y="158816"/>
                    <a:pt x="824564" y="227798"/>
                    <a:pt x="693019" y="243840"/>
                  </a:cubicBezTo>
                  <a:cubicBezTo>
                    <a:pt x="561474" y="259882"/>
                    <a:pt x="370573" y="182880"/>
                    <a:pt x="259883" y="214964"/>
                  </a:cubicBezTo>
                  <a:cubicBezTo>
                    <a:pt x="149193" y="247048"/>
                    <a:pt x="57752" y="348114"/>
                    <a:pt x="28876" y="436345"/>
                  </a:cubicBezTo>
                  <a:cubicBezTo>
                    <a:pt x="0" y="524577"/>
                    <a:pt x="78607" y="630454"/>
                    <a:pt x="86628" y="744353"/>
                  </a:cubicBezTo>
                  <a:cubicBezTo>
                    <a:pt x="94649" y="858252"/>
                    <a:pt x="56148" y="1102093"/>
                    <a:pt x="77003" y="1119739"/>
                  </a:cubicBezTo>
                  <a:cubicBezTo>
                    <a:pt x="97858" y="1137385"/>
                    <a:pt x="170047" y="856648"/>
                    <a:pt x="211756" y="850231"/>
                  </a:cubicBezTo>
                  <a:cubicBezTo>
                    <a:pt x="253465" y="843814"/>
                    <a:pt x="295175" y="1087655"/>
                    <a:pt x="327259" y="1081238"/>
                  </a:cubicBezTo>
                  <a:cubicBezTo>
                    <a:pt x="359343" y="1074821"/>
                    <a:pt x="336885" y="861461"/>
                    <a:pt x="404262" y="811730"/>
                  </a:cubicBezTo>
                  <a:cubicBezTo>
                    <a:pt x="471639" y="761999"/>
                    <a:pt x="644893" y="737936"/>
                    <a:pt x="731520" y="782854"/>
                  </a:cubicBezTo>
                  <a:cubicBezTo>
                    <a:pt x="818147" y="827772"/>
                    <a:pt x="887129" y="1076425"/>
                    <a:pt x="924026" y="1081238"/>
                  </a:cubicBezTo>
                  <a:cubicBezTo>
                    <a:pt x="960923" y="1086051"/>
                    <a:pt x="925631" y="816543"/>
                    <a:pt x="952902" y="811730"/>
                  </a:cubicBezTo>
                  <a:cubicBezTo>
                    <a:pt x="980174" y="806917"/>
                    <a:pt x="1061988" y="1087655"/>
                    <a:pt x="1087655" y="1052362"/>
                  </a:cubicBezTo>
                  <a:cubicBezTo>
                    <a:pt x="1113322" y="1017069"/>
                    <a:pt x="1058780" y="694622"/>
                    <a:pt x="1106906" y="599974"/>
                  </a:cubicBezTo>
                  <a:cubicBezTo>
                    <a:pt x="1155032" y="505326"/>
                    <a:pt x="1315453" y="532597"/>
                    <a:pt x="1376413" y="484471"/>
                  </a:cubicBezTo>
                  <a:cubicBezTo>
                    <a:pt x="1437373" y="436345"/>
                    <a:pt x="1499937" y="367364"/>
                    <a:pt x="1472666" y="311217"/>
                  </a:cubicBezTo>
                  <a:cubicBezTo>
                    <a:pt x="1445395" y="255070"/>
                    <a:pt x="1267327" y="198922"/>
                    <a:pt x="1212784" y="147587"/>
                  </a:cubicBezTo>
                  <a:cubicBezTo>
                    <a:pt x="1158241" y="96252"/>
                    <a:pt x="1169470" y="6416"/>
                    <a:pt x="1145407" y="3208"/>
                  </a:cubicBezTo>
                  <a:cubicBezTo>
                    <a:pt x="1121344" y="0"/>
                    <a:pt x="1124552" y="78606"/>
                    <a:pt x="1049154" y="11871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 smtClean="0">
                <a:latin typeface="Tahoma" pitchFamily="34" charset="0"/>
              </a:endParaRPr>
            </a:p>
          </p:txBody>
        </p:sp>
        <p:graphicFrame>
          <p:nvGraphicFramePr>
            <p:cNvPr id="794627" name="Object 3"/>
            <p:cNvGraphicFramePr>
              <a:graphicFrameLocks noChangeAspect="1"/>
            </p:cNvGraphicFramePr>
            <p:nvPr/>
          </p:nvGraphicFramePr>
          <p:xfrm>
            <a:off x="3061642" y="4866673"/>
            <a:ext cx="1427163" cy="446087"/>
          </p:xfrm>
          <a:graphic>
            <a:graphicData uri="http://schemas.openxmlformats.org/presentationml/2006/ole">
              <p:oleObj spid="_x0000_s727042" name="Equation" r:id="rId3" imgW="533160" imgH="203040" progId="Equation.3">
                <p:embed/>
              </p:oleObj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280865" y="4409473"/>
              <a:ext cx="703112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any (binary) segmentation functional </a:t>
              </a:r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E(S)</a:t>
              </a:r>
              <a:endParaRPr lang="en-US" sz="2800" dirty="0" smtClean="0"/>
            </a:p>
            <a:p>
              <a:r>
                <a:rPr lang="en-US" sz="2800" dirty="0" smtClean="0"/>
                <a:t>is a </a:t>
              </a:r>
              <a:r>
                <a:rPr lang="en-US" sz="2800" b="1" dirty="0" smtClean="0"/>
                <a:t>set function </a:t>
              </a:r>
              <a:r>
                <a:rPr lang="en-US" sz="2800" i="1" dirty="0" smtClean="0"/>
                <a:t>E:</a:t>
              </a:r>
              <a:r>
                <a:rPr lang="en-US" sz="2800" dirty="0" smtClean="0"/>
                <a:t> </a:t>
              </a:r>
              <a:endParaRPr lang="en-US" sz="2800" dirty="0"/>
            </a:p>
          </p:txBody>
        </p:sp>
        <p:grpSp>
          <p:nvGrpSpPr>
            <p:cNvPr id="3" name="Group 19"/>
            <p:cNvGrpSpPr/>
            <p:nvPr/>
          </p:nvGrpSpPr>
          <p:grpSpPr>
            <a:xfrm>
              <a:off x="6061861" y="4866672"/>
              <a:ext cx="2446836" cy="1828803"/>
              <a:chOff x="5593975" y="2550534"/>
              <a:chExt cx="1936377" cy="1259375"/>
            </a:xfrm>
          </p:grpSpPr>
          <p:sp>
            <p:nvSpPr>
              <p:cNvPr id="22" name="Rectangle 21"/>
              <p:cNvSpPr/>
              <p:nvPr/>
            </p:nvSpPr>
            <p:spPr bwMode="auto">
              <a:xfrm>
                <a:off x="5593975" y="2777172"/>
                <a:ext cx="1936377" cy="1032737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 smtClean="0">
                  <a:latin typeface="Tahoma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249985" y="3057158"/>
                <a:ext cx="240016" cy="275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</a:t>
                </a:r>
                <a:endParaRPr lang="en-US" sz="2000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7246638" y="2550534"/>
                <a:ext cx="267925" cy="2543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dirty="0" smtClean="0"/>
                  <a:t>Ω</a:t>
                </a:r>
                <a:endParaRPr lang="en-US" dirty="0"/>
              </a:p>
            </p:txBody>
          </p:sp>
        </p:grpSp>
      </p:grp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Submodular set functions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7" descr="C:\lena\code\FastTrustRegion_code\nonLinearRegionalFunctionals\resultsForLevelSetsvsFTR\ContinuousEnergyvsCPU-LS-backtracking-N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568844"/>
            <a:ext cx="7620000" cy="4926870"/>
          </a:xfrm>
          <a:prstGeom prst="rect">
            <a:avLst/>
          </a:prstGeom>
          <a:noFill/>
        </p:spPr>
      </p:pic>
      <p:grpSp>
        <p:nvGrpSpPr>
          <p:cNvPr id="2" name="Group 26"/>
          <p:cNvGrpSpPr/>
          <p:nvPr/>
        </p:nvGrpSpPr>
        <p:grpSpPr>
          <a:xfrm>
            <a:off x="101336" y="-334696"/>
            <a:ext cx="9052560" cy="1672754"/>
            <a:chOff x="111470" y="-365919"/>
            <a:chExt cx="9957816" cy="1828800"/>
          </a:xfrm>
        </p:grpSpPr>
        <p:sp>
          <p:nvSpPr>
            <p:cNvPr id="28" name="Title 1"/>
            <p:cNvSpPr txBox="1">
              <a:spLocks/>
            </p:cNvSpPr>
            <p:nvPr/>
          </p:nvSpPr>
          <p:spPr>
            <a:xfrm>
              <a:off x="355881" y="-61119"/>
              <a:ext cx="8711919" cy="1524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600" dirty="0" smtClean="0">
                  <a:solidFill>
                    <a:srgbClr val="FF0000"/>
                  </a:solidFill>
                </a:rPr>
                <a:t> </a:t>
              </a:r>
              <a:endParaRPr lang="en-US" sz="2900" dirty="0" smtClean="0">
                <a:solidFill>
                  <a:srgbClr val="FF0000"/>
                </a:solidFill>
              </a:endParaRPr>
            </a:p>
            <a:p>
              <a:r>
                <a:rPr lang="en-US" sz="3600" dirty="0" smtClean="0">
                  <a:solidFill>
                    <a:srgbClr val="FF0000"/>
                  </a:solidFill>
                </a:rPr>
                <a:t>Volume Constraint + Length</a:t>
              </a:r>
            </a:p>
          </p:txBody>
        </p:sp>
        <p:sp>
          <p:nvSpPr>
            <p:cNvPr id="29" name="Title 1"/>
            <p:cNvSpPr txBox="1">
              <a:spLocks/>
            </p:cNvSpPr>
            <p:nvPr/>
          </p:nvSpPr>
          <p:spPr>
            <a:xfrm>
              <a:off x="111470" y="-365919"/>
              <a:ext cx="9957816" cy="1366201"/>
            </a:xfrm>
            <a:prstGeom prst="rect">
              <a:avLst/>
            </a:prstGeom>
          </p:spPr>
          <p:txBody>
            <a:bodyPr vert="horz" lIns="100319" tIns="50159" rIns="100319" bIns="50159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Trust Region Vs. Level Sets: Example 2 </a:t>
              </a:r>
            </a:p>
          </p:txBody>
        </p:sp>
      </p:grp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41127" y="6356358"/>
            <a:ext cx="2133600" cy="365126"/>
          </a:xfrm>
        </p:spPr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0378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" descr="C:\lena\code\FastTrustRegion_code\nonLinearRegionalFunctionals\resultsForLevelSetsvsFTR\LS_liver_shapeMoments_length_50.png"/>
          <p:cNvPicPr>
            <a:picLocks noChangeAspect="1" noChangeArrowheads="1"/>
          </p:cNvPicPr>
          <p:nvPr/>
        </p:nvPicPr>
        <p:blipFill>
          <a:blip r:embed="rId3" cstate="print"/>
          <a:srcRect l="57650" t="33988" r="20268" b="37441"/>
          <a:stretch>
            <a:fillRect/>
          </a:stretch>
        </p:blipFill>
        <p:spPr bwMode="auto">
          <a:xfrm>
            <a:off x="4891433" y="5241150"/>
            <a:ext cx="1343966" cy="1516078"/>
          </a:xfrm>
          <a:prstGeom prst="rect">
            <a:avLst/>
          </a:prstGeom>
          <a:noFill/>
        </p:spPr>
      </p:pic>
      <p:sp>
        <p:nvSpPr>
          <p:cNvPr id="70" name="TextBox 69"/>
          <p:cNvSpPr txBox="1"/>
          <p:nvPr/>
        </p:nvSpPr>
        <p:spPr>
          <a:xfrm>
            <a:off x="4849091" y="6423668"/>
            <a:ext cx="1389654" cy="339375"/>
          </a:xfrm>
          <a:prstGeom prst="rect">
            <a:avLst/>
          </a:prstGeom>
          <a:noFill/>
        </p:spPr>
        <p:txBody>
          <a:bodyPr wrap="square" lIns="98765" tIns="49382" rIns="98765" bIns="49382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Level-Set, t=50</a:t>
            </a:r>
          </a:p>
        </p:txBody>
      </p:sp>
      <p:pic>
        <p:nvPicPr>
          <p:cNvPr id="71" name="Picture 4" descr="C:\lena\code\FastTrustRegion_code\nonLinearRegionalFunctionals\resultsForLevelSetsvsFTR\LS_liver_shapeMoments_length_10.png"/>
          <p:cNvPicPr>
            <a:picLocks noChangeAspect="1" noChangeArrowheads="1"/>
          </p:cNvPicPr>
          <p:nvPr/>
        </p:nvPicPr>
        <p:blipFill>
          <a:blip r:embed="rId4" cstate="print"/>
          <a:srcRect l="57096" t="33884" r="20276" b="37352"/>
          <a:stretch>
            <a:fillRect/>
          </a:stretch>
        </p:blipFill>
        <p:spPr bwMode="auto">
          <a:xfrm>
            <a:off x="3282728" y="5241436"/>
            <a:ext cx="1377186" cy="1526287"/>
          </a:xfrm>
          <a:prstGeom prst="rect">
            <a:avLst/>
          </a:prstGeom>
          <a:noFill/>
        </p:spPr>
      </p:pic>
      <p:pic>
        <p:nvPicPr>
          <p:cNvPr id="72" name="Picture 71" descr="C:\lena\code\FastTrustRegion_code\nonLinearRegionalFunctionals\resultsForLevelSetsvsFTR\LS_liver_shapeMoments_length_5.png"/>
          <p:cNvPicPr>
            <a:picLocks noChangeAspect="1" noChangeArrowheads="1"/>
          </p:cNvPicPr>
          <p:nvPr/>
        </p:nvPicPr>
        <p:blipFill>
          <a:blip r:embed="rId5" cstate="print"/>
          <a:srcRect l="56996" t="33790" r="20187" b="37597"/>
          <a:stretch>
            <a:fillRect/>
          </a:stretch>
        </p:blipFill>
        <p:spPr bwMode="auto">
          <a:xfrm>
            <a:off x="1662546" y="5241211"/>
            <a:ext cx="1388663" cy="1518261"/>
          </a:xfrm>
          <a:prstGeom prst="rect">
            <a:avLst/>
          </a:prstGeom>
          <a:noFill/>
        </p:spPr>
      </p:pic>
      <p:pic>
        <p:nvPicPr>
          <p:cNvPr id="75" name="Picture 3" descr="C:\lena\code\FastTrustRegion_code\nonLinearRegionalFunctionals\resultsForLevelSetsvsFTR\LS_liver_shapeMoments_length_1000.png"/>
          <p:cNvPicPr>
            <a:picLocks noChangeAspect="1" noChangeArrowheads="1"/>
          </p:cNvPicPr>
          <p:nvPr/>
        </p:nvPicPr>
        <p:blipFill>
          <a:blip r:embed="rId6" cstate="print"/>
          <a:srcRect l="57531" t="34306" r="20108" b="37123"/>
          <a:stretch>
            <a:fillRect/>
          </a:stretch>
        </p:blipFill>
        <p:spPr bwMode="auto">
          <a:xfrm>
            <a:off x="6466918" y="5241150"/>
            <a:ext cx="1360901" cy="1516078"/>
          </a:xfrm>
          <a:prstGeom prst="rect">
            <a:avLst/>
          </a:prstGeom>
          <a:noFill/>
        </p:spPr>
      </p:pic>
      <p:grpSp>
        <p:nvGrpSpPr>
          <p:cNvPr id="2" name="Group 6"/>
          <p:cNvGrpSpPr/>
          <p:nvPr/>
        </p:nvGrpSpPr>
        <p:grpSpPr>
          <a:xfrm>
            <a:off x="27058" y="5241149"/>
            <a:ext cx="1423214" cy="1524242"/>
            <a:chOff x="1583528" y="5730081"/>
            <a:chExt cx="1565535" cy="1666434"/>
          </a:xfrm>
        </p:grpSpPr>
        <p:pic>
          <p:nvPicPr>
            <p:cNvPr id="73" name="Picture 72" descr="C:\lena\code\FastTrustRegion_code\nonLinearRegionalFunctionals\resultsForLevelSetsvsFTR\LS_liver_shapeMoments_length_1.png"/>
            <p:cNvPicPr>
              <a:picLocks noChangeAspect="1" noChangeArrowheads="1"/>
            </p:cNvPicPr>
            <p:nvPr/>
          </p:nvPicPr>
          <p:blipFill>
            <a:blip r:embed="rId7" cstate="print"/>
            <a:srcRect l="57026" t="34226" r="20158" b="37202"/>
            <a:stretch>
              <a:fillRect/>
            </a:stretch>
          </p:blipFill>
          <p:spPr bwMode="auto">
            <a:xfrm>
              <a:off x="1621534" y="5730081"/>
              <a:ext cx="1527529" cy="16575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" name="TextBox 76"/>
            <p:cNvSpPr txBox="1"/>
            <p:nvPr/>
          </p:nvSpPr>
          <p:spPr>
            <a:xfrm>
              <a:off x="1583528" y="7025481"/>
              <a:ext cx="1418036" cy="371034"/>
            </a:xfrm>
            <a:prstGeom prst="rect">
              <a:avLst/>
            </a:prstGeom>
            <a:noFill/>
          </p:spPr>
          <p:txBody>
            <a:bodyPr wrap="square" lIns="108366" tIns="54183" rIns="108366" bIns="54183" rtlCol="0">
              <a:spAutoFit/>
            </a:bodyPr>
            <a:lstStyle/>
            <a:p>
              <a:r>
                <a:rPr lang="en-US" sz="1500" dirty="0">
                  <a:solidFill>
                    <a:schemeClr val="bg1"/>
                  </a:solidFill>
                </a:rPr>
                <a:t>Level-Set, t=1</a:t>
              </a: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1758876" y="6426016"/>
            <a:ext cx="1289124" cy="339375"/>
          </a:xfrm>
          <a:prstGeom prst="rect">
            <a:avLst/>
          </a:prstGeom>
          <a:noFill/>
        </p:spPr>
        <p:txBody>
          <a:bodyPr wrap="square" lIns="98765" tIns="49382" rIns="98765" bIns="49382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Level-Set, t=5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255818" y="6423668"/>
            <a:ext cx="1389654" cy="339375"/>
          </a:xfrm>
          <a:prstGeom prst="rect">
            <a:avLst/>
          </a:prstGeom>
          <a:noFill/>
        </p:spPr>
        <p:txBody>
          <a:bodyPr wrap="square" lIns="98765" tIns="49382" rIns="98765" bIns="49382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Level-Set, t=10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375650" y="6404184"/>
            <a:ext cx="1590714" cy="339375"/>
          </a:xfrm>
          <a:prstGeom prst="rect">
            <a:avLst/>
          </a:prstGeom>
          <a:noFill/>
        </p:spPr>
        <p:txBody>
          <a:bodyPr wrap="square" lIns="98765" tIns="49382" rIns="98765" bIns="49382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Level-Set, t=1000</a:t>
            </a:r>
          </a:p>
        </p:txBody>
      </p:sp>
      <p:grpSp>
        <p:nvGrpSpPr>
          <p:cNvPr id="3" name="Group 5"/>
          <p:cNvGrpSpPr/>
          <p:nvPr/>
        </p:nvGrpSpPr>
        <p:grpSpPr>
          <a:xfrm>
            <a:off x="207818" y="2941110"/>
            <a:ext cx="6434237" cy="1734219"/>
            <a:chOff x="2602299" y="4207207"/>
            <a:chExt cx="5841098" cy="1429400"/>
          </a:xfrm>
        </p:grpSpPr>
        <p:grpSp>
          <p:nvGrpSpPr>
            <p:cNvPr id="4" name="Group 3"/>
            <p:cNvGrpSpPr/>
            <p:nvPr/>
          </p:nvGrpSpPr>
          <p:grpSpPr>
            <a:xfrm>
              <a:off x="2602299" y="4207207"/>
              <a:ext cx="5841098" cy="1429400"/>
              <a:chOff x="2602299" y="4207207"/>
              <a:chExt cx="5841098" cy="1429400"/>
            </a:xfrm>
          </p:grpSpPr>
          <p:pic>
            <p:nvPicPr>
              <p:cNvPr id="67" name="Picture 6" descr="C:\lena\code\FastTrustRegion_code\nonLinearRegionalFunctionals\resultsForLevelSetsvsFTR\FTR_liver_shapeMoments_length_5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l="57056" t="33924" r="21034" b="37174"/>
              <a:stretch>
                <a:fillRect/>
              </a:stretch>
            </p:blipFill>
            <p:spPr bwMode="auto">
              <a:xfrm>
                <a:off x="5877963" y="4207207"/>
                <a:ext cx="1203623" cy="1375816"/>
              </a:xfrm>
              <a:prstGeom prst="rect">
                <a:avLst/>
              </a:prstGeom>
              <a:noFill/>
            </p:spPr>
          </p:pic>
          <p:pic>
            <p:nvPicPr>
              <p:cNvPr id="68" name="Picture 5" descr="C:\lena\code\FastTrustRegion_code\nonLinearRegionalFunctionals\resultsForLevelSetsvsFTR\FTR_liver_shapeMoments_length_2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l="57106" t="33854" r="20266" b="37244"/>
              <a:stretch>
                <a:fillRect/>
              </a:stretch>
            </p:blipFill>
            <p:spPr bwMode="auto">
              <a:xfrm>
                <a:off x="4559166" y="4207207"/>
                <a:ext cx="1243065" cy="1375816"/>
              </a:xfrm>
              <a:prstGeom prst="rect">
                <a:avLst/>
              </a:prstGeom>
              <a:noFill/>
            </p:spPr>
          </p:pic>
          <p:pic>
            <p:nvPicPr>
              <p:cNvPr id="74" name="Picture 4" descr="C:\lena\code\FastTrustRegion_code\nonLinearRegionalFunctionals\resultsForBacktrackingPaper\liver_img.pn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02299" y="4209030"/>
                <a:ext cx="1817301" cy="1368651"/>
              </a:xfrm>
              <a:prstGeom prst="rect">
                <a:avLst/>
              </a:prstGeom>
              <a:noFill/>
            </p:spPr>
          </p:pic>
          <p:pic>
            <p:nvPicPr>
              <p:cNvPr id="76" name="Picture 2" descr="C:\lena\code\FastTrustRegion_code\nonLinearRegionalFunctionals\resultsForLevelSetsvsFTR\FTR_liver_shapeMoments_length.pn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 l="57264" t="34107" r="20515" b="37322"/>
              <a:stretch>
                <a:fillRect/>
              </a:stretch>
            </p:blipFill>
            <p:spPr bwMode="auto">
              <a:xfrm>
                <a:off x="7144352" y="4222942"/>
                <a:ext cx="1220723" cy="1360080"/>
              </a:xfrm>
              <a:prstGeom prst="rect">
                <a:avLst/>
              </a:prstGeom>
              <a:noFill/>
            </p:spPr>
          </p:pic>
          <p:sp>
            <p:nvSpPr>
              <p:cNvPr id="81" name="TextBox 80"/>
              <p:cNvSpPr txBox="1"/>
              <p:nvPr/>
            </p:nvSpPr>
            <p:spPr>
              <a:xfrm>
                <a:off x="3978309" y="5329808"/>
                <a:ext cx="432967" cy="280451"/>
              </a:xfrm>
              <a:prstGeom prst="rect">
                <a:avLst/>
              </a:prstGeom>
              <a:noFill/>
            </p:spPr>
            <p:txBody>
              <a:bodyPr wrap="none" lIns="108366" tIns="54183" rIns="108366" bIns="54183" rtlCol="0">
                <a:spAutoFit/>
              </a:bodyPr>
              <a:lstStyle/>
              <a:p>
                <a:r>
                  <a:rPr lang="en-US" sz="1500" dirty="0">
                    <a:solidFill>
                      <a:schemeClr val="bg1"/>
                    </a:solidFill>
                  </a:rPr>
                  <a:t>Init</a:t>
                </a: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7538936" y="5356156"/>
                <a:ext cx="904461" cy="280451"/>
              </a:xfrm>
              <a:prstGeom prst="rect">
                <a:avLst/>
              </a:prstGeom>
              <a:noFill/>
            </p:spPr>
            <p:txBody>
              <a:bodyPr wrap="none" lIns="108366" tIns="54183" rIns="108366" bIns="54183" rtlCol="0">
                <a:spAutoFit/>
              </a:bodyPr>
              <a:lstStyle/>
              <a:p>
                <a:r>
                  <a:rPr lang="en-US" sz="1500" dirty="0">
                    <a:solidFill>
                      <a:schemeClr val="bg1"/>
                    </a:solidFill>
                  </a:rPr>
                  <a:t>FTR, </a:t>
                </a:r>
                <a:r>
                  <a:rPr lang="el-GR" sz="1500" dirty="0">
                    <a:solidFill>
                      <a:schemeClr val="bg1"/>
                    </a:solidFill>
                  </a:rPr>
                  <a:t>α</a:t>
                </a:r>
                <a:r>
                  <a:rPr lang="en-US" sz="1500" dirty="0">
                    <a:solidFill>
                      <a:schemeClr val="bg1"/>
                    </a:solidFill>
                  </a:rPr>
                  <a:t>=10</a:t>
                </a: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5071181" y="5329805"/>
                <a:ext cx="815692" cy="280451"/>
              </a:xfrm>
              <a:prstGeom prst="rect">
                <a:avLst/>
              </a:prstGeom>
              <a:noFill/>
            </p:spPr>
            <p:txBody>
              <a:bodyPr wrap="none" lIns="108366" tIns="54183" rIns="108366" bIns="54183" rtlCol="0">
                <a:spAutoFit/>
              </a:bodyPr>
              <a:lstStyle/>
              <a:p>
                <a:r>
                  <a:rPr lang="en-US" sz="1500" dirty="0">
                    <a:solidFill>
                      <a:schemeClr val="bg1"/>
                    </a:solidFill>
                  </a:rPr>
                  <a:t>FTR, </a:t>
                </a:r>
                <a:r>
                  <a:rPr lang="el-GR" sz="1500" dirty="0">
                    <a:solidFill>
                      <a:schemeClr val="bg1"/>
                    </a:solidFill>
                  </a:rPr>
                  <a:t>α</a:t>
                </a:r>
                <a:r>
                  <a:rPr lang="en-US" sz="1500" dirty="0">
                    <a:solidFill>
                      <a:schemeClr val="bg1"/>
                    </a:solidFill>
                  </a:rPr>
                  <a:t>=2</a:t>
                </a: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6328918" y="5329807"/>
                <a:ext cx="815692" cy="280451"/>
              </a:xfrm>
              <a:prstGeom prst="rect">
                <a:avLst/>
              </a:prstGeom>
              <a:noFill/>
            </p:spPr>
            <p:txBody>
              <a:bodyPr wrap="none" lIns="108366" tIns="54183" rIns="108366" bIns="54183" rtlCol="0">
                <a:spAutoFit/>
              </a:bodyPr>
              <a:lstStyle/>
              <a:p>
                <a:r>
                  <a:rPr lang="en-US" sz="1500" dirty="0">
                    <a:solidFill>
                      <a:schemeClr val="bg1"/>
                    </a:solidFill>
                  </a:rPr>
                  <a:t>FTR, </a:t>
                </a:r>
                <a:r>
                  <a:rPr lang="el-GR" sz="1500" dirty="0">
                    <a:solidFill>
                      <a:schemeClr val="bg1"/>
                    </a:solidFill>
                  </a:rPr>
                  <a:t>α</a:t>
                </a:r>
                <a:r>
                  <a:rPr lang="en-US" sz="1500" dirty="0">
                    <a:solidFill>
                      <a:schemeClr val="bg1"/>
                    </a:solidFill>
                  </a:rPr>
                  <a:t>=5</a:t>
                </a:r>
              </a:p>
            </p:txBody>
          </p:sp>
        </p:grpSp>
        <p:sp>
          <p:nvSpPr>
            <p:cNvPr id="82" name="Oval 81"/>
            <p:cNvSpPr/>
            <p:nvPr/>
          </p:nvSpPr>
          <p:spPr>
            <a:xfrm rot="18764509">
              <a:off x="2728265" y="4439375"/>
              <a:ext cx="944283" cy="57992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366" tIns="54183" rIns="108366" bIns="54183"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320" y="1601497"/>
            <a:ext cx="5715550" cy="646450"/>
          </a:xfrm>
          <a:prstGeom prst="rect">
            <a:avLst/>
          </a:prstGeom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101336" y="-334696"/>
            <a:ext cx="9052560" cy="1249627"/>
          </a:xfrm>
          <a:prstGeom prst="rect">
            <a:avLst/>
          </a:prstGeom>
        </p:spPr>
        <p:txBody>
          <a:bodyPr vert="horz" lIns="91431" tIns="45715" rIns="91431" bIns="45715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Trust Region Vs. Level Sets: Example 3 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323529" y="13794"/>
            <a:ext cx="7919926" cy="1393961"/>
          </a:xfrm>
          <a:prstGeom prst="rect">
            <a:avLst/>
          </a:prstGeom>
        </p:spPr>
        <p:txBody>
          <a:bodyPr vert="horz" lIns="83338" tIns="41669" rIns="83338" bIns="41669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FF0000"/>
                </a:solidFill>
              </a:rPr>
              <a:t> </a:t>
            </a:r>
            <a:endParaRPr lang="en-US" sz="2900" dirty="0" smtClean="0">
              <a:solidFill>
                <a:srgbClr val="FF0000"/>
              </a:solidFill>
            </a:endParaRPr>
          </a:p>
          <a:p>
            <a:r>
              <a:rPr lang="en-US" sz="3600" dirty="0" smtClean="0">
                <a:solidFill>
                  <a:srgbClr val="FF0000"/>
                </a:solidFill>
              </a:rPr>
              <a:t>Shape moment Constraint + Length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57455" y="3226494"/>
            <a:ext cx="3560329" cy="1469146"/>
          </a:xfrm>
          <a:prstGeom prst="rect">
            <a:avLst/>
          </a:prstGeom>
          <a:noFill/>
        </p:spPr>
        <p:txBody>
          <a:bodyPr wrap="square" lIns="83338" tIns="41669" rIns="83338" bIns="41669" rtlCol="0">
            <a:spAutoFit/>
          </a:bodyPr>
          <a:lstStyle/>
          <a:p>
            <a:pPr algn="ctr"/>
            <a:r>
              <a:rPr lang="en-CA" sz="2200" b="1" dirty="0" smtClean="0">
                <a:solidFill>
                  <a:schemeClr val="tx2"/>
                </a:solidFill>
                <a:latin typeface="+mj-lt"/>
              </a:rPr>
              <a:t>Up to order-2 </a:t>
            </a:r>
          </a:p>
          <a:p>
            <a:pPr algn="ctr"/>
            <a:r>
              <a:rPr lang="en-CA" sz="2200" b="1" dirty="0" smtClean="0">
                <a:solidFill>
                  <a:schemeClr val="tx2"/>
                </a:solidFill>
                <a:latin typeface="+mj-lt"/>
              </a:rPr>
              <a:t>moments learned </a:t>
            </a:r>
          </a:p>
          <a:p>
            <a:pPr algn="ctr"/>
            <a:r>
              <a:rPr lang="en-CA" sz="2200" b="1" dirty="0" smtClean="0">
                <a:solidFill>
                  <a:schemeClr val="tx2"/>
                </a:solidFill>
                <a:latin typeface="+mj-lt"/>
              </a:rPr>
              <a:t> from user-provided</a:t>
            </a:r>
          </a:p>
          <a:p>
            <a:pPr algn="ctr"/>
            <a:r>
              <a:rPr lang="en-CA" sz="2200" b="1" dirty="0" smtClean="0">
                <a:solidFill>
                  <a:schemeClr val="tx2"/>
                </a:solidFill>
                <a:latin typeface="+mj-lt"/>
              </a:rPr>
              <a:t>ellipse</a:t>
            </a:r>
          </a:p>
        </p:txBody>
      </p:sp>
      <p:sp>
        <p:nvSpPr>
          <p:cNvPr id="2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41127" y="6356358"/>
            <a:ext cx="2133600" cy="365126"/>
          </a:xfrm>
        </p:spPr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5446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/>
          <p:cNvSpPr txBox="1"/>
          <p:nvPr/>
        </p:nvSpPr>
        <p:spPr>
          <a:xfrm>
            <a:off x="5312862" y="6445501"/>
            <a:ext cx="1389955" cy="339375"/>
          </a:xfrm>
          <a:prstGeom prst="rect">
            <a:avLst/>
          </a:prstGeom>
          <a:noFill/>
        </p:spPr>
        <p:txBody>
          <a:bodyPr wrap="none" lIns="98765" tIns="49382" rIns="98765" bIns="49382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Level-Set, t=50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795705" y="6445501"/>
            <a:ext cx="1289404" cy="339375"/>
          </a:xfrm>
          <a:prstGeom prst="rect">
            <a:avLst/>
          </a:prstGeom>
          <a:noFill/>
        </p:spPr>
        <p:txBody>
          <a:bodyPr wrap="none" lIns="98765" tIns="49382" rIns="98765" bIns="49382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Level-Set, t=1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022033" y="6445501"/>
            <a:ext cx="1289404" cy="339375"/>
          </a:xfrm>
          <a:prstGeom prst="rect">
            <a:avLst/>
          </a:prstGeom>
          <a:noFill/>
        </p:spPr>
        <p:txBody>
          <a:bodyPr wrap="none" lIns="98765" tIns="49382" rIns="98765" bIns="49382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Level-Set, t=5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123012" y="6445501"/>
            <a:ext cx="1389955" cy="339375"/>
          </a:xfrm>
          <a:prstGeom prst="rect">
            <a:avLst/>
          </a:prstGeom>
          <a:noFill/>
        </p:spPr>
        <p:txBody>
          <a:bodyPr wrap="none" lIns="98765" tIns="49382" rIns="98765" bIns="49382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Level-Set, t=10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397596" y="6514169"/>
            <a:ext cx="1591059" cy="339375"/>
          </a:xfrm>
          <a:prstGeom prst="rect">
            <a:avLst/>
          </a:prstGeom>
          <a:noFill/>
        </p:spPr>
        <p:txBody>
          <a:bodyPr wrap="none" lIns="98765" tIns="49382" rIns="98765" bIns="49382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Level-Set, t=1000</a:t>
            </a:r>
          </a:p>
        </p:txBody>
      </p:sp>
      <p:pic>
        <p:nvPicPr>
          <p:cNvPr id="86" name="Picture 8" descr="C:\lena\code\FastTrustRegion_code\nonLinearRegionalFunctionals\resultsForLevelSetsvsFTR\liver_EsVsCP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260" y="1547151"/>
            <a:ext cx="7194558" cy="4991037"/>
          </a:xfrm>
          <a:prstGeom prst="rect">
            <a:avLst/>
          </a:prstGeom>
          <a:noFill/>
        </p:spPr>
      </p:pic>
      <p:grpSp>
        <p:nvGrpSpPr>
          <p:cNvPr id="2" name="Group 28"/>
          <p:cNvGrpSpPr/>
          <p:nvPr/>
        </p:nvGrpSpPr>
        <p:grpSpPr>
          <a:xfrm>
            <a:off x="101336" y="-334696"/>
            <a:ext cx="9052560" cy="1672754"/>
            <a:chOff x="111470" y="-365919"/>
            <a:chExt cx="9957816" cy="1828800"/>
          </a:xfrm>
        </p:grpSpPr>
        <p:sp>
          <p:nvSpPr>
            <p:cNvPr id="30" name="Title 1"/>
            <p:cNvSpPr txBox="1">
              <a:spLocks/>
            </p:cNvSpPr>
            <p:nvPr/>
          </p:nvSpPr>
          <p:spPr>
            <a:xfrm>
              <a:off x="355881" y="-61119"/>
              <a:ext cx="8711919" cy="1524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600" dirty="0" smtClean="0">
                  <a:solidFill>
                    <a:srgbClr val="FF0000"/>
                  </a:solidFill>
                </a:rPr>
                <a:t> </a:t>
              </a:r>
              <a:endParaRPr lang="en-US" sz="2900" dirty="0" smtClean="0">
                <a:solidFill>
                  <a:srgbClr val="FF0000"/>
                </a:solidFill>
              </a:endParaRPr>
            </a:p>
            <a:p>
              <a:r>
                <a:rPr lang="en-US" sz="3600" dirty="0" smtClean="0">
                  <a:solidFill>
                    <a:srgbClr val="FF0000"/>
                  </a:solidFill>
                </a:rPr>
                <a:t>Shape moment Constraint + Length</a:t>
              </a:r>
            </a:p>
          </p:txBody>
        </p:sp>
        <p:sp>
          <p:nvSpPr>
            <p:cNvPr id="31" name="Title 1"/>
            <p:cNvSpPr txBox="1">
              <a:spLocks/>
            </p:cNvSpPr>
            <p:nvPr/>
          </p:nvSpPr>
          <p:spPr>
            <a:xfrm>
              <a:off x="111470" y="-365919"/>
              <a:ext cx="9957816" cy="1366201"/>
            </a:xfrm>
            <a:prstGeom prst="rect">
              <a:avLst/>
            </a:prstGeom>
          </p:spPr>
          <p:txBody>
            <a:bodyPr vert="horz" lIns="100319" tIns="50159" rIns="100319" bIns="50159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Trust Region Vs. Level Sets: Example 3 </a:t>
              </a:r>
            </a:p>
          </p:txBody>
        </p:sp>
      </p:grp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41127" y="6356358"/>
            <a:ext cx="2133600" cy="365126"/>
          </a:xfrm>
        </p:spPr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666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/>
          <p:cNvSpPr txBox="1"/>
          <p:nvPr/>
        </p:nvSpPr>
        <p:spPr>
          <a:xfrm>
            <a:off x="5312862" y="6445501"/>
            <a:ext cx="1389955" cy="339375"/>
          </a:xfrm>
          <a:prstGeom prst="rect">
            <a:avLst/>
          </a:prstGeom>
          <a:noFill/>
        </p:spPr>
        <p:txBody>
          <a:bodyPr wrap="none" lIns="98765" tIns="49382" rIns="98765" bIns="49382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Level-Set, t=50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795705" y="6445501"/>
            <a:ext cx="1289404" cy="339375"/>
          </a:xfrm>
          <a:prstGeom prst="rect">
            <a:avLst/>
          </a:prstGeom>
          <a:noFill/>
        </p:spPr>
        <p:txBody>
          <a:bodyPr wrap="none" lIns="98765" tIns="49382" rIns="98765" bIns="49382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Level-Set, t=1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022033" y="6445501"/>
            <a:ext cx="1289404" cy="339375"/>
          </a:xfrm>
          <a:prstGeom prst="rect">
            <a:avLst/>
          </a:prstGeom>
          <a:noFill/>
        </p:spPr>
        <p:txBody>
          <a:bodyPr wrap="none" lIns="98765" tIns="49382" rIns="98765" bIns="49382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Level-Set, t=5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123012" y="6445501"/>
            <a:ext cx="1389955" cy="339375"/>
          </a:xfrm>
          <a:prstGeom prst="rect">
            <a:avLst/>
          </a:prstGeom>
          <a:noFill/>
        </p:spPr>
        <p:txBody>
          <a:bodyPr wrap="none" lIns="98765" tIns="49382" rIns="98765" bIns="49382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Level-Set, t=10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397596" y="6514169"/>
            <a:ext cx="1591059" cy="339375"/>
          </a:xfrm>
          <a:prstGeom prst="rect">
            <a:avLst/>
          </a:prstGeom>
          <a:noFill/>
        </p:spPr>
        <p:txBody>
          <a:bodyPr wrap="none" lIns="98765" tIns="49382" rIns="98765" bIns="49382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Level-Set, t=1000</a:t>
            </a:r>
          </a:p>
        </p:txBody>
      </p:sp>
      <p:grpSp>
        <p:nvGrpSpPr>
          <p:cNvPr id="2" name="Group 28"/>
          <p:cNvGrpSpPr/>
          <p:nvPr/>
        </p:nvGrpSpPr>
        <p:grpSpPr>
          <a:xfrm>
            <a:off x="101336" y="-334696"/>
            <a:ext cx="9052560" cy="1742452"/>
            <a:chOff x="111470" y="-365919"/>
            <a:chExt cx="9957816" cy="1905000"/>
          </a:xfrm>
        </p:grpSpPr>
        <p:sp>
          <p:nvSpPr>
            <p:cNvPr id="30" name="Title 1"/>
            <p:cNvSpPr txBox="1">
              <a:spLocks/>
            </p:cNvSpPr>
            <p:nvPr/>
          </p:nvSpPr>
          <p:spPr>
            <a:xfrm>
              <a:off x="355881" y="15081"/>
              <a:ext cx="8711919" cy="1524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600" dirty="0" smtClean="0">
                  <a:solidFill>
                    <a:srgbClr val="FF0000"/>
                  </a:solidFill>
                </a:rPr>
                <a:t> </a:t>
              </a:r>
              <a:endParaRPr lang="en-US" sz="2900" dirty="0" smtClean="0">
                <a:solidFill>
                  <a:srgbClr val="FF0000"/>
                </a:solidFill>
              </a:endParaRPr>
            </a:p>
            <a:p>
              <a:r>
                <a:rPr lang="en-US" sz="3600" dirty="0" smtClean="0">
                  <a:solidFill>
                    <a:srgbClr val="FF0000"/>
                  </a:solidFill>
                </a:rPr>
                <a:t>Shape moment Constraint + Length</a:t>
              </a:r>
            </a:p>
          </p:txBody>
        </p:sp>
        <p:sp>
          <p:nvSpPr>
            <p:cNvPr id="31" name="Title 1"/>
            <p:cNvSpPr txBox="1">
              <a:spLocks/>
            </p:cNvSpPr>
            <p:nvPr/>
          </p:nvSpPr>
          <p:spPr>
            <a:xfrm>
              <a:off x="111470" y="-365919"/>
              <a:ext cx="9957816" cy="1366201"/>
            </a:xfrm>
            <a:prstGeom prst="rect">
              <a:avLst/>
            </a:prstGeom>
          </p:spPr>
          <p:txBody>
            <a:bodyPr vert="horz" lIns="100319" tIns="50159" rIns="100319" bIns="50159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Trust Region Vs. Level Sets: Example 3 </a:t>
              </a:r>
            </a:p>
          </p:txBody>
        </p:sp>
      </p:grpSp>
      <p:pic>
        <p:nvPicPr>
          <p:cNvPr id="11" name="Picture 9" descr="C:\lena\code\FastTrustRegion_code\nonLinearRegionalFunctionals\resultsForLevelSetsvsFTR\liver_EsVsUpdat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69430"/>
            <a:ext cx="7065818" cy="4547493"/>
          </a:xfrm>
          <a:prstGeom prst="rect">
            <a:avLst/>
          </a:prstGeom>
          <a:noFill/>
        </p:spPr>
      </p:pic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41127" y="6356358"/>
            <a:ext cx="2133600" cy="365126"/>
          </a:xfrm>
        </p:spPr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8126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795705" y="6445501"/>
            <a:ext cx="1289404" cy="339375"/>
          </a:xfrm>
          <a:prstGeom prst="rect">
            <a:avLst/>
          </a:prstGeom>
          <a:noFill/>
        </p:spPr>
        <p:txBody>
          <a:bodyPr wrap="none" lIns="98765" tIns="49382" rIns="98765" bIns="49382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Level-Set, t=1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397596" y="6514169"/>
            <a:ext cx="1591059" cy="339375"/>
          </a:xfrm>
          <a:prstGeom prst="rect">
            <a:avLst/>
          </a:prstGeom>
          <a:noFill/>
        </p:spPr>
        <p:txBody>
          <a:bodyPr wrap="none" lIns="98765" tIns="49382" rIns="98765" bIns="49382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Level-Set, t=1000</a:t>
            </a:r>
          </a:p>
        </p:txBody>
      </p:sp>
      <p:pic>
        <p:nvPicPr>
          <p:cNvPr id="88" name="Picture 7" descr="C:\lena\code\FastTrustRegion_code\nonLinearRegionalFunctionals\resultsForLevelSetsvsFTR\liver_EsCVsCP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455" y="1816512"/>
            <a:ext cx="7620000" cy="4798676"/>
          </a:xfrm>
          <a:prstGeom prst="rect">
            <a:avLst/>
          </a:prstGeom>
          <a:noFill/>
        </p:spPr>
      </p:pic>
      <p:grpSp>
        <p:nvGrpSpPr>
          <p:cNvPr id="2" name="Group 24"/>
          <p:cNvGrpSpPr/>
          <p:nvPr/>
        </p:nvGrpSpPr>
        <p:grpSpPr>
          <a:xfrm>
            <a:off x="101336" y="-334696"/>
            <a:ext cx="9052560" cy="1742452"/>
            <a:chOff x="111470" y="-365919"/>
            <a:chExt cx="9957816" cy="1905000"/>
          </a:xfrm>
        </p:grpSpPr>
        <p:sp>
          <p:nvSpPr>
            <p:cNvPr id="26" name="Title 1"/>
            <p:cNvSpPr txBox="1">
              <a:spLocks/>
            </p:cNvSpPr>
            <p:nvPr/>
          </p:nvSpPr>
          <p:spPr>
            <a:xfrm>
              <a:off x="355881" y="15081"/>
              <a:ext cx="8711919" cy="1524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600" dirty="0" smtClean="0">
                  <a:solidFill>
                    <a:srgbClr val="FF0000"/>
                  </a:solidFill>
                </a:rPr>
                <a:t> </a:t>
              </a:r>
              <a:endParaRPr lang="en-US" sz="2900" dirty="0" smtClean="0">
                <a:solidFill>
                  <a:srgbClr val="FF0000"/>
                </a:solidFill>
              </a:endParaRPr>
            </a:p>
            <a:p>
              <a:r>
                <a:rPr lang="en-US" sz="3600" dirty="0" smtClean="0">
                  <a:solidFill>
                    <a:srgbClr val="FF0000"/>
                  </a:solidFill>
                </a:rPr>
                <a:t>Shape moment Constraint + Length</a:t>
              </a:r>
            </a:p>
          </p:txBody>
        </p:sp>
        <p:sp>
          <p:nvSpPr>
            <p:cNvPr id="27" name="Title 1"/>
            <p:cNvSpPr txBox="1">
              <a:spLocks/>
            </p:cNvSpPr>
            <p:nvPr/>
          </p:nvSpPr>
          <p:spPr>
            <a:xfrm>
              <a:off x="111470" y="-365919"/>
              <a:ext cx="9957816" cy="1366201"/>
            </a:xfrm>
            <a:prstGeom prst="rect">
              <a:avLst/>
            </a:prstGeom>
          </p:spPr>
          <p:txBody>
            <a:bodyPr vert="horz" lIns="100319" tIns="50159" rIns="100319" bIns="50159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Trust Region Vs. Level Sets: Example 3 </a:t>
              </a:r>
            </a:p>
          </p:txBody>
        </p:sp>
      </p:grp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41127" y="6356358"/>
            <a:ext cx="2133600" cy="365126"/>
          </a:xfrm>
        </p:spPr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666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101337" y="3707794"/>
            <a:ext cx="9011965" cy="2640455"/>
            <a:chOff x="801664" y="4285306"/>
            <a:chExt cx="8064526" cy="2073321"/>
          </a:xfrm>
        </p:grpSpPr>
        <p:grpSp>
          <p:nvGrpSpPr>
            <p:cNvPr id="5" name="Group 8"/>
            <p:cNvGrpSpPr/>
            <p:nvPr/>
          </p:nvGrpSpPr>
          <p:grpSpPr>
            <a:xfrm>
              <a:off x="801664" y="4285306"/>
              <a:ext cx="8064526" cy="2073321"/>
              <a:chOff x="232732" y="3991569"/>
              <a:chExt cx="8064526" cy="2073321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3581399" y="4037240"/>
                <a:ext cx="1554272" cy="2027650"/>
                <a:chOff x="4495800" y="3636798"/>
                <a:chExt cx="1493196" cy="1976795"/>
              </a:xfrm>
            </p:grpSpPr>
            <p:pic>
              <p:nvPicPr>
                <p:cNvPr id="122" name="Picture 9" descr="C:\lena\code\FastTrustRegion_code\nonLinearRegionalFunctionals\resultsForLevelSetsvsFTR\LS_SOLDIER_L2_1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57249" t="24603" r="15657" b="27778"/>
                <a:stretch>
                  <a:fillRect/>
                </a:stretch>
              </p:blipFill>
              <p:spPr bwMode="auto">
                <a:xfrm>
                  <a:off x="4495800" y="3636798"/>
                  <a:ext cx="1493196" cy="197679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  <p:sp>
              <p:nvSpPr>
                <p:cNvPr id="128" name="TextBox 127"/>
                <p:cNvSpPr txBox="1"/>
                <p:nvPr/>
              </p:nvSpPr>
              <p:spPr>
                <a:xfrm>
                  <a:off x="4584307" y="5320216"/>
                  <a:ext cx="1358750" cy="276468"/>
                </a:xfrm>
                <a:prstGeom prst="rect">
                  <a:avLst/>
                </a:prstGeom>
                <a:noFill/>
              </p:spPr>
              <p:txBody>
                <a:bodyPr wrap="none" lIns="83338" tIns="41669" rIns="83338" bIns="41669" rtlCol="0">
                  <a:spAutoFit/>
                </a:bodyPr>
                <a:lstStyle/>
                <a:p>
                  <a:r>
                    <a:rPr lang="en-US" b="1" dirty="0"/>
                    <a:t>Level-Set, </a:t>
                  </a:r>
                  <a:r>
                    <a:rPr lang="en-US" b="1" dirty="0" err="1"/>
                    <a:t>dt</a:t>
                  </a:r>
                  <a:r>
                    <a:rPr lang="en-US" b="1" dirty="0"/>
                    <a:t>=1</a:t>
                  </a:r>
                </a:p>
              </p:txBody>
            </p:sp>
          </p:grpSp>
          <p:grpSp>
            <p:nvGrpSpPr>
              <p:cNvPr id="7" name="Group 6"/>
              <p:cNvGrpSpPr/>
              <p:nvPr/>
            </p:nvGrpSpPr>
            <p:grpSpPr>
              <a:xfrm>
                <a:off x="5117746" y="4028257"/>
                <a:ext cx="1525259" cy="2026559"/>
                <a:chOff x="5193557" y="4037239"/>
                <a:chExt cx="1525259" cy="2026559"/>
              </a:xfrm>
            </p:grpSpPr>
            <p:pic>
              <p:nvPicPr>
                <p:cNvPr id="125" name="Picture 12" descr="C:\lena\code\FastTrustRegion_code\nonLinearRegionalFunctionals\resultsForLevelSetsvsFTR\LS_SOLDIER_L2_50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57576" t="25040" r="15330" b="27341"/>
                <a:stretch>
                  <a:fillRect/>
                </a:stretch>
              </p:blipFill>
              <p:spPr bwMode="auto">
                <a:xfrm>
                  <a:off x="5211483" y="4037239"/>
                  <a:ext cx="1507333" cy="2026559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  <p:sp>
              <p:nvSpPr>
                <p:cNvPr id="131" name="TextBox 130"/>
                <p:cNvSpPr txBox="1"/>
                <p:nvPr/>
              </p:nvSpPr>
              <p:spPr>
                <a:xfrm>
                  <a:off x="5193557" y="5733426"/>
                  <a:ext cx="1519044" cy="283581"/>
                </a:xfrm>
                <a:prstGeom prst="rect">
                  <a:avLst/>
                </a:prstGeom>
                <a:noFill/>
              </p:spPr>
              <p:txBody>
                <a:bodyPr wrap="none" lIns="83338" tIns="41669" rIns="83338" bIns="41669" rtlCol="0">
                  <a:spAutoFit/>
                </a:bodyPr>
                <a:lstStyle/>
                <a:p>
                  <a:r>
                    <a:rPr lang="en-US" b="1" dirty="0"/>
                    <a:t>Level-Set, </a:t>
                  </a:r>
                  <a:r>
                    <a:rPr lang="en-US" b="1" dirty="0" err="1"/>
                    <a:t>dt</a:t>
                  </a:r>
                  <a:r>
                    <a:rPr lang="en-US" b="1" dirty="0"/>
                    <a:t>=50</a:t>
                  </a:r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6568781" y="4028257"/>
                <a:ext cx="1728477" cy="2017576"/>
                <a:chOff x="6705190" y="4029047"/>
                <a:chExt cx="1728477" cy="2017576"/>
              </a:xfrm>
            </p:grpSpPr>
            <p:pic>
              <p:nvPicPr>
                <p:cNvPr id="126" name="Picture 13" descr="C:\lena\code\FastTrustRegion_code\nonLinearRegionalFunctionals\resultsForLevelSetsvsFTR\LS_SOLDIER_L2_1000.pn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 l="57694" t="24603" r="15211" b="27778"/>
                <a:stretch>
                  <a:fillRect/>
                </a:stretch>
              </p:blipFill>
              <p:spPr bwMode="auto">
                <a:xfrm>
                  <a:off x="6781277" y="4029047"/>
                  <a:ext cx="1583835" cy="201757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  <p:sp>
              <p:nvSpPr>
                <p:cNvPr id="132" name="TextBox 131"/>
                <p:cNvSpPr txBox="1"/>
                <p:nvPr/>
              </p:nvSpPr>
              <p:spPr>
                <a:xfrm>
                  <a:off x="6705190" y="5714342"/>
                  <a:ext cx="1728477" cy="283581"/>
                </a:xfrm>
                <a:prstGeom prst="rect">
                  <a:avLst/>
                </a:prstGeom>
                <a:noFill/>
              </p:spPr>
              <p:txBody>
                <a:bodyPr wrap="none" lIns="83338" tIns="41669" rIns="83338" bIns="41669" rtlCol="0">
                  <a:spAutoFit/>
                </a:bodyPr>
                <a:lstStyle/>
                <a:p>
                  <a:r>
                    <a:rPr lang="en-US" b="1" dirty="0"/>
                    <a:t>Level-Set, </a:t>
                  </a:r>
                  <a:r>
                    <a:rPr lang="en-US" b="1" dirty="0" err="1" smtClean="0"/>
                    <a:t>dt</a:t>
                  </a:r>
                  <a:r>
                    <a:rPr lang="en-US" b="1" dirty="0" smtClean="0"/>
                    <a:t>=1000</a:t>
                  </a:r>
                  <a:endParaRPr lang="en-US" b="1" dirty="0"/>
                </a:p>
              </p:txBody>
            </p:sp>
          </p:grpSp>
          <p:grpSp>
            <p:nvGrpSpPr>
              <p:cNvPr id="9" name="Group 4"/>
              <p:cNvGrpSpPr/>
              <p:nvPr/>
            </p:nvGrpSpPr>
            <p:grpSpPr>
              <a:xfrm>
                <a:off x="232732" y="4009132"/>
                <a:ext cx="1434399" cy="2019928"/>
                <a:chOff x="1845484" y="3260412"/>
                <a:chExt cx="1145282" cy="1726676"/>
              </a:xfrm>
            </p:grpSpPr>
            <p:pic>
              <p:nvPicPr>
                <p:cNvPr id="133" name="Picture 2" descr="C:\lena\code\FastTrustRegion_code\data\GRAB_CUT_DB\data_GT\376043.jpg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1845484" y="3260412"/>
                  <a:ext cx="1145282" cy="172667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</p:pic>
            <p:sp>
              <p:nvSpPr>
                <p:cNvPr id="134" name="Rectangle 133"/>
                <p:cNvSpPr/>
                <p:nvPr/>
              </p:nvSpPr>
              <p:spPr>
                <a:xfrm>
                  <a:off x="1849470" y="3553767"/>
                  <a:ext cx="900545" cy="1184867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83338" tIns="41669" rIns="83338" bIns="41669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extBox 134"/>
                <p:cNvSpPr txBox="1"/>
                <p:nvPr/>
              </p:nvSpPr>
              <p:spPr>
                <a:xfrm>
                  <a:off x="2572261" y="4741920"/>
                  <a:ext cx="349322" cy="242411"/>
                </a:xfrm>
                <a:prstGeom prst="rect">
                  <a:avLst/>
                </a:prstGeom>
                <a:noFill/>
              </p:spPr>
              <p:txBody>
                <a:bodyPr wrap="none" lIns="83338" tIns="41669" rIns="83338" bIns="41669" rtlCol="0">
                  <a:spAutoFit/>
                </a:bodyPr>
                <a:lstStyle/>
                <a:p>
                  <a:r>
                    <a:rPr lang="en-US" b="1" dirty="0"/>
                    <a:t>Init</a:t>
                  </a:r>
                </a:p>
              </p:txBody>
            </p:sp>
          </p:grpSp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6537" t="16119" r="19357" b="14227"/>
              <a:stretch/>
            </p:blipFill>
            <p:spPr>
              <a:xfrm>
                <a:off x="1905000" y="3991569"/>
                <a:ext cx="1440604" cy="2037491"/>
              </a:xfrm>
              <a:prstGeom prst="rect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2696122" y="5992423"/>
              <a:ext cx="979278" cy="283581"/>
            </a:xfrm>
            <a:prstGeom prst="rect">
              <a:avLst/>
            </a:prstGeom>
            <a:noFill/>
          </p:spPr>
          <p:txBody>
            <a:bodyPr wrap="none" lIns="83338" tIns="41669" rIns="83338" bIns="41669" rtlCol="0">
              <a:spAutoFit/>
            </a:bodyPr>
            <a:lstStyle/>
            <a:p>
              <a:r>
                <a:rPr lang="en-US" b="1" dirty="0"/>
                <a:t>Surrogate</a:t>
              </a:r>
            </a:p>
          </p:txBody>
        </p:sp>
      </p:grp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10395" y="6396575"/>
            <a:ext cx="2133600" cy="365126"/>
          </a:xfrm>
        </p:spPr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  <p:grpSp>
        <p:nvGrpSpPr>
          <p:cNvPr id="10" name="Group 27"/>
          <p:cNvGrpSpPr/>
          <p:nvPr/>
        </p:nvGrpSpPr>
        <p:grpSpPr>
          <a:xfrm>
            <a:off x="101336" y="-334696"/>
            <a:ext cx="9052560" cy="1742452"/>
            <a:chOff x="111470" y="-365919"/>
            <a:chExt cx="9957816" cy="1905000"/>
          </a:xfrm>
        </p:grpSpPr>
        <p:sp>
          <p:nvSpPr>
            <p:cNvPr id="29" name="Title 1"/>
            <p:cNvSpPr txBox="1">
              <a:spLocks/>
            </p:cNvSpPr>
            <p:nvPr/>
          </p:nvSpPr>
          <p:spPr>
            <a:xfrm>
              <a:off x="355881" y="15081"/>
              <a:ext cx="8711919" cy="1524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600" dirty="0" smtClean="0">
                  <a:solidFill>
                    <a:srgbClr val="FF0000"/>
                  </a:solidFill>
                </a:rPr>
                <a:t> </a:t>
              </a:r>
              <a:endParaRPr lang="en-US" sz="2900" dirty="0" smtClean="0">
                <a:solidFill>
                  <a:srgbClr val="FF0000"/>
                </a:solidFill>
              </a:endParaRPr>
            </a:p>
            <a:p>
              <a:r>
                <a:rPr lang="en-US" sz="3600" dirty="0" smtClean="0">
                  <a:solidFill>
                    <a:srgbClr val="FF0000"/>
                  </a:solidFill>
                </a:rPr>
                <a:t>L2 bin count Constraint</a:t>
              </a:r>
            </a:p>
          </p:txBody>
        </p:sp>
        <p:sp>
          <p:nvSpPr>
            <p:cNvPr id="30" name="Title 1"/>
            <p:cNvSpPr txBox="1">
              <a:spLocks/>
            </p:cNvSpPr>
            <p:nvPr/>
          </p:nvSpPr>
          <p:spPr>
            <a:xfrm>
              <a:off x="111470" y="-365919"/>
              <a:ext cx="9957816" cy="1366201"/>
            </a:xfrm>
            <a:prstGeom prst="rect">
              <a:avLst/>
            </a:prstGeom>
          </p:spPr>
          <p:txBody>
            <a:bodyPr vert="horz" lIns="100319" tIns="50159" rIns="100319" bIns="50159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Bound Optimization Vs. Level Sets </a:t>
              </a:r>
            </a:p>
          </p:txBody>
        </p:sp>
      </p:grpSp>
      <p:grpSp>
        <p:nvGrpSpPr>
          <p:cNvPr id="11" name="Group 12"/>
          <p:cNvGrpSpPr/>
          <p:nvPr/>
        </p:nvGrpSpPr>
        <p:grpSpPr>
          <a:xfrm>
            <a:off x="3204640" y="1477454"/>
            <a:ext cx="3029905" cy="1324263"/>
            <a:chOff x="3249280" y="1843881"/>
            <a:chExt cx="2465720" cy="941387"/>
          </a:xfrm>
        </p:grpSpPr>
        <p:graphicFrame>
          <p:nvGraphicFramePr>
            <p:cNvPr id="32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1844285413"/>
                </p:ext>
              </p:extLst>
            </p:nvPr>
          </p:nvGraphicFramePr>
          <p:xfrm>
            <a:off x="4973637" y="1843881"/>
            <a:ext cx="741363" cy="941387"/>
          </p:xfrm>
          <a:graphic>
            <a:graphicData uri="http://schemas.openxmlformats.org/presentationml/2006/ole">
              <p:oleObj spid="_x0000_s794626" name="Equation" r:id="rId9" imgW="228600" imgH="291960" progId="Equation.3">
                <p:embed/>
              </p:oleObj>
            </a:graphicData>
          </a:graphic>
        </p:graphicFrame>
        <p:grpSp>
          <p:nvGrpSpPr>
            <p:cNvPr id="12" name="Group 11"/>
            <p:cNvGrpSpPr/>
            <p:nvPr/>
          </p:nvGrpSpPr>
          <p:grpSpPr>
            <a:xfrm>
              <a:off x="3249280" y="1920081"/>
              <a:ext cx="1627520" cy="776287"/>
              <a:chOff x="2219325" y="2687638"/>
              <a:chExt cx="1627520" cy="776287"/>
            </a:xfrm>
          </p:grpSpPr>
          <p:sp>
            <p:nvSpPr>
              <p:cNvPr id="31" name="Freeform 30"/>
              <p:cNvSpPr/>
              <p:nvPr/>
            </p:nvSpPr>
            <p:spPr>
              <a:xfrm>
                <a:off x="3255638" y="2750294"/>
                <a:ext cx="591207" cy="606972"/>
              </a:xfrm>
              <a:custGeom>
                <a:avLst/>
                <a:gdLst>
                  <a:gd name="connsiteX0" fmla="*/ 0 w 2475186"/>
                  <a:gd name="connsiteY0" fmla="*/ 1686910 h 1686910"/>
                  <a:gd name="connsiteX1" fmla="*/ 425669 w 2475186"/>
                  <a:gd name="connsiteY1" fmla="*/ 709448 h 1686910"/>
                  <a:gd name="connsiteX2" fmla="*/ 772510 w 2475186"/>
                  <a:gd name="connsiteY2" fmla="*/ 31531 h 1686910"/>
                  <a:gd name="connsiteX3" fmla="*/ 1261241 w 2475186"/>
                  <a:gd name="connsiteY3" fmla="*/ 898634 h 1686910"/>
                  <a:gd name="connsiteX4" fmla="*/ 1749973 w 2475186"/>
                  <a:gd name="connsiteY4" fmla="*/ 1103586 h 1686910"/>
                  <a:gd name="connsiteX5" fmla="*/ 2333297 w 2475186"/>
                  <a:gd name="connsiteY5" fmla="*/ 1545020 h 1686910"/>
                  <a:gd name="connsiteX6" fmla="*/ 2475186 w 2475186"/>
                  <a:gd name="connsiteY6" fmla="*/ 1655379 h 1686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5186" h="1686910">
                    <a:moveTo>
                      <a:pt x="0" y="1686910"/>
                    </a:moveTo>
                    <a:cubicBezTo>
                      <a:pt x="148458" y="1336127"/>
                      <a:pt x="296917" y="985345"/>
                      <a:pt x="425669" y="709448"/>
                    </a:cubicBezTo>
                    <a:cubicBezTo>
                      <a:pt x="554421" y="433552"/>
                      <a:pt x="633248" y="0"/>
                      <a:pt x="772510" y="31531"/>
                    </a:cubicBezTo>
                    <a:cubicBezTo>
                      <a:pt x="911772" y="63062"/>
                      <a:pt x="1098331" y="719958"/>
                      <a:pt x="1261241" y="898634"/>
                    </a:cubicBezTo>
                    <a:cubicBezTo>
                      <a:pt x="1424151" y="1077310"/>
                      <a:pt x="1571297" y="995855"/>
                      <a:pt x="1749973" y="1103586"/>
                    </a:cubicBezTo>
                    <a:cubicBezTo>
                      <a:pt x="1928649" y="1211317"/>
                      <a:pt x="2212428" y="1453055"/>
                      <a:pt x="2333297" y="1545020"/>
                    </a:cubicBezTo>
                    <a:cubicBezTo>
                      <a:pt x="2454166" y="1636986"/>
                      <a:pt x="2464676" y="1646182"/>
                      <a:pt x="2475186" y="1655379"/>
                    </a:cubicBezTo>
                  </a:path>
                </a:pathLst>
              </a:cu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graphicFrame>
            <p:nvGraphicFramePr>
              <p:cNvPr id="33" name="Objec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="" xmlns:p14="http://schemas.microsoft.com/office/powerpoint/2010/main" val="3334288993"/>
                  </p:ext>
                </p:extLst>
              </p:nvPr>
            </p:nvGraphicFramePr>
            <p:xfrm>
              <a:off x="2927025" y="2871181"/>
              <a:ext cx="328613" cy="254794"/>
            </p:xfrm>
            <a:graphic>
              <a:graphicData uri="http://schemas.openxmlformats.org/presentationml/2006/ole">
                <p:oleObj spid="_x0000_s794627" name="Equation" r:id="rId10" imgW="101520" imgH="75960" progId="Equation.3">
                  <p:embed/>
                </p:oleObj>
              </a:graphicData>
            </a:graphic>
          </p:graphicFrame>
          <p:graphicFrame>
            <p:nvGraphicFramePr>
              <p:cNvPr id="34" name="Object 3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="" xmlns:p14="http://schemas.microsoft.com/office/powerpoint/2010/main" val="3541007928"/>
                  </p:ext>
                </p:extLst>
              </p:nvPr>
            </p:nvGraphicFramePr>
            <p:xfrm>
              <a:off x="3278175" y="2958265"/>
              <a:ext cx="322263" cy="344488"/>
            </p:xfrm>
            <a:graphic>
              <a:graphicData uri="http://schemas.openxmlformats.org/presentationml/2006/ole">
                <p:oleObj spid="_x0000_s794628" name="Equation" r:id="rId11" imgW="177480" imgH="190440" progId="Equation.3">
                  <p:embed/>
                </p:oleObj>
              </a:graphicData>
            </a:graphic>
          </p:graphicFrame>
          <p:grpSp>
            <p:nvGrpSpPr>
              <p:cNvPr id="13" name="Group 34"/>
              <p:cNvGrpSpPr/>
              <p:nvPr/>
            </p:nvGrpSpPr>
            <p:grpSpPr>
              <a:xfrm>
                <a:off x="2551445" y="2750294"/>
                <a:ext cx="371475" cy="625176"/>
                <a:chOff x="2551445" y="2750294"/>
                <a:chExt cx="371475" cy="625176"/>
              </a:xfrm>
            </p:grpSpPr>
            <p:sp>
              <p:nvSpPr>
                <p:cNvPr id="36" name="Freeform 35"/>
                <p:cNvSpPr/>
                <p:nvPr/>
              </p:nvSpPr>
              <p:spPr>
                <a:xfrm>
                  <a:off x="2551445" y="2750294"/>
                  <a:ext cx="366760" cy="625176"/>
                </a:xfrm>
                <a:custGeom>
                  <a:avLst/>
                  <a:gdLst>
                    <a:gd name="connsiteX0" fmla="*/ 0 w 1535502"/>
                    <a:gd name="connsiteY0" fmla="*/ 1858993 h 1884872"/>
                    <a:gd name="connsiteX1" fmla="*/ 681487 w 1535502"/>
                    <a:gd name="connsiteY1" fmla="*/ 219974 h 1884872"/>
                    <a:gd name="connsiteX2" fmla="*/ 1130061 w 1535502"/>
                    <a:gd name="connsiteY2" fmla="*/ 539152 h 1884872"/>
                    <a:gd name="connsiteX3" fmla="*/ 1440611 w 1535502"/>
                    <a:gd name="connsiteY3" fmla="*/ 418382 h 1884872"/>
                    <a:gd name="connsiteX4" fmla="*/ 1535502 w 1535502"/>
                    <a:gd name="connsiteY4" fmla="*/ 1884872 h 1884872"/>
                    <a:gd name="connsiteX0" fmla="*/ 0 w 1535502"/>
                    <a:gd name="connsiteY0" fmla="*/ 1696528 h 1722407"/>
                    <a:gd name="connsiteX1" fmla="*/ 353683 w 1535502"/>
                    <a:gd name="connsiteY1" fmla="*/ 721743 h 1722407"/>
                    <a:gd name="connsiteX2" fmla="*/ 681487 w 1535502"/>
                    <a:gd name="connsiteY2" fmla="*/ 57509 h 1722407"/>
                    <a:gd name="connsiteX3" fmla="*/ 1130061 w 1535502"/>
                    <a:gd name="connsiteY3" fmla="*/ 376687 h 1722407"/>
                    <a:gd name="connsiteX4" fmla="*/ 1440611 w 1535502"/>
                    <a:gd name="connsiteY4" fmla="*/ 255917 h 1722407"/>
                    <a:gd name="connsiteX5" fmla="*/ 1535502 w 1535502"/>
                    <a:gd name="connsiteY5" fmla="*/ 1722407 h 1722407"/>
                    <a:gd name="connsiteX0" fmla="*/ 0 w 1535502"/>
                    <a:gd name="connsiteY0" fmla="*/ 1713062 h 1738941"/>
                    <a:gd name="connsiteX1" fmla="*/ 398253 w 1535502"/>
                    <a:gd name="connsiteY1" fmla="*/ 837481 h 1738941"/>
                    <a:gd name="connsiteX2" fmla="*/ 681487 w 1535502"/>
                    <a:gd name="connsiteY2" fmla="*/ 74043 h 1738941"/>
                    <a:gd name="connsiteX3" fmla="*/ 1130061 w 1535502"/>
                    <a:gd name="connsiteY3" fmla="*/ 393221 h 1738941"/>
                    <a:gd name="connsiteX4" fmla="*/ 1440611 w 1535502"/>
                    <a:gd name="connsiteY4" fmla="*/ 272451 h 1738941"/>
                    <a:gd name="connsiteX5" fmla="*/ 1535502 w 1535502"/>
                    <a:gd name="connsiteY5" fmla="*/ 1738941 h 1738941"/>
                    <a:gd name="connsiteX0" fmla="*/ 0 w 1535502"/>
                    <a:gd name="connsiteY0" fmla="*/ 1713062 h 1738941"/>
                    <a:gd name="connsiteX1" fmla="*/ 398253 w 1535502"/>
                    <a:gd name="connsiteY1" fmla="*/ 837481 h 1738941"/>
                    <a:gd name="connsiteX2" fmla="*/ 681487 w 1535502"/>
                    <a:gd name="connsiteY2" fmla="*/ 74043 h 1738941"/>
                    <a:gd name="connsiteX3" fmla="*/ 1130061 w 1535502"/>
                    <a:gd name="connsiteY3" fmla="*/ 393221 h 1738941"/>
                    <a:gd name="connsiteX4" fmla="*/ 1440611 w 1535502"/>
                    <a:gd name="connsiteY4" fmla="*/ 272451 h 1738941"/>
                    <a:gd name="connsiteX5" fmla="*/ 1535502 w 1535502"/>
                    <a:gd name="connsiteY5" fmla="*/ 1738941 h 1738941"/>
                    <a:gd name="connsiteX0" fmla="*/ 0 w 1535502"/>
                    <a:gd name="connsiteY0" fmla="*/ 1711624 h 1737503"/>
                    <a:gd name="connsiteX1" fmla="*/ 398253 w 1535502"/>
                    <a:gd name="connsiteY1" fmla="*/ 836043 h 1737503"/>
                    <a:gd name="connsiteX2" fmla="*/ 779253 w 1535502"/>
                    <a:gd name="connsiteY2" fmla="*/ 74043 h 1737503"/>
                    <a:gd name="connsiteX3" fmla="*/ 1130061 w 1535502"/>
                    <a:gd name="connsiteY3" fmla="*/ 391783 h 1737503"/>
                    <a:gd name="connsiteX4" fmla="*/ 1440611 w 1535502"/>
                    <a:gd name="connsiteY4" fmla="*/ 271013 h 1737503"/>
                    <a:gd name="connsiteX5" fmla="*/ 1535502 w 1535502"/>
                    <a:gd name="connsiteY5" fmla="*/ 1737503 h 17375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35502" h="1737503">
                      <a:moveTo>
                        <a:pt x="0" y="1711624"/>
                      </a:moveTo>
                      <a:cubicBezTo>
                        <a:pt x="58947" y="1549160"/>
                        <a:pt x="284672" y="1109213"/>
                        <a:pt x="398253" y="836043"/>
                      </a:cubicBezTo>
                      <a:cubicBezTo>
                        <a:pt x="539151" y="511115"/>
                        <a:pt x="657285" y="148086"/>
                        <a:pt x="779253" y="74043"/>
                      </a:cubicBezTo>
                      <a:cubicBezTo>
                        <a:pt x="901221" y="0"/>
                        <a:pt x="1019835" y="358955"/>
                        <a:pt x="1130061" y="391783"/>
                      </a:cubicBezTo>
                      <a:cubicBezTo>
                        <a:pt x="1240287" y="424611"/>
                        <a:pt x="1373038" y="46726"/>
                        <a:pt x="1440611" y="271013"/>
                      </a:cubicBezTo>
                      <a:cubicBezTo>
                        <a:pt x="1508185" y="495300"/>
                        <a:pt x="1521843" y="1116401"/>
                        <a:pt x="1535502" y="1737503"/>
                      </a:cubicBezTo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graphicFrame>
              <p:nvGraphicFramePr>
                <p:cNvPr id="37" name="Object 3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="" xmlns:p14="http://schemas.microsoft.com/office/powerpoint/2010/main" val="2818071214"/>
                    </p:ext>
                  </p:extLst>
                </p:nvPr>
              </p:nvGraphicFramePr>
              <p:xfrm>
                <a:off x="2646695" y="2990007"/>
                <a:ext cx="276225" cy="368300"/>
              </p:xfrm>
              <a:graphic>
                <a:graphicData uri="http://schemas.openxmlformats.org/presentationml/2006/ole">
                  <p:oleObj spid="_x0000_s794629" name="Equation" r:id="rId12" imgW="152280" imgH="203040" progId="Equation.3">
                    <p:embed/>
                  </p:oleObj>
                </a:graphicData>
              </a:graphic>
            </p:graphicFrame>
          </p:grpSp>
          <p:graphicFrame>
            <p:nvGraphicFramePr>
              <p:cNvPr id="2" name="Object 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="" xmlns:p14="http://schemas.microsoft.com/office/powerpoint/2010/main" val="3061846153"/>
                  </p:ext>
                </p:extLst>
              </p:nvPr>
            </p:nvGraphicFramePr>
            <p:xfrm>
              <a:off x="2219325" y="2687638"/>
              <a:ext cx="371475" cy="776287"/>
            </p:xfrm>
            <a:graphic>
              <a:graphicData uri="http://schemas.openxmlformats.org/presentationml/2006/ole">
                <p:oleObj spid="_x0000_s794630" name="Equation" r:id="rId13" imgW="114120" imgH="241200" progId="Equation.3">
                  <p:embed/>
                </p:oleObj>
              </a:graphicData>
            </a:graphic>
          </p:graphicFrame>
        </p:grpSp>
      </p:grpSp>
    </p:spTree>
    <p:extLst>
      <p:ext uri="{BB962C8B-B14F-4D97-AF65-F5344CB8AC3E}">
        <p14:creationId xmlns="" xmlns:p14="http://schemas.microsoft.com/office/powerpoint/2010/main" val="335564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366" y="1686548"/>
            <a:ext cx="6280725" cy="4739469"/>
          </a:xfrm>
          <a:prstGeom prst="rect">
            <a:avLst/>
          </a:prstGeom>
        </p:spPr>
      </p:pic>
      <p:grpSp>
        <p:nvGrpSpPr>
          <p:cNvPr id="2" name="Group 23"/>
          <p:cNvGrpSpPr/>
          <p:nvPr/>
        </p:nvGrpSpPr>
        <p:grpSpPr>
          <a:xfrm>
            <a:off x="101336" y="-334696"/>
            <a:ext cx="9052560" cy="1742452"/>
            <a:chOff x="111470" y="-365919"/>
            <a:chExt cx="9957816" cy="1905000"/>
          </a:xfrm>
        </p:grpSpPr>
        <p:sp>
          <p:nvSpPr>
            <p:cNvPr id="26" name="Title 1"/>
            <p:cNvSpPr txBox="1">
              <a:spLocks/>
            </p:cNvSpPr>
            <p:nvPr/>
          </p:nvSpPr>
          <p:spPr>
            <a:xfrm>
              <a:off x="355881" y="15081"/>
              <a:ext cx="8711919" cy="1524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600" dirty="0" smtClean="0">
                  <a:solidFill>
                    <a:srgbClr val="FF0000"/>
                  </a:solidFill>
                </a:rPr>
                <a:t> </a:t>
              </a:r>
              <a:endParaRPr lang="en-US" sz="2900" dirty="0" smtClean="0">
                <a:solidFill>
                  <a:srgbClr val="FF0000"/>
                </a:solidFill>
              </a:endParaRPr>
            </a:p>
            <a:p>
              <a:r>
                <a:rPr lang="en-US" sz="3600" dirty="0" smtClean="0">
                  <a:solidFill>
                    <a:srgbClr val="FF0000"/>
                  </a:solidFill>
                </a:rPr>
                <a:t>L2 bin count Constraint</a:t>
              </a:r>
            </a:p>
          </p:txBody>
        </p:sp>
        <p:sp>
          <p:nvSpPr>
            <p:cNvPr id="27" name="Title 1"/>
            <p:cNvSpPr txBox="1">
              <a:spLocks/>
            </p:cNvSpPr>
            <p:nvPr/>
          </p:nvSpPr>
          <p:spPr>
            <a:xfrm>
              <a:off x="111470" y="-365919"/>
              <a:ext cx="9957816" cy="1366201"/>
            </a:xfrm>
            <a:prstGeom prst="rect">
              <a:avLst/>
            </a:prstGeom>
          </p:spPr>
          <p:txBody>
            <a:bodyPr vert="horz" lIns="100319" tIns="50159" rIns="100319" bIns="50159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Bound Optimization Vs. Level Sets </a:t>
              </a:r>
            </a:p>
          </p:txBody>
        </p:sp>
      </p:grp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10395" y="6396575"/>
            <a:ext cx="2133600" cy="365126"/>
          </a:xfrm>
        </p:spPr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8726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28" y="1686548"/>
            <a:ext cx="6133430" cy="4600073"/>
          </a:xfrm>
          <a:prstGeom prst="rect">
            <a:avLst/>
          </a:prstGeom>
        </p:spPr>
      </p:pic>
      <p:grpSp>
        <p:nvGrpSpPr>
          <p:cNvPr id="2" name="Group 23"/>
          <p:cNvGrpSpPr/>
          <p:nvPr/>
        </p:nvGrpSpPr>
        <p:grpSpPr>
          <a:xfrm>
            <a:off x="101336" y="-334696"/>
            <a:ext cx="9052560" cy="1742452"/>
            <a:chOff x="111470" y="-365919"/>
            <a:chExt cx="9957816" cy="1905000"/>
          </a:xfrm>
        </p:grpSpPr>
        <p:sp>
          <p:nvSpPr>
            <p:cNvPr id="26" name="Title 1"/>
            <p:cNvSpPr txBox="1">
              <a:spLocks/>
            </p:cNvSpPr>
            <p:nvPr/>
          </p:nvSpPr>
          <p:spPr>
            <a:xfrm>
              <a:off x="355881" y="15081"/>
              <a:ext cx="8711919" cy="1524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600" dirty="0" smtClean="0">
                  <a:solidFill>
                    <a:srgbClr val="FF0000"/>
                  </a:solidFill>
                </a:rPr>
                <a:t> </a:t>
              </a:r>
              <a:endParaRPr lang="en-US" sz="2900" dirty="0" smtClean="0">
                <a:solidFill>
                  <a:srgbClr val="FF0000"/>
                </a:solidFill>
              </a:endParaRPr>
            </a:p>
            <a:p>
              <a:r>
                <a:rPr lang="en-US" sz="3600" dirty="0" smtClean="0">
                  <a:solidFill>
                    <a:srgbClr val="FF0000"/>
                  </a:solidFill>
                </a:rPr>
                <a:t>L2 bin count Constraint</a:t>
              </a:r>
            </a:p>
          </p:txBody>
        </p:sp>
        <p:sp>
          <p:nvSpPr>
            <p:cNvPr id="27" name="Title 1"/>
            <p:cNvSpPr txBox="1">
              <a:spLocks/>
            </p:cNvSpPr>
            <p:nvPr/>
          </p:nvSpPr>
          <p:spPr>
            <a:xfrm>
              <a:off x="111470" y="-365919"/>
              <a:ext cx="9957816" cy="1366201"/>
            </a:xfrm>
            <a:prstGeom prst="rect">
              <a:avLst/>
            </a:prstGeom>
          </p:spPr>
          <p:txBody>
            <a:bodyPr vert="horz" lIns="100319" tIns="50159" rIns="100319" bIns="50159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Bound Optimization Vs. Level Sets </a:t>
              </a:r>
            </a:p>
          </p:txBody>
        </p:sp>
      </p:grp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10395" y="6396575"/>
            <a:ext cx="2133600" cy="365126"/>
          </a:xfrm>
        </p:spPr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7484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</a:t>
            </a:r>
            <a:r>
              <a:rPr lang="en-US" dirty="0" smtClean="0"/>
              <a:t>ntropy-based </a:t>
            </a:r>
            <a:r>
              <a:rPr lang="en-US" dirty="0" smtClean="0"/>
              <a:t>segmentation</a:t>
            </a:r>
            <a:endParaRPr lang="en-US" dirty="0"/>
          </a:p>
        </p:txBody>
      </p:sp>
      <p:grpSp>
        <p:nvGrpSpPr>
          <p:cNvPr id="5" name="Group 57"/>
          <p:cNvGrpSpPr>
            <a:grpSpLocks/>
          </p:cNvGrpSpPr>
          <p:nvPr/>
        </p:nvGrpSpPr>
        <p:grpSpPr bwMode="auto">
          <a:xfrm>
            <a:off x="4725828" y="1410053"/>
            <a:ext cx="4281445" cy="2027882"/>
            <a:chOff x="4643438" y="785794"/>
            <a:chExt cx="4429156" cy="2294822"/>
          </a:xfrm>
        </p:grpSpPr>
        <p:grpSp>
          <p:nvGrpSpPr>
            <p:cNvPr id="6" name="Group 37"/>
            <p:cNvGrpSpPr>
              <a:grpSpLocks noChangeAspect="1"/>
            </p:cNvGrpSpPr>
            <p:nvPr/>
          </p:nvGrpSpPr>
          <p:grpSpPr bwMode="auto">
            <a:xfrm>
              <a:off x="4955876" y="857232"/>
              <a:ext cx="2876068" cy="2055428"/>
              <a:chOff x="23689406" y="11789569"/>
              <a:chExt cx="6102131" cy="4281488"/>
            </a:xfrm>
          </p:grpSpPr>
          <p:pic>
            <p:nvPicPr>
              <p:cNvPr id="9" name="Picture 3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r="1556"/>
              <a:stretch>
                <a:fillRect/>
              </a:stretch>
            </p:blipFill>
            <p:spPr bwMode="auto">
              <a:xfrm>
                <a:off x="23689406" y="11789569"/>
                <a:ext cx="6102131" cy="428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24791450" y="11981361"/>
                <a:ext cx="1296760" cy="191794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 baseline="-25000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7240138" y="12040884"/>
                <a:ext cx="872367" cy="181543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8863615" y="12646029"/>
                <a:ext cx="599541" cy="91598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</p:grpSp>
        <p:sp>
          <p:nvSpPr>
            <p:cNvPr id="7" name="TextBox 49"/>
            <p:cNvSpPr txBox="1">
              <a:spLocks noChangeArrowheads="1"/>
            </p:cNvSpPr>
            <p:nvPr/>
          </p:nvSpPr>
          <p:spPr bwMode="auto">
            <a:xfrm>
              <a:off x="7479806" y="2035743"/>
              <a:ext cx="1592788" cy="1044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US" dirty="0" smtClean="0"/>
                <a:t>Interactive segmentation with box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43438" y="785794"/>
              <a:ext cx="4376768" cy="221456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3" name="Group 21"/>
          <p:cNvGrpSpPr/>
          <p:nvPr/>
        </p:nvGrpSpPr>
        <p:grpSpPr>
          <a:xfrm>
            <a:off x="559249" y="5084042"/>
            <a:ext cx="5621460" cy="647484"/>
            <a:chOff x="1787569" y="5084041"/>
            <a:chExt cx="5621460" cy="647484"/>
          </a:xfrm>
        </p:grpSpPr>
        <p:sp>
          <p:nvSpPr>
            <p:cNvPr id="18" name="TextBox 9"/>
            <p:cNvSpPr txBox="1">
              <a:spLocks noChangeArrowheads="1"/>
            </p:cNvSpPr>
            <p:nvPr/>
          </p:nvSpPr>
          <p:spPr bwMode="auto">
            <a:xfrm>
              <a:off x="1787569" y="5084041"/>
              <a:ext cx="2062434" cy="647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CA" dirty="0"/>
                <a:t>volume </a:t>
              </a:r>
              <a:endParaRPr lang="en-CA" dirty="0" smtClean="0"/>
            </a:p>
            <a:p>
              <a:pPr algn="ctr"/>
              <a:r>
                <a:rPr lang="en-CA" dirty="0" smtClean="0"/>
                <a:t>balancing</a:t>
              </a:r>
              <a:endParaRPr lang="en-CA" dirty="0"/>
            </a:p>
          </p:txBody>
        </p:sp>
        <p:sp>
          <p:nvSpPr>
            <p:cNvPr id="19" name="TextBox 9"/>
            <p:cNvSpPr txBox="1">
              <a:spLocks noChangeArrowheads="1"/>
            </p:cNvSpPr>
            <p:nvPr/>
          </p:nvSpPr>
          <p:spPr bwMode="auto">
            <a:xfrm>
              <a:off x="5346595" y="5187505"/>
              <a:ext cx="2062434" cy="365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CA" dirty="0" smtClean="0"/>
                <a:t>color consistency</a:t>
              </a:r>
              <a:endParaRPr lang="en-CA" dirty="0"/>
            </a:p>
          </p:txBody>
        </p:sp>
      </p:grpSp>
      <p:grpSp>
        <p:nvGrpSpPr>
          <p:cNvPr id="20" name="Group 149"/>
          <p:cNvGrpSpPr/>
          <p:nvPr/>
        </p:nvGrpSpPr>
        <p:grpSpPr>
          <a:xfrm>
            <a:off x="6705600" y="5193272"/>
            <a:ext cx="2362200" cy="1110695"/>
            <a:chOff x="6324600" y="4068877"/>
            <a:chExt cx="2362200" cy="1110695"/>
          </a:xfrm>
        </p:grpSpPr>
        <p:graphicFrame>
          <p:nvGraphicFramePr>
            <p:cNvPr id="21" name="Object 14"/>
            <p:cNvGraphicFramePr>
              <a:graphicFrameLocks noChangeAspect="1"/>
            </p:cNvGraphicFramePr>
            <p:nvPr/>
          </p:nvGraphicFramePr>
          <p:xfrm>
            <a:off x="6935788" y="4517584"/>
            <a:ext cx="1687512" cy="661988"/>
          </p:xfrm>
          <a:graphic>
            <a:graphicData uri="http://schemas.openxmlformats.org/presentationml/2006/ole">
              <p:oleObj spid="_x0000_s589829" name="Equation" r:id="rId4" imgW="990360" imgH="355320" progId="Equation.3">
                <p:embed/>
              </p:oleObj>
            </a:graphicData>
          </a:graphic>
        </p:graphicFrame>
        <p:sp>
          <p:nvSpPr>
            <p:cNvPr id="22" name="TextBox 9"/>
            <p:cNvSpPr txBox="1">
              <a:spLocks noChangeArrowheads="1"/>
            </p:cNvSpPr>
            <p:nvPr/>
          </p:nvSpPr>
          <p:spPr bwMode="auto">
            <a:xfrm>
              <a:off x="6324600" y="4068877"/>
              <a:ext cx="2362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CA" dirty="0" smtClean="0"/>
                <a:t>boundary smoothness</a:t>
              </a:r>
              <a:endParaRPr lang="en-CA" dirty="0"/>
            </a:p>
          </p:txBody>
        </p:sp>
      </p:grpSp>
      <p:grpSp>
        <p:nvGrpSpPr>
          <p:cNvPr id="23" name="Group 126"/>
          <p:cNvGrpSpPr/>
          <p:nvPr/>
        </p:nvGrpSpPr>
        <p:grpSpPr>
          <a:xfrm>
            <a:off x="436506" y="5316269"/>
            <a:ext cx="6199497" cy="1397357"/>
            <a:chOff x="436502" y="5316271"/>
            <a:chExt cx="6199497" cy="1397358"/>
          </a:xfrm>
        </p:grpSpPr>
        <p:cxnSp>
          <p:nvCxnSpPr>
            <p:cNvPr id="24" name="Straight Connector 23"/>
            <p:cNvCxnSpPr>
              <a:stCxn id="44" idx="2"/>
            </p:cNvCxnSpPr>
            <p:nvPr/>
          </p:nvCxnSpPr>
          <p:spPr bwMode="auto">
            <a:xfrm>
              <a:off x="2482449" y="5504641"/>
              <a:ext cx="15091" cy="814272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tx1"/>
              </a:solidFill>
              <a:prstDash val="dash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5105094" y="5534211"/>
              <a:ext cx="15091" cy="814272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tx1"/>
              </a:solidFill>
              <a:prstDash val="dash"/>
              <a:miter lim="800000"/>
              <a:headEnd type="none" w="med" len="med"/>
              <a:tailEnd type="none" w="med" len="med"/>
            </a:ln>
            <a:effectLst/>
          </p:spPr>
        </p:cxnSp>
        <p:grpSp>
          <p:nvGrpSpPr>
            <p:cNvPr id="26" name="Group 113"/>
            <p:cNvGrpSpPr/>
            <p:nvPr/>
          </p:nvGrpSpPr>
          <p:grpSpPr>
            <a:xfrm>
              <a:off x="436502" y="5316271"/>
              <a:ext cx="6199497" cy="1397358"/>
              <a:chOff x="436502" y="5316271"/>
              <a:chExt cx="6199497" cy="1397358"/>
            </a:xfrm>
          </p:grpSpPr>
          <p:grpSp>
            <p:nvGrpSpPr>
              <p:cNvPr id="27" name="Group 61"/>
              <p:cNvGrpSpPr/>
              <p:nvPr/>
            </p:nvGrpSpPr>
            <p:grpSpPr>
              <a:xfrm>
                <a:off x="536664" y="5316271"/>
                <a:ext cx="6099335" cy="1176664"/>
                <a:chOff x="1764984" y="5316271"/>
                <a:chExt cx="6099335" cy="1176664"/>
              </a:xfrm>
            </p:grpSpPr>
            <p:grpSp>
              <p:nvGrpSpPr>
                <p:cNvPr id="36" name="Group 53"/>
                <p:cNvGrpSpPr/>
                <p:nvPr/>
              </p:nvGrpSpPr>
              <p:grpSpPr>
                <a:xfrm>
                  <a:off x="1764984" y="5316271"/>
                  <a:ext cx="2603218" cy="1173126"/>
                  <a:chOff x="1637388" y="5316271"/>
                  <a:chExt cx="2603218" cy="1173126"/>
                </a:xfrm>
              </p:grpSpPr>
              <p:cxnSp>
                <p:nvCxnSpPr>
                  <p:cNvPr id="42" name="Straight Arrow Connector 41"/>
                  <p:cNvCxnSpPr/>
                  <p:nvPr/>
                </p:nvCxnSpPr>
                <p:spPr bwMode="auto">
                  <a:xfrm>
                    <a:off x="1637388" y="6336996"/>
                    <a:ext cx="2179700" cy="9"/>
                  </a:xfrm>
                  <a:prstGeom prst="straightConnector1">
                    <a:avLst/>
                  </a:prstGeom>
                  <a:solidFill>
                    <a:schemeClr val="folHlink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arrow"/>
                  </a:ln>
                  <a:effectLst/>
                </p:spPr>
              </p:cxnSp>
              <p:cxnSp>
                <p:nvCxnSpPr>
                  <p:cNvPr id="43" name="Straight Arrow Connector 42"/>
                  <p:cNvCxnSpPr/>
                  <p:nvPr/>
                </p:nvCxnSpPr>
                <p:spPr bwMode="auto">
                  <a:xfrm flipH="1" flipV="1">
                    <a:off x="1786244" y="5316271"/>
                    <a:ext cx="3544" cy="1173126"/>
                  </a:xfrm>
                  <a:prstGeom prst="straightConnector1">
                    <a:avLst/>
                  </a:prstGeom>
                  <a:solidFill>
                    <a:schemeClr val="folHlink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arrow"/>
                  </a:ln>
                  <a:effectLst/>
                </p:spPr>
              </p:cxnSp>
              <p:sp>
                <p:nvSpPr>
                  <p:cNvPr id="44" name="Freeform 43"/>
                  <p:cNvSpPr/>
                  <p:nvPr/>
                </p:nvSpPr>
                <p:spPr bwMode="auto">
                  <a:xfrm>
                    <a:off x="1786245" y="5504641"/>
                    <a:ext cx="1796928" cy="818707"/>
                  </a:xfrm>
                  <a:custGeom>
                    <a:avLst/>
                    <a:gdLst>
                      <a:gd name="connsiteX0" fmla="*/ 0 w 1360967"/>
                      <a:gd name="connsiteY0" fmla="*/ 0 h 818707"/>
                      <a:gd name="connsiteX1" fmla="*/ 712381 w 1360967"/>
                      <a:gd name="connsiteY1" fmla="*/ 818707 h 818707"/>
                      <a:gd name="connsiteX2" fmla="*/ 1360967 w 1360967"/>
                      <a:gd name="connsiteY2" fmla="*/ 0 h 818707"/>
                      <a:gd name="connsiteX0" fmla="*/ 0 w 1360967"/>
                      <a:gd name="connsiteY0" fmla="*/ 0 h 818707"/>
                      <a:gd name="connsiteX1" fmla="*/ 712381 w 1360967"/>
                      <a:gd name="connsiteY1" fmla="*/ 818707 h 818707"/>
                      <a:gd name="connsiteX2" fmla="*/ 1360967 w 1360967"/>
                      <a:gd name="connsiteY2" fmla="*/ 0 h 818707"/>
                      <a:gd name="connsiteX0" fmla="*/ 0 w 1360967"/>
                      <a:gd name="connsiteY0" fmla="*/ 0 h 818707"/>
                      <a:gd name="connsiteX1" fmla="*/ 712381 w 1360967"/>
                      <a:gd name="connsiteY1" fmla="*/ 818707 h 818707"/>
                      <a:gd name="connsiteX2" fmla="*/ 1360967 w 1360967"/>
                      <a:gd name="connsiteY2" fmla="*/ 0 h 8187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60967" h="818707">
                        <a:moveTo>
                          <a:pt x="0" y="0"/>
                        </a:moveTo>
                        <a:cubicBezTo>
                          <a:pt x="178981" y="579474"/>
                          <a:pt x="485553" y="818707"/>
                          <a:pt x="712381" y="818707"/>
                        </a:cubicBezTo>
                        <a:cubicBezTo>
                          <a:pt x="939209" y="818707"/>
                          <a:pt x="1192618" y="579474"/>
                          <a:pt x="1360967" y="0"/>
                        </a:cubicBezTo>
                      </a:path>
                    </a:pathLst>
                  </a:custGeom>
                  <a:noFill/>
                  <a:ln w="41275" cap="flat" cmpd="sng" algn="ctr">
                    <a:solidFill>
                      <a:schemeClr val="accent6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CA" sz="1600" dirty="0" smtClean="0">
                      <a:latin typeface="Tahoma" pitchFamily="34" charset="0"/>
                    </a:endParaRPr>
                  </a:p>
                </p:txBody>
              </p:sp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3740148" y="6036955"/>
                    <a:ext cx="50045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|</a:t>
                    </a:r>
                    <a:r>
                      <a:rPr lang="en-US" i="1" dirty="0" smtClean="0">
                        <a:latin typeface="+mn-lt"/>
                      </a:rPr>
                      <a:t>S</a:t>
                    </a:r>
                    <a:r>
                      <a:rPr lang="en-US" dirty="0" smtClean="0"/>
                      <a:t>|</a:t>
                    </a:r>
                    <a:endParaRPr lang="en-CA" dirty="0"/>
                  </a:p>
                </p:txBody>
              </p:sp>
            </p:grpSp>
            <p:grpSp>
              <p:nvGrpSpPr>
                <p:cNvPr id="37" name="Group 55"/>
                <p:cNvGrpSpPr/>
                <p:nvPr/>
              </p:nvGrpSpPr>
              <p:grpSpPr>
                <a:xfrm>
                  <a:off x="5266779" y="5319809"/>
                  <a:ext cx="2597540" cy="1173126"/>
                  <a:chOff x="1637388" y="5316271"/>
                  <a:chExt cx="2597540" cy="1173126"/>
                </a:xfrm>
              </p:grpSpPr>
              <p:cxnSp>
                <p:nvCxnSpPr>
                  <p:cNvPr id="38" name="Straight Arrow Connector 37"/>
                  <p:cNvCxnSpPr/>
                  <p:nvPr/>
                </p:nvCxnSpPr>
                <p:spPr bwMode="auto">
                  <a:xfrm>
                    <a:off x="1637388" y="6336996"/>
                    <a:ext cx="2179700" cy="9"/>
                  </a:xfrm>
                  <a:prstGeom prst="straightConnector1">
                    <a:avLst/>
                  </a:prstGeom>
                  <a:solidFill>
                    <a:schemeClr val="folHlink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arrow"/>
                  </a:ln>
                  <a:effectLst/>
                </p:spPr>
              </p:cxnSp>
              <p:cxnSp>
                <p:nvCxnSpPr>
                  <p:cNvPr id="39" name="Straight Arrow Connector 38"/>
                  <p:cNvCxnSpPr/>
                  <p:nvPr/>
                </p:nvCxnSpPr>
                <p:spPr bwMode="auto">
                  <a:xfrm flipH="1" flipV="1">
                    <a:off x="1786244" y="5316271"/>
                    <a:ext cx="3544" cy="1173126"/>
                  </a:xfrm>
                  <a:prstGeom prst="straightConnector1">
                    <a:avLst/>
                  </a:prstGeom>
                  <a:solidFill>
                    <a:schemeClr val="folHlink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arrow"/>
                  </a:ln>
                  <a:effectLst/>
                </p:spPr>
              </p:cxnSp>
              <p:sp>
                <p:nvSpPr>
                  <p:cNvPr id="40" name="Freeform 39"/>
                  <p:cNvSpPr/>
                  <p:nvPr/>
                </p:nvSpPr>
                <p:spPr bwMode="auto">
                  <a:xfrm flipV="1">
                    <a:off x="1807510" y="5567955"/>
                    <a:ext cx="1771973" cy="758441"/>
                  </a:xfrm>
                  <a:custGeom>
                    <a:avLst/>
                    <a:gdLst>
                      <a:gd name="connsiteX0" fmla="*/ 0 w 1360967"/>
                      <a:gd name="connsiteY0" fmla="*/ 0 h 818707"/>
                      <a:gd name="connsiteX1" fmla="*/ 712381 w 1360967"/>
                      <a:gd name="connsiteY1" fmla="*/ 818707 h 818707"/>
                      <a:gd name="connsiteX2" fmla="*/ 1360967 w 1360967"/>
                      <a:gd name="connsiteY2" fmla="*/ 0 h 818707"/>
                      <a:gd name="connsiteX0" fmla="*/ 0 w 1360967"/>
                      <a:gd name="connsiteY0" fmla="*/ 0 h 818707"/>
                      <a:gd name="connsiteX1" fmla="*/ 712381 w 1360967"/>
                      <a:gd name="connsiteY1" fmla="*/ 818707 h 818707"/>
                      <a:gd name="connsiteX2" fmla="*/ 1360967 w 1360967"/>
                      <a:gd name="connsiteY2" fmla="*/ 0 h 818707"/>
                      <a:gd name="connsiteX0" fmla="*/ 0 w 1360967"/>
                      <a:gd name="connsiteY0" fmla="*/ 0 h 818707"/>
                      <a:gd name="connsiteX1" fmla="*/ 712381 w 1360967"/>
                      <a:gd name="connsiteY1" fmla="*/ 818707 h 818707"/>
                      <a:gd name="connsiteX2" fmla="*/ 1360967 w 1360967"/>
                      <a:gd name="connsiteY2" fmla="*/ 0 h 8187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60967" h="818707">
                        <a:moveTo>
                          <a:pt x="0" y="0"/>
                        </a:moveTo>
                        <a:cubicBezTo>
                          <a:pt x="178981" y="579474"/>
                          <a:pt x="485553" y="818707"/>
                          <a:pt x="712381" y="818707"/>
                        </a:cubicBezTo>
                        <a:cubicBezTo>
                          <a:pt x="939209" y="818707"/>
                          <a:pt x="1192618" y="579474"/>
                          <a:pt x="1360967" y="0"/>
                        </a:cubicBezTo>
                      </a:path>
                    </a:pathLst>
                  </a:custGeom>
                  <a:noFill/>
                  <a:ln w="41275" cap="flat" cmpd="sng" algn="ctr">
                    <a:solidFill>
                      <a:srgbClr val="C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CA" sz="1600" dirty="0" smtClean="0">
                      <a:latin typeface="Tahoma" pitchFamily="34" charset="0"/>
                    </a:endParaRPr>
                  </a:p>
                </p:txBody>
              </p:sp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3699204" y="6009659"/>
                    <a:ext cx="5357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|</a:t>
                    </a:r>
                    <a:r>
                      <a:rPr lang="en-US" i="1" dirty="0" smtClean="0">
                        <a:latin typeface="+mn-lt"/>
                      </a:rPr>
                      <a:t>S</a:t>
                    </a:r>
                    <a:r>
                      <a:rPr lang="en-US" i="1" baseline="-25000" dirty="0" smtClean="0">
                        <a:latin typeface="+mn-lt"/>
                      </a:rPr>
                      <a:t>i</a:t>
                    </a:r>
                    <a:r>
                      <a:rPr lang="en-US" dirty="0" smtClean="0"/>
                      <a:t>|</a:t>
                    </a:r>
                    <a:endParaRPr lang="en-CA" dirty="0"/>
                  </a:p>
                </p:txBody>
              </p:sp>
            </p:grpSp>
          </p:grpSp>
          <p:grpSp>
            <p:nvGrpSpPr>
              <p:cNvPr id="28" name="Group 111"/>
              <p:cNvGrpSpPr/>
              <p:nvPr/>
            </p:nvGrpSpPr>
            <p:grpSpPr>
              <a:xfrm>
                <a:off x="436502" y="6328374"/>
                <a:ext cx="2291142" cy="385255"/>
                <a:chOff x="436502" y="6328374"/>
                <a:chExt cx="2291142" cy="385255"/>
              </a:xfrm>
            </p:grpSpPr>
            <p:sp>
              <p:nvSpPr>
                <p:cNvPr id="33" name="Rectangle 32"/>
                <p:cNvSpPr/>
                <p:nvPr/>
              </p:nvSpPr>
              <p:spPr>
                <a:xfrm>
                  <a:off x="2272070" y="6328374"/>
                  <a:ext cx="45557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>
                      <a:latin typeface="Symbol" pitchFamily="18" charset="2"/>
                    </a:rPr>
                    <a:t>|</a:t>
                  </a:r>
                  <a:r>
                    <a:rPr lang="en-US" i="1" dirty="0" smtClean="0">
                      <a:latin typeface="Symbol" pitchFamily="18" charset="2"/>
                    </a:rPr>
                    <a:t>W</a:t>
                  </a:r>
                  <a:r>
                    <a:rPr lang="en-US" dirty="0" smtClean="0">
                      <a:latin typeface="Symbol" pitchFamily="18" charset="2"/>
                    </a:rPr>
                    <a:t>|</a:t>
                  </a:r>
                  <a:endParaRPr lang="en-CA" dirty="0"/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1332649" y="6344297"/>
                  <a:ext cx="6351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>
                      <a:latin typeface="Symbol" pitchFamily="18" charset="2"/>
                    </a:rPr>
                    <a:t>|</a:t>
                  </a:r>
                  <a:r>
                    <a:rPr lang="en-US" i="1" dirty="0" smtClean="0">
                      <a:latin typeface="Symbol" pitchFamily="18" charset="2"/>
                    </a:rPr>
                    <a:t>W</a:t>
                  </a:r>
                  <a:r>
                    <a:rPr lang="en-US" dirty="0" smtClean="0">
                      <a:latin typeface="Symbol" pitchFamily="18" charset="2"/>
                    </a:rPr>
                    <a:t>|/2</a:t>
                  </a:r>
                  <a:endParaRPr lang="en-CA" dirty="0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436502" y="6330652"/>
                  <a:ext cx="3000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>
                      <a:latin typeface="Symbol" pitchFamily="18" charset="2"/>
                    </a:rPr>
                    <a:t>0</a:t>
                  </a:r>
                  <a:endParaRPr lang="en-CA" dirty="0"/>
                </a:p>
              </p:txBody>
            </p:sp>
          </p:grpSp>
          <p:grpSp>
            <p:nvGrpSpPr>
              <p:cNvPr id="29" name="Group 112"/>
              <p:cNvGrpSpPr/>
              <p:nvPr/>
            </p:nvGrpSpPr>
            <p:grpSpPr>
              <a:xfrm>
                <a:off x="3955349" y="6330650"/>
                <a:ext cx="2235481" cy="380707"/>
                <a:chOff x="3955349" y="6330650"/>
                <a:chExt cx="2235481" cy="380707"/>
              </a:xfrm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5699990" y="6330650"/>
                  <a:ext cx="49084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>
                      <a:latin typeface="Symbol" pitchFamily="18" charset="2"/>
                    </a:rPr>
                    <a:t>|</a:t>
                  </a:r>
                  <a:r>
                    <a:rPr lang="en-US" i="1" dirty="0" err="1" smtClean="0">
                      <a:latin typeface="Symbol" pitchFamily="18" charset="2"/>
                    </a:rPr>
                    <a:t>W</a:t>
                  </a:r>
                  <a:r>
                    <a:rPr lang="en-US" i="1" baseline="-25000" dirty="0" err="1" smtClean="0">
                      <a:latin typeface="+mn-lt"/>
                    </a:rPr>
                    <a:t>i</a:t>
                  </a:r>
                  <a:r>
                    <a:rPr lang="en-US" dirty="0" smtClean="0">
                      <a:latin typeface="Symbol" pitchFamily="18" charset="2"/>
                    </a:rPr>
                    <a:t>|</a:t>
                  </a:r>
                  <a:endParaRPr lang="en-CA" dirty="0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3955349" y="6342025"/>
                  <a:ext cx="3000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>
                      <a:latin typeface="Symbol" pitchFamily="18" charset="2"/>
                    </a:rPr>
                    <a:t>0</a:t>
                  </a:r>
                  <a:endParaRPr lang="en-CA" dirty="0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4760550" y="6332921"/>
                  <a:ext cx="67037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>
                      <a:latin typeface="Symbol" pitchFamily="18" charset="2"/>
                    </a:rPr>
                    <a:t>|</a:t>
                  </a:r>
                  <a:r>
                    <a:rPr lang="en-US" i="1" dirty="0" err="1" smtClean="0">
                      <a:latin typeface="Symbol" pitchFamily="18" charset="2"/>
                    </a:rPr>
                    <a:t>W</a:t>
                  </a:r>
                  <a:r>
                    <a:rPr lang="en-US" i="1" baseline="-25000" dirty="0" err="1" smtClean="0">
                      <a:latin typeface="+mn-lt"/>
                    </a:rPr>
                    <a:t>i</a:t>
                  </a:r>
                  <a:r>
                    <a:rPr lang="en-US" dirty="0" smtClean="0">
                      <a:latin typeface="Symbol" pitchFamily="18" charset="2"/>
                    </a:rPr>
                    <a:t>|/2</a:t>
                  </a:r>
                  <a:endParaRPr lang="en-CA" dirty="0"/>
                </a:p>
              </p:txBody>
            </p:sp>
          </p:grpSp>
        </p:grpSp>
      </p:grpSp>
      <p:sp>
        <p:nvSpPr>
          <p:cNvPr id="46" name="TextBox 9"/>
          <p:cNvSpPr txBox="1">
            <a:spLocks noChangeArrowheads="1"/>
          </p:cNvSpPr>
          <p:nvPr/>
        </p:nvSpPr>
        <p:spPr bwMode="auto">
          <a:xfrm>
            <a:off x="3119168" y="5562604"/>
            <a:ext cx="7670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03" tIns="45700" rIns="91403" bIns="45700">
            <a:spAutoFit/>
          </a:bodyPr>
          <a:lstStyle/>
          <a:p>
            <a:pPr algn="ctr"/>
            <a:r>
              <a:rPr lang="en-CA" sz="3600" dirty="0" smtClean="0"/>
              <a:t>+</a:t>
            </a:r>
            <a:endParaRPr lang="en-CA" sz="3600" dirty="0"/>
          </a:p>
        </p:txBody>
      </p:sp>
      <p:sp>
        <p:nvSpPr>
          <p:cNvPr id="47" name="TextBox 9"/>
          <p:cNvSpPr txBox="1">
            <a:spLocks noChangeArrowheads="1"/>
          </p:cNvSpPr>
          <p:nvPr/>
        </p:nvSpPr>
        <p:spPr bwMode="auto">
          <a:xfrm>
            <a:off x="6548168" y="5562604"/>
            <a:ext cx="7670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03" tIns="45700" rIns="91403" bIns="45700">
            <a:spAutoFit/>
          </a:bodyPr>
          <a:lstStyle/>
          <a:p>
            <a:pPr algn="ctr"/>
            <a:r>
              <a:rPr lang="en-CA" sz="3600" dirty="0" smtClean="0"/>
              <a:t>+</a:t>
            </a:r>
            <a:endParaRPr lang="en-CA" sz="3600" dirty="0"/>
          </a:p>
        </p:txBody>
      </p:sp>
      <p:sp>
        <p:nvSpPr>
          <p:cNvPr id="48" name="TextBox 47"/>
          <p:cNvSpPr txBox="1"/>
          <p:nvPr/>
        </p:nvSpPr>
        <p:spPr>
          <a:xfrm>
            <a:off x="5334003" y="4800603"/>
            <a:ext cx="1962115" cy="374169"/>
          </a:xfrm>
          <a:prstGeom prst="rect">
            <a:avLst/>
          </a:prstGeom>
          <a:noFill/>
        </p:spPr>
        <p:txBody>
          <a:bodyPr wrap="none" lIns="91403" tIns="45700" rIns="91403" bIns="45700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submodular terms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7200" y="4800603"/>
            <a:ext cx="2316232" cy="374169"/>
          </a:xfrm>
          <a:prstGeom prst="rect">
            <a:avLst/>
          </a:prstGeom>
          <a:noFill/>
        </p:spPr>
        <p:txBody>
          <a:bodyPr wrap="none" lIns="91403" tIns="45700" rIns="91403" bIns="45700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non-submodular term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838200" y="1143004"/>
            <a:ext cx="6553200" cy="4927115"/>
            <a:chOff x="1295400" y="1397485"/>
            <a:chExt cx="6553200" cy="4927115"/>
          </a:xfrm>
        </p:grpSpPr>
        <p:pic>
          <p:nvPicPr>
            <p:cNvPr id="741379" name="Picture 3" descr="C:\home\Papers\ECCV14_pbo\ECCV2014_pPBC\submission\images\errors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95400" y="1397485"/>
              <a:ext cx="6553200" cy="4927115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2497082" y="4572000"/>
              <a:ext cx="8322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1.8 sec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27501" y="4812268"/>
              <a:ext cx="8322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1.3 sec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308501" y="5345668"/>
              <a:ext cx="9492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11.9 sec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01882" y="2209800"/>
              <a:ext cx="8915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576 sec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4724402"/>
            <a:ext cx="4038600" cy="533400"/>
          </a:xfrm>
        </p:spPr>
        <p:txBody>
          <a:bodyPr>
            <a:noAutofit/>
          </a:bodyPr>
          <a:lstStyle/>
          <a:p>
            <a:r>
              <a:rPr lang="en-US" sz="1800" b="1" i="1" dirty="0" smtClean="0"/>
              <a:t>Pseudo-Bound optimization </a:t>
            </a:r>
            <a:r>
              <a:rPr lang="en-US" sz="1800" dirty="0" smtClean="0"/>
              <a:t>[ECCV 2014]</a:t>
            </a:r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6281749" y="4267200"/>
            <a:ext cx="2131099" cy="374169"/>
          </a:xfrm>
          <a:prstGeom prst="rect">
            <a:avLst/>
          </a:prstGeom>
        </p:spPr>
        <p:txBody>
          <a:bodyPr wrap="none" lIns="91403" tIns="45700" rIns="91403" bIns="4570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One-Cut </a:t>
            </a:r>
            <a:r>
              <a:rPr lang="en-US" dirty="0" smtClean="0">
                <a:solidFill>
                  <a:srgbClr val="FF0000"/>
                </a:solidFill>
              </a:rPr>
              <a:t>[ICCV 2013]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29472" y="1143001"/>
            <a:ext cx="2740940" cy="655684"/>
          </a:xfrm>
          <a:prstGeom prst="rect">
            <a:avLst/>
          </a:prstGeom>
        </p:spPr>
        <p:txBody>
          <a:bodyPr wrap="none" lIns="91403" tIns="45700" rIns="91403" bIns="45700">
            <a:spAutoFit/>
          </a:bodyPr>
          <a:lstStyle/>
          <a:p>
            <a:pPr algn="ctr"/>
            <a:r>
              <a:rPr lang="en-US" b="1" i="1" dirty="0" err="1" smtClean="0">
                <a:solidFill>
                  <a:srgbClr val="0000FF"/>
                </a:solidFill>
              </a:rPr>
              <a:t>GrabCut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en-US" b="1" i="1" dirty="0" smtClean="0">
                <a:solidFill>
                  <a:srgbClr val="0000FF"/>
                </a:solidFill>
              </a:rPr>
              <a:t>(block-coordinate descent)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09801" y="1650515"/>
            <a:ext cx="2127485" cy="374169"/>
          </a:xfrm>
          <a:prstGeom prst="rect">
            <a:avLst/>
          </a:prstGeom>
        </p:spPr>
        <p:txBody>
          <a:bodyPr wrap="none" lIns="91403" tIns="45700" rIns="91403" bIns="45700">
            <a:spAutoFit/>
          </a:bodyPr>
          <a:lstStyle/>
          <a:p>
            <a:r>
              <a:rPr lang="en-US" b="1" i="1" dirty="0" smtClean="0">
                <a:solidFill>
                  <a:srgbClr val="00FF00"/>
                </a:solidFill>
              </a:rPr>
              <a:t>Dual Decomposition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80962" y="2432652"/>
            <a:ext cx="1997015" cy="1460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0" rIns="91403" bIns="45700"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533400" y="76204"/>
            <a:ext cx="8229600" cy="1143000"/>
          </a:xfrm>
          <a:prstGeom prst="rect">
            <a:avLst/>
          </a:prstGeom>
        </p:spPr>
        <p:txBody>
          <a:bodyPr vert="horz" lIns="91403" tIns="45700" rIns="91403" bIns="4570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Entropy-based segmentation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auto">
          <a:xfrm>
            <a:off x="212206" y="1998910"/>
            <a:ext cx="8559206" cy="1131721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03" tIns="45700" rIns="91403" bIns="457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Submodular set functions</a:t>
            </a:r>
            <a:endParaRPr lang="en-US" dirty="0"/>
          </a:p>
        </p:txBody>
      </p:sp>
      <p:grpSp>
        <p:nvGrpSpPr>
          <p:cNvPr id="3" name="Group 14"/>
          <p:cNvGrpSpPr/>
          <p:nvPr/>
        </p:nvGrpSpPr>
        <p:grpSpPr>
          <a:xfrm>
            <a:off x="383951" y="1956313"/>
            <a:ext cx="8453886" cy="1158362"/>
            <a:chOff x="255931" y="4089833"/>
            <a:chExt cx="8453886" cy="1158362"/>
          </a:xfrm>
        </p:grpSpPr>
        <p:sp>
          <p:nvSpPr>
            <p:cNvPr id="11" name="TextBox 10"/>
            <p:cNvSpPr txBox="1"/>
            <p:nvPr/>
          </p:nvSpPr>
          <p:spPr>
            <a:xfrm>
              <a:off x="255931" y="4163393"/>
              <a:ext cx="84538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Set function                            is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submodular</a:t>
              </a:r>
              <a:r>
                <a:rPr lang="en-US" sz="2400" dirty="0" smtClean="0"/>
                <a:t> if for any</a:t>
              </a:r>
              <a:endParaRPr lang="en-US" sz="2400" dirty="0"/>
            </a:p>
          </p:txBody>
        </p:sp>
        <p:graphicFrame>
          <p:nvGraphicFramePr>
            <p:cNvPr id="794630" name="Object 6"/>
            <p:cNvGraphicFramePr>
              <a:graphicFrameLocks noChangeAspect="1"/>
            </p:cNvGraphicFramePr>
            <p:nvPr/>
          </p:nvGraphicFramePr>
          <p:xfrm>
            <a:off x="1975359" y="4089833"/>
            <a:ext cx="1777890" cy="520358"/>
          </p:xfrm>
          <a:graphic>
            <a:graphicData uri="http://schemas.openxmlformats.org/presentationml/2006/ole">
              <p:oleObj spid="_x0000_s728066" name="Equation" r:id="rId3" imgW="723600" imgH="203040" progId="Equation.3">
                <p:embed/>
              </p:oleObj>
            </a:graphicData>
          </a:graphic>
        </p:graphicFrame>
        <p:graphicFrame>
          <p:nvGraphicFramePr>
            <p:cNvPr id="794631" name="Object 7"/>
            <p:cNvGraphicFramePr>
              <a:graphicFrameLocks noChangeAspect="1"/>
            </p:cNvGraphicFramePr>
            <p:nvPr/>
          </p:nvGraphicFramePr>
          <p:xfrm>
            <a:off x="1373759" y="4678283"/>
            <a:ext cx="5921375" cy="569912"/>
          </p:xfrm>
          <a:graphic>
            <a:graphicData uri="http://schemas.openxmlformats.org/presentationml/2006/ole">
              <p:oleObj spid="_x0000_s728067" name="Equation" r:id="rId4" imgW="2197080" imgH="203040" progId="Equation.3">
                <p:embed/>
              </p:oleObj>
            </a:graphicData>
          </a:graphic>
        </p:graphicFrame>
        <p:graphicFrame>
          <p:nvGraphicFramePr>
            <p:cNvPr id="794632" name="Object 8"/>
            <p:cNvGraphicFramePr>
              <a:graphicFrameLocks noChangeAspect="1"/>
            </p:cNvGraphicFramePr>
            <p:nvPr/>
          </p:nvGraphicFramePr>
          <p:xfrm>
            <a:off x="7105207" y="4167288"/>
            <a:ext cx="1407858" cy="488559"/>
          </p:xfrm>
          <a:graphic>
            <a:graphicData uri="http://schemas.openxmlformats.org/presentationml/2006/ole">
              <p:oleObj spid="_x0000_s728068" name="Equation" r:id="rId5" imgW="571320" imgH="190440" progId="Equation.3">
                <p:embed/>
              </p:oleObj>
            </a:graphicData>
          </a:graphic>
        </p:graphicFrame>
      </p:grpSp>
      <p:sp>
        <p:nvSpPr>
          <p:cNvPr id="12" name="TextBox 11"/>
          <p:cNvSpPr txBox="1"/>
          <p:nvPr/>
        </p:nvSpPr>
        <p:spPr>
          <a:xfrm>
            <a:off x="986761" y="5174280"/>
            <a:ext cx="6373272" cy="1200288"/>
          </a:xfrm>
          <a:prstGeom prst="rect">
            <a:avLst/>
          </a:prstGeom>
          <a:noFill/>
        </p:spPr>
        <p:txBody>
          <a:bodyPr wrap="none" lIns="91403" tIns="45700" rIns="91403" bIns="45700" rtlCol="0">
            <a:spAutoFit/>
          </a:bodyPr>
          <a:lstStyle/>
          <a:p>
            <a:pPr algn="ctr"/>
            <a:r>
              <a:rPr lang="en-US" sz="2400" b="1" dirty="0" smtClean="0"/>
              <a:t>Significance</a:t>
            </a:r>
            <a:r>
              <a:rPr lang="en-US" sz="2400" dirty="0" smtClean="0"/>
              <a:t>: any submodular set function can be </a:t>
            </a:r>
          </a:p>
          <a:p>
            <a:pPr algn="ctr"/>
            <a:r>
              <a:rPr lang="en-US" sz="2400" dirty="0" smtClean="0"/>
              <a:t>globally optimized in polynomial time </a:t>
            </a:r>
          </a:p>
          <a:p>
            <a:pPr algn="ctr"/>
            <a:r>
              <a:rPr lang="en-US" sz="2400" dirty="0" smtClean="0"/>
              <a:t>[</a:t>
            </a:r>
            <a:r>
              <a:rPr lang="en-US" sz="2400" dirty="0" err="1" smtClean="0"/>
              <a:t>Grotschel</a:t>
            </a:r>
            <a:r>
              <a:rPr lang="en-US" sz="2400" dirty="0" smtClean="0"/>
              <a:t> et al.1981,88, </a:t>
            </a:r>
            <a:r>
              <a:rPr lang="en-US" sz="2400" dirty="0" err="1" smtClean="0"/>
              <a:t>Schrijver</a:t>
            </a:r>
            <a:r>
              <a:rPr lang="en-US" sz="2400" dirty="0" smtClean="0"/>
              <a:t> 2000]</a:t>
            </a:r>
            <a:endParaRPr lang="en-US" sz="2400" dirty="0"/>
          </a:p>
        </p:txBody>
      </p:sp>
      <p:grpSp>
        <p:nvGrpSpPr>
          <p:cNvPr id="4" name="Group 19"/>
          <p:cNvGrpSpPr/>
          <p:nvPr/>
        </p:nvGrpSpPr>
        <p:grpSpPr>
          <a:xfrm>
            <a:off x="3568428" y="3193312"/>
            <a:ext cx="2325617" cy="1043335"/>
            <a:chOff x="5593975" y="2237747"/>
            <a:chExt cx="2325617" cy="1043335"/>
          </a:xfrm>
        </p:grpSpPr>
        <p:sp>
          <p:nvSpPr>
            <p:cNvPr id="14" name="Rectangle 13"/>
            <p:cNvSpPr/>
            <p:nvPr/>
          </p:nvSpPr>
          <p:spPr bwMode="auto">
            <a:xfrm>
              <a:off x="5593975" y="2248348"/>
              <a:ext cx="1936377" cy="103273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 smtClean="0">
                <a:latin typeface="Tahoma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5830645" y="2463501"/>
              <a:ext cx="839096" cy="580913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 smtClean="0">
                <a:latin typeface="Tahoma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6391835" y="2433021"/>
              <a:ext cx="839096" cy="580913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 smtClean="0">
                <a:latin typeface="Tahoma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905948" y="2517289"/>
              <a:ext cx="3032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endParaRPr lang="en-US" sz="2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768352" y="2529839"/>
              <a:ext cx="3097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T</a:t>
              </a:r>
              <a:endParaRPr lang="en-US" sz="20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581038" y="2237747"/>
              <a:ext cx="3385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dirty="0" smtClean="0"/>
                <a:t>Ω</a:t>
              </a:r>
              <a:endParaRPr lang="en-US" dirty="0"/>
            </a:p>
          </p:txBody>
        </p:sp>
      </p:grpSp>
      <p:graphicFrame>
        <p:nvGraphicFramePr>
          <p:cNvPr id="672774" name="Object 6"/>
          <p:cNvGraphicFramePr>
            <a:graphicFrameLocks noChangeAspect="1"/>
          </p:cNvGraphicFramePr>
          <p:nvPr/>
        </p:nvGraphicFramePr>
        <p:xfrm>
          <a:off x="7396167" y="5562600"/>
          <a:ext cx="1519237" cy="631825"/>
        </p:xfrm>
        <a:graphic>
          <a:graphicData uri="http://schemas.openxmlformats.org/presentationml/2006/ole">
            <p:oleObj spid="_x0000_s728069" name="Equation" r:id="rId6" imgW="571320" imgH="228600" progId="Equation.3">
              <p:embed/>
            </p:oleObj>
          </a:graphicData>
        </a:graphic>
      </p:graphicFrame>
      <p:sp>
        <p:nvSpPr>
          <p:cNvPr id="20" name="Rectangle 19"/>
          <p:cNvSpPr/>
          <p:nvPr/>
        </p:nvSpPr>
        <p:spPr>
          <a:xfrm>
            <a:off x="152404" y="1600200"/>
            <a:ext cx="3839577" cy="400110"/>
          </a:xfrm>
          <a:prstGeom prst="rect">
            <a:avLst/>
          </a:prstGeom>
        </p:spPr>
        <p:txBody>
          <a:bodyPr wrap="none" lIns="91403" tIns="45700" rIns="91403" bIns="45700">
            <a:spAutoFit/>
          </a:bodyPr>
          <a:lstStyle/>
          <a:p>
            <a:r>
              <a:rPr lang="en-US" sz="2000" dirty="0" smtClean="0"/>
              <a:t>Edmonds 1970 </a:t>
            </a:r>
            <a:r>
              <a:rPr lang="en-US" dirty="0" smtClean="0"/>
              <a:t>(for arbitrary lattices)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itle 1"/>
          <p:cNvSpPr txBox="1">
            <a:spLocks/>
          </p:cNvSpPr>
          <p:nvPr/>
        </p:nvSpPr>
        <p:spPr>
          <a:xfrm>
            <a:off x="381000" y="381000"/>
            <a:ext cx="8229600" cy="1143000"/>
          </a:xfrm>
          <a:prstGeom prst="rect">
            <a:avLst/>
          </a:prstGeom>
        </p:spPr>
        <p:txBody>
          <a:bodyPr vert="horz" lIns="91403" tIns="45700" rIns="91403" bIns="4570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Curvature optimization</a:t>
            </a:r>
          </a:p>
        </p:txBody>
      </p:sp>
      <p:graphicFrame>
        <p:nvGraphicFramePr>
          <p:cNvPr id="112" name="Object 3"/>
          <p:cNvGraphicFramePr>
            <a:graphicFrameLocks noChangeAspect="1"/>
          </p:cNvGraphicFramePr>
          <p:nvPr/>
        </p:nvGraphicFramePr>
        <p:xfrm>
          <a:off x="3429000" y="3124204"/>
          <a:ext cx="2735262" cy="1570037"/>
        </p:xfrm>
        <a:graphic>
          <a:graphicData uri="http://schemas.openxmlformats.org/presentationml/2006/ole">
            <p:oleObj spid="_x0000_s414721" name="Equation" r:id="rId3" imgW="685800" imgH="393480" progId="Equation.3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65951" y="1524004"/>
            <a:ext cx="3674649" cy="830956"/>
          </a:xfrm>
          <a:prstGeom prst="rect">
            <a:avLst/>
          </a:prstGeom>
          <a:noFill/>
        </p:spPr>
        <p:txBody>
          <a:bodyPr wrap="none" lIns="91403" tIns="45700" rIns="91403" bIns="45700" rtlCol="0">
            <a:spAutoFit/>
          </a:bodyPr>
          <a:lstStyle/>
          <a:p>
            <a:pPr algn="ctr"/>
            <a:r>
              <a:rPr lang="en-US" sz="2400" dirty="0" smtClean="0"/>
              <a:t>instead of </a:t>
            </a:r>
            <a:r>
              <a:rPr lang="en-US" sz="2400" b="1" dirty="0" smtClean="0"/>
              <a:t>boundary length </a:t>
            </a:r>
          </a:p>
          <a:p>
            <a:pPr algn="ctr"/>
            <a:r>
              <a:rPr lang="en-US" sz="2400" dirty="0" smtClean="0"/>
              <a:t>(</a:t>
            </a:r>
            <a:r>
              <a:rPr lang="en-US" sz="2400" dirty="0" err="1" smtClean="0"/>
              <a:t>pairwise</a:t>
            </a:r>
            <a:r>
              <a:rPr lang="en-US" sz="2400" dirty="0" smtClean="0"/>
              <a:t> submodular term)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186356" y="4964667"/>
            <a:ext cx="5224078" cy="374169"/>
          </a:xfrm>
          <a:prstGeom prst="rect">
            <a:avLst/>
          </a:prstGeom>
        </p:spPr>
        <p:txBody>
          <a:bodyPr wrap="none" lIns="91403" tIns="45700" rIns="91403" bIns="4570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/>
              <a:t>(3-rd order non-submodular potential, see next slide)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213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roup 124"/>
          <p:cNvGrpSpPr/>
          <p:nvPr/>
        </p:nvGrpSpPr>
        <p:grpSpPr>
          <a:xfrm>
            <a:off x="4267204" y="2807732"/>
            <a:ext cx="3968751" cy="3124200"/>
            <a:chOff x="4267200" y="2807732"/>
            <a:chExt cx="3968751" cy="3124200"/>
          </a:xfrm>
        </p:grpSpPr>
        <p:cxnSp>
          <p:nvCxnSpPr>
            <p:cNvPr id="208" name="Straight Connector 207"/>
            <p:cNvCxnSpPr/>
            <p:nvPr/>
          </p:nvCxnSpPr>
          <p:spPr>
            <a:xfrm>
              <a:off x="4267200" y="2807732"/>
              <a:ext cx="39645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>
              <a:off x="4267200" y="3120153"/>
              <a:ext cx="39645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>
              <a:off x="4267201" y="3433273"/>
              <a:ext cx="3966633" cy="91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>
              <a:off x="4267200" y="3744992"/>
              <a:ext cx="39687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>
              <a:off x="4267200" y="4057412"/>
              <a:ext cx="39645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>
              <a:off x="4267200" y="4369832"/>
              <a:ext cx="39645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>
              <a:off x="4267200" y="4682252"/>
              <a:ext cx="39645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>
              <a:off x="4267201" y="4994672"/>
              <a:ext cx="39666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>
              <a:off x="4267200" y="2807733"/>
              <a:ext cx="0" cy="31241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>
              <a:off x="4572163" y="2807733"/>
              <a:ext cx="0" cy="28117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>
              <a:off x="4877125" y="2807733"/>
              <a:ext cx="0" cy="28117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>
              <a:off x="5182088" y="2807733"/>
              <a:ext cx="0" cy="28117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5487051" y="2807733"/>
              <a:ext cx="0" cy="28117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>
              <a:off x="5792013" y="2807733"/>
              <a:ext cx="0" cy="28117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>
              <a:off x="6096976" y="2807733"/>
              <a:ext cx="0" cy="28117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6401939" y="2807733"/>
              <a:ext cx="0" cy="28117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0" name="Rectangle 319"/>
            <p:cNvSpPr/>
            <p:nvPr/>
          </p:nvSpPr>
          <p:spPr>
            <a:xfrm>
              <a:off x="4572163" y="405741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4877125" y="405741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5182088" y="436983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5487051" y="468225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5792013" y="468225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5487051" y="436983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4877125" y="436983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4572163" y="436983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4572163" y="468225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4877125" y="468225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5182088" y="468225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4572163" y="374499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4877125" y="374499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5182088" y="405741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6096976" y="468225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5487051" y="405741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5182088" y="374499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4877125" y="343257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49" name="Straight Connector 348"/>
            <p:cNvCxnSpPr/>
            <p:nvPr/>
          </p:nvCxnSpPr>
          <p:spPr>
            <a:xfrm>
              <a:off x="6706901" y="2807733"/>
              <a:ext cx="0" cy="28117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/>
            <p:cNvCxnSpPr/>
            <p:nvPr/>
          </p:nvCxnSpPr>
          <p:spPr>
            <a:xfrm>
              <a:off x="7011864" y="2807733"/>
              <a:ext cx="0" cy="28117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/>
            <p:cNvCxnSpPr/>
            <p:nvPr/>
          </p:nvCxnSpPr>
          <p:spPr>
            <a:xfrm>
              <a:off x="4267200" y="5307092"/>
              <a:ext cx="39687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1" name="Rectangle 360"/>
            <p:cNvSpPr/>
            <p:nvPr/>
          </p:nvSpPr>
          <p:spPr>
            <a:xfrm>
              <a:off x="5487051" y="499467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3" name="Rectangle 362"/>
            <p:cNvSpPr/>
            <p:nvPr/>
          </p:nvSpPr>
          <p:spPr>
            <a:xfrm>
              <a:off x="5792013" y="499467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4572163" y="499467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5" name="Rectangle 364"/>
            <p:cNvSpPr/>
            <p:nvPr/>
          </p:nvSpPr>
          <p:spPr>
            <a:xfrm>
              <a:off x="4877125" y="499467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5182088" y="499467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6096976" y="499467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6401939" y="499467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6" name="Straight Connector 385"/>
            <p:cNvCxnSpPr/>
            <p:nvPr/>
          </p:nvCxnSpPr>
          <p:spPr>
            <a:xfrm>
              <a:off x="7316827" y="2807733"/>
              <a:ext cx="0" cy="28117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/>
            <p:cNvCxnSpPr/>
            <p:nvPr/>
          </p:nvCxnSpPr>
          <p:spPr>
            <a:xfrm>
              <a:off x="7621789" y="2807733"/>
              <a:ext cx="4236" cy="28117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/>
            <p:cNvCxnSpPr/>
            <p:nvPr/>
          </p:nvCxnSpPr>
          <p:spPr>
            <a:xfrm>
              <a:off x="7926752" y="2807733"/>
              <a:ext cx="4236" cy="28117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0" name="Rectangle 389"/>
            <p:cNvSpPr/>
            <p:nvPr/>
          </p:nvSpPr>
          <p:spPr>
            <a:xfrm>
              <a:off x="7926752" y="468225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7626025" y="499467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2" name="Rectangle 391"/>
            <p:cNvSpPr/>
            <p:nvPr/>
          </p:nvSpPr>
          <p:spPr>
            <a:xfrm>
              <a:off x="5792013" y="436983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94" name="Straight Connector 393"/>
            <p:cNvCxnSpPr/>
            <p:nvPr/>
          </p:nvCxnSpPr>
          <p:spPr>
            <a:xfrm>
              <a:off x="4267201" y="5619512"/>
              <a:ext cx="39666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5" name="Rectangle 394"/>
            <p:cNvSpPr/>
            <p:nvPr/>
          </p:nvSpPr>
          <p:spPr>
            <a:xfrm>
              <a:off x="5487051" y="530709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5792013" y="530709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4572163" y="530709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4877125" y="530709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5182088" y="530709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6096976" y="530709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7" name="Rectangle 406"/>
            <p:cNvSpPr/>
            <p:nvPr/>
          </p:nvSpPr>
          <p:spPr>
            <a:xfrm>
              <a:off x="6706901" y="530709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8" name="Rectangle 407"/>
            <p:cNvSpPr/>
            <p:nvPr/>
          </p:nvSpPr>
          <p:spPr>
            <a:xfrm>
              <a:off x="6401939" y="530709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9" name="Rectangle 408"/>
            <p:cNvSpPr/>
            <p:nvPr/>
          </p:nvSpPr>
          <p:spPr>
            <a:xfrm>
              <a:off x="7007628" y="530709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0" name="Rectangle 409"/>
            <p:cNvSpPr/>
            <p:nvPr/>
          </p:nvSpPr>
          <p:spPr>
            <a:xfrm>
              <a:off x="7316827" y="530709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1" name="Rectangle 410"/>
            <p:cNvSpPr/>
            <p:nvPr/>
          </p:nvSpPr>
          <p:spPr>
            <a:xfrm>
              <a:off x="7623907" y="530709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415" name="Straight Connector 414"/>
            <p:cNvCxnSpPr/>
            <p:nvPr/>
          </p:nvCxnSpPr>
          <p:spPr>
            <a:xfrm>
              <a:off x="8231715" y="2807733"/>
              <a:ext cx="4236" cy="28117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6" name="Rectangle 415"/>
            <p:cNvSpPr/>
            <p:nvPr/>
          </p:nvSpPr>
          <p:spPr>
            <a:xfrm>
              <a:off x="7926752" y="499467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7" name="Rectangle 416"/>
            <p:cNvSpPr/>
            <p:nvPr/>
          </p:nvSpPr>
          <p:spPr>
            <a:xfrm>
              <a:off x="7926752" y="530709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9" name="Rectangle 418"/>
            <p:cNvSpPr/>
            <p:nvPr/>
          </p:nvSpPr>
          <p:spPr>
            <a:xfrm>
              <a:off x="7626025" y="468225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0" name="Rectangle 419"/>
            <p:cNvSpPr/>
            <p:nvPr/>
          </p:nvSpPr>
          <p:spPr>
            <a:xfrm>
              <a:off x="7926752" y="436983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421" name="Straight Connector 420"/>
            <p:cNvCxnSpPr/>
            <p:nvPr/>
          </p:nvCxnSpPr>
          <p:spPr>
            <a:xfrm>
              <a:off x="4269318" y="5931932"/>
              <a:ext cx="39666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/>
            <p:cNvCxnSpPr/>
            <p:nvPr/>
          </p:nvCxnSpPr>
          <p:spPr>
            <a:xfrm>
              <a:off x="4267200" y="5619512"/>
              <a:ext cx="39687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Straight Connector 437"/>
            <p:cNvCxnSpPr/>
            <p:nvPr/>
          </p:nvCxnSpPr>
          <p:spPr>
            <a:xfrm>
              <a:off x="4267201" y="5931932"/>
              <a:ext cx="39666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9" name="Rectangle 438"/>
            <p:cNvSpPr/>
            <p:nvPr/>
          </p:nvSpPr>
          <p:spPr>
            <a:xfrm>
              <a:off x="5487051" y="561951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0" name="Rectangle 439"/>
            <p:cNvSpPr/>
            <p:nvPr/>
          </p:nvSpPr>
          <p:spPr>
            <a:xfrm>
              <a:off x="5792013" y="561951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1" name="Rectangle 440"/>
            <p:cNvSpPr/>
            <p:nvPr/>
          </p:nvSpPr>
          <p:spPr>
            <a:xfrm>
              <a:off x="4572163" y="561951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2" name="Rectangle 441"/>
            <p:cNvSpPr/>
            <p:nvPr/>
          </p:nvSpPr>
          <p:spPr>
            <a:xfrm>
              <a:off x="4877125" y="561951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3" name="Rectangle 442"/>
            <p:cNvSpPr/>
            <p:nvPr/>
          </p:nvSpPr>
          <p:spPr>
            <a:xfrm>
              <a:off x="5182088" y="561951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4" name="Rectangle 443"/>
            <p:cNvSpPr/>
            <p:nvPr/>
          </p:nvSpPr>
          <p:spPr>
            <a:xfrm>
              <a:off x="6096976" y="561951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5" name="Rectangle 444"/>
            <p:cNvSpPr/>
            <p:nvPr/>
          </p:nvSpPr>
          <p:spPr>
            <a:xfrm>
              <a:off x="6706901" y="561951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6" name="Rectangle 445"/>
            <p:cNvSpPr/>
            <p:nvPr/>
          </p:nvSpPr>
          <p:spPr>
            <a:xfrm>
              <a:off x="6401939" y="561951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7" name="Rectangle 446"/>
            <p:cNvSpPr/>
            <p:nvPr/>
          </p:nvSpPr>
          <p:spPr>
            <a:xfrm>
              <a:off x="7007628" y="561951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7316827" y="561951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9" name="Rectangle 448"/>
            <p:cNvSpPr/>
            <p:nvPr/>
          </p:nvSpPr>
          <p:spPr>
            <a:xfrm>
              <a:off x="7623907" y="561951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0" name="Rectangle 449"/>
            <p:cNvSpPr/>
            <p:nvPr/>
          </p:nvSpPr>
          <p:spPr>
            <a:xfrm>
              <a:off x="7926752" y="561951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2" name="Rectangle 451"/>
            <p:cNvSpPr/>
            <p:nvPr/>
          </p:nvSpPr>
          <p:spPr>
            <a:xfrm>
              <a:off x="4269318" y="468225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3" name="Rectangle 452"/>
            <p:cNvSpPr/>
            <p:nvPr/>
          </p:nvSpPr>
          <p:spPr>
            <a:xfrm>
              <a:off x="4269318" y="499467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4" name="Rectangle 453"/>
            <p:cNvSpPr/>
            <p:nvPr/>
          </p:nvSpPr>
          <p:spPr>
            <a:xfrm>
              <a:off x="4269318" y="530709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5" name="Rectangle 454"/>
            <p:cNvSpPr/>
            <p:nvPr/>
          </p:nvSpPr>
          <p:spPr>
            <a:xfrm>
              <a:off x="4269318" y="561951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029607" y="4526042"/>
              <a:ext cx="65594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i="1" dirty="0" smtClean="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sz="66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7116451" y="3071336"/>
              <a:ext cx="65594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i="1" dirty="0" smtClean="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sz="66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9" name="Straight Connector 108"/>
            <p:cNvCxnSpPr/>
            <p:nvPr/>
          </p:nvCxnSpPr>
          <p:spPr>
            <a:xfrm>
              <a:off x="7315037" y="3264932"/>
              <a:ext cx="304963" cy="0"/>
            </a:xfrm>
            <a:prstGeom prst="line">
              <a:avLst/>
            </a:prstGeom>
            <a:ln w="730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21"/>
          <p:cNvGrpSpPr/>
          <p:nvPr/>
        </p:nvGrpSpPr>
        <p:grpSpPr>
          <a:xfrm>
            <a:off x="1109463" y="2807733"/>
            <a:ext cx="3062056" cy="3154710"/>
            <a:chOff x="1308148" y="3815002"/>
            <a:chExt cx="3062053" cy="3154715"/>
          </a:xfrm>
        </p:grpSpPr>
        <p:sp>
          <p:nvSpPr>
            <p:cNvPr id="113" name="TextBox 112"/>
            <p:cNvSpPr txBox="1"/>
            <p:nvPr/>
          </p:nvSpPr>
          <p:spPr>
            <a:xfrm>
              <a:off x="1308148" y="3815002"/>
              <a:ext cx="3062053" cy="31547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/>
                <a:t>3-cliques</a:t>
              </a:r>
            </a:p>
            <a:p>
              <a:pPr algn="ctr"/>
              <a:endParaRPr lang="en-US" sz="2800" dirty="0" smtClean="0"/>
            </a:p>
            <a:p>
              <a:pPr algn="ctr"/>
              <a:endParaRPr lang="en-US" sz="2800" dirty="0" smtClean="0"/>
            </a:p>
            <a:p>
              <a:pPr algn="ctr"/>
              <a:endParaRPr lang="en-US" sz="2800" dirty="0" smtClean="0"/>
            </a:p>
            <a:p>
              <a:pPr algn="ctr"/>
              <a:endParaRPr lang="en-US" sz="2800" dirty="0" smtClean="0"/>
            </a:p>
            <a:p>
              <a:pPr algn="ctr"/>
              <a:r>
                <a:rPr lang="en-US" sz="2800" dirty="0" smtClean="0"/>
                <a:t>with configurations</a:t>
              </a:r>
            </a:p>
            <a:p>
              <a:pPr algn="ctr"/>
              <a:r>
                <a:rPr lang="en-US" sz="2800" dirty="0" smtClean="0"/>
                <a:t>(0,1,0) and (1,0,1)</a:t>
              </a:r>
            </a:p>
          </p:txBody>
        </p:sp>
        <p:cxnSp>
          <p:nvCxnSpPr>
            <p:cNvPr id="114" name="Straight Connector 113"/>
            <p:cNvCxnSpPr/>
            <p:nvPr/>
          </p:nvCxnSpPr>
          <p:spPr>
            <a:xfrm flipH="1" flipV="1">
              <a:off x="2132949" y="5002529"/>
              <a:ext cx="1219851" cy="624840"/>
            </a:xfrm>
            <a:prstGeom prst="line">
              <a:avLst/>
            </a:prstGeom>
            <a:ln w="635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Oval 114"/>
            <p:cNvSpPr/>
            <p:nvPr/>
          </p:nvSpPr>
          <p:spPr>
            <a:xfrm>
              <a:off x="2692048" y="5262880"/>
              <a:ext cx="101654" cy="10414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3250495" y="5534660"/>
              <a:ext cx="101654" cy="10414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2107495" y="4953000"/>
              <a:ext cx="101654" cy="10414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2667002" y="4800604"/>
              <a:ext cx="346570" cy="461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p</a:t>
              </a:r>
              <a:endParaRPr lang="en-US" sz="2400" dirty="0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3158632" y="5100939"/>
              <a:ext cx="688008" cy="461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p+</a:t>
              </a:r>
              <a:r>
                <a:rPr lang="en-US" sz="2400" dirty="0" smtClean="0">
                  <a:sym typeface="Symbol"/>
                </a:rPr>
                <a:t></a:t>
              </a:r>
              <a:endParaRPr lang="en-US" sz="2400" dirty="0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1981203" y="4495802"/>
              <a:ext cx="628697" cy="461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p-</a:t>
              </a:r>
              <a:r>
                <a:rPr lang="en-US" sz="2400" dirty="0" smtClean="0">
                  <a:sym typeface="Symbol"/>
                </a:rPr>
                <a:t></a:t>
              </a:r>
              <a:endParaRPr lang="en-US" sz="2400" dirty="0"/>
            </a:p>
          </p:txBody>
        </p:sp>
      </p:grpSp>
      <p:sp>
        <p:nvSpPr>
          <p:cNvPr id="121" name="Rectangle 120"/>
          <p:cNvSpPr/>
          <p:nvPr/>
        </p:nvSpPr>
        <p:spPr>
          <a:xfrm>
            <a:off x="3185844" y="2133600"/>
            <a:ext cx="2910156" cy="400110"/>
          </a:xfrm>
          <a:prstGeom prst="rect">
            <a:avLst/>
          </a:prstGeom>
        </p:spPr>
        <p:txBody>
          <a:bodyPr wrap="none" lIns="91403" tIns="45700" rIns="91403" bIns="45700">
            <a:spAutoFit/>
          </a:bodyPr>
          <a:lstStyle/>
          <a:p>
            <a:pPr algn="r"/>
            <a:r>
              <a:rPr lang="en-US" sz="2000" b="1" dirty="0" smtClean="0"/>
              <a:t>general intuition example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1967479" y="762002"/>
            <a:ext cx="5476746" cy="584735"/>
          </a:xfrm>
          <a:prstGeom prst="rect">
            <a:avLst/>
          </a:prstGeom>
        </p:spPr>
        <p:txBody>
          <a:bodyPr wrap="none" lIns="91403" tIns="45700" rIns="91403" bIns="45700">
            <a:spAutoFit/>
          </a:bodyPr>
          <a:lstStyle/>
          <a:p>
            <a:r>
              <a:rPr lang="en-US" sz="3200" dirty="0" err="1" smtClean="0"/>
              <a:t>Nieuwenhuis</a:t>
            </a:r>
            <a:r>
              <a:rPr lang="en-US" sz="3200" dirty="0" smtClean="0"/>
              <a:t> et al.,   CVPR 2014</a:t>
            </a:r>
            <a:endParaRPr lang="en-US" sz="3200" dirty="0"/>
          </a:p>
        </p:txBody>
      </p:sp>
      <p:sp>
        <p:nvSpPr>
          <p:cNvPr id="123" name="TextBox 122"/>
          <p:cNvSpPr txBox="1"/>
          <p:nvPr/>
        </p:nvSpPr>
        <p:spPr>
          <a:xfrm>
            <a:off x="2362200" y="6248401"/>
            <a:ext cx="5455532" cy="461665"/>
          </a:xfrm>
          <a:prstGeom prst="rect">
            <a:avLst/>
          </a:prstGeom>
          <a:noFill/>
        </p:spPr>
        <p:txBody>
          <a:bodyPr wrap="none" lIns="91403" tIns="45700" rIns="91403" bIns="45700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more responses where curvature is higher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124" name="Group 123"/>
          <p:cNvGrpSpPr/>
          <p:nvPr/>
        </p:nvGrpSpPr>
        <p:grpSpPr>
          <a:xfrm>
            <a:off x="4419601" y="2971800"/>
            <a:ext cx="3663788" cy="2811779"/>
            <a:chOff x="4419681" y="2979421"/>
            <a:chExt cx="3663788" cy="2811779"/>
          </a:xfrm>
        </p:grpSpPr>
        <p:grpSp>
          <p:nvGrpSpPr>
            <p:cNvPr id="3" name="Group 104"/>
            <p:cNvGrpSpPr/>
            <p:nvPr/>
          </p:nvGrpSpPr>
          <p:grpSpPr>
            <a:xfrm>
              <a:off x="4419681" y="2979421"/>
              <a:ext cx="3663788" cy="2811779"/>
              <a:chOff x="1143000" y="533400"/>
              <a:chExt cx="5492750" cy="4114800"/>
            </a:xfrm>
          </p:grpSpPr>
          <p:cxnSp>
            <p:nvCxnSpPr>
              <p:cNvPr id="353" name="Straight Connector 352"/>
              <p:cNvCxnSpPr/>
              <p:nvPr/>
            </p:nvCxnSpPr>
            <p:spPr>
              <a:xfrm>
                <a:off x="1143000" y="1447800"/>
                <a:ext cx="1828800" cy="0"/>
              </a:xfrm>
              <a:prstGeom prst="line">
                <a:avLst/>
              </a:prstGeom>
              <a:ln w="635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/>
              <p:cNvCxnSpPr/>
              <p:nvPr/>
            </p:nvCxnSpPr>
            <p:spPr>
              <a:xfrm flipV="1">
                <a:off x="1143000" y="990600"/>
                <a:ext cx="1828800" cy="914400"/>
              </a:xfrm>
              <a:prstGeom prst="line">
                <a:avLst/>
              </a:prstGeom>
              <a:ln w="635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355"/>
              <p:cNvCxnSpPr/>
              <p:nvPr/>
            </p:nvCxnSpPr>
            <p:spPr>
              <a:xfrm>
                <a:off x="1143000" y="990600"/>
                <a:ext cx="1828800" cy="914400"/>
              </a:xfrm>
              <a:prstGeom prst="line">
                <a:avLst/>
              </a:prstGeom>
              <a:ln w="635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Straight Connector 356"/>
              <p:cNvCxnSpPr/>
              <p:nvPr/>
            </p:nvCxnSpPr>
            <p:spPr>
              <a:xfrm flipV="1">
                <a:off x="1143000" y="533400"/>
                <a:ext cx="1828800" cy="1828800"/>
              </a:xfrm>
              <a:prstGeom prst="line">
                <a:avLst/>
              </a:prstGeom>
              <a:ln w="635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Connector 357"/>
              <p:cNvCxnSpPr/>
              <p:nvPr/>
            </p:nvCxnSpPr>
            <p:spPr>
              <a:xfrm flipV="1">
                <a:off x="1143000" y="990600"/>
                <a:ext cx="914400" cy="1828800"/>
              </a:xfrm>
              <a:prstGeom prst="line">
                <a:avLst/>
              </a:prstGeom>
              <a:ln w="635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Straight Connector 368"/>
              <p:cNvCxnSpPr/>
              <p:nvPr/>
            </p:nvCxnSpPr>
            <p:spPr>
              <a:xfrm>
                <a:off x="1143000" y="1905000"/>
                <a:ext cx="1828800" cy="0"/>
              </a:xfrm>
              <a:prstGeom prst="line">
                <a:avLst/>
              </a:prstGeom>
              <a:ln w="635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/>
              <p:cNvCxnSpPr/>
              <p:nvPr/>
            </p:nvCxnSpPr>
            <p:spPr>
              <a:xfrm flipV="1">
                <a:off x="1143000" y="1447800"/>
                <a:ext cx="1828800" cy="914400"/>
              </a:xfrm>
              <a:prstGeom prst="line">
                <a:avLst/>
              </a:prstGeom>
              <a:ln w="635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Straight Connector 372"/>
              <p:cNvCxnSpPr/>
              <p:nvPr/>
            </p:nvCxnSpPr>
            <p:spPr>
              <a:xfrm>
                <a:off x="1600200" y="1447800"/>
                <a:ext cx="1828800" cy="914400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Straight Connector 411"/>
              <p:cNvCxnSpPr/>
              <p:nvPr/>
            </p:nvCxnSpPr>
            <p:spPr>
              <a:xfrm flipH="1" flipV="1">
                <a:off x="3886200" y="3276600"/>
                <a:ext cx="1828800" cy="914400"/>
              </a:xfrm>
              <a:prstGeom prst="line">
                <a:avLst/>
              </a:prstGeom>
              <a:ln w="635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Straight Connector 413"/>
              <p:cNvCxnSpPr/>
              <p:nvPr/>
            </p:nvCxnSpPr>
            <p:spPr>
              <a:xfrm flipH="1">
                <a:off x="4800600" y="3276600"/>
                <a:ext cx="1835150" cy="91440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" name="Straight Connector 450"/>
              <p:cNvCxnSpPr/>
              <p:nvPr/>
            </p:nvCxnSpPr>
            <p:spPr>
              <a:xfrm flipH="1">
                <a:off x="4800600" y="2819400"/>
                <a:ext cx="1835150" cy="182880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0" name="Oval 369"/>
            <p:cNvSpPr/>
            <p:nvPr/>
          </p:nvSpPr>
          <p:spPr>
            <a:xfrm>
              <a:off x="4673817" y="3849132"/>
              <a:ext cx="101654" cy="10414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/>
            </a:p>
          </p:txBody>
        </p:sp>
        <p:sp>
          <p:nvSpPr>
            <p:cNvPr id="372" name="Oval 371"/>
            <p:cNvSpPr/>
            <p:nvPr/>
          </p:nvSpPr>
          <p:spPr>
            <a:xfrm>
              <a:off x="4978780" y="3849132"/>
              <a:ext cx="101654" cy="10414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/>
            <p:cNvSpPr/>
            <p:nvPr/>
          </p:nvSpPr>
          <p:spPr>
            <a:xfrm>
              <a:off x="5283742" y="3849132"/>
              <a:ext cx="101654" cy="10414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/>
            </a:p>
          </p:txBody>
        </p:sp>
        <p:sp>
          <p:nvSpPr>
            <p:cNvPr id="359" name="Oval 358"/>
            <p:cNvSpPr/>
            <p:nvPr/>
          </p:nvSpPr>
          <p:spPr>
            <a:xfrm>
              <a:off x="4978780" y="3536712"/>
              <a:ext cx="101654" cy="10414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/>
            </a:p>
          </p:txBody>
        </p:sp>
        <p:sp>
          <p:nvSpPr>
            <p:cNvPr id="413" name="Oval 412"/>
            <p:cNvSpPr/>
            <p:nvPr/>
          </p:nvSpPr>
          <p:spPr>
            <a:xfrm>
              <a:off x="6808556" y="5098812"/>
              <a:ext cx="101654" cy="10414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/>
            </a:p>
          </p:txBody>
        </p:sp>
        <p:sp>
          <p:nvSpPr>
            <p:cNvPr id="418" name="Oval 417"/>
            <p:cNvSpPr/>
            <p:nvPr/>
          </p:nvSpPr>
          <p:spPr>
            <a:xfrm>
              <a:off x="7414245" y="5098812"/>
              <a:ext cx="101654" cy="10414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25213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027238"/>
            <a:ext cx="8991600" cy="1935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Need to penalize </a:t>
            </a:r>
            <a:br>
              <a:rPr lang="en-US" dirty="0" smtClean="0"/>
            </a:br>
            <a:r>
              <a:rPr lang="en-US" dirty="0" smtClean="0"/>
              <a:t>3-clique configurations </a:t>
            </a:r>
            <a:br>
              <a:rPr lang="en-US" dirty="0" smtClean="0"/>
            </a:br>
            <a:r>
              <a:rPr lang="en-US" dirty="0" smtClean="0"/>
              <a:t>(010) and (101)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8154" y="5215117"/>
            <a:ext cx="5922123" cy="1077178"/>
          </a:xfrm>
          <a:prstGeom prst="rect">
            <a:avLst/>
          </a:prstGeom>
          <a:noFill/>
        </p:spPr>
        <p:txBody>
          <a:bodyPr wrap="none" lIns="91403" tIns="45700" rIns="91403" bIns="45700" rtlCol="0">
            <a:spAutoFit/>
          </a:bodyPr>
          <a:lstStyle/>
          <a:p>
            <a:pPr algn="ctr"/>
            <a:r>
              <a:rPr lang="en-US" sz="3200" dirty="0" smtClean="0"/>
              <a:t>uses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submodular approximation 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/>
              <a:t>Trust Region </a:t>
            </a:r>
            <a:r>
              <a:rPr lang="en-US" sz="2800" dirty="0" smtClean="0"/>
              <a:t>[CVPR13, CVPR14]  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67479" y="762002"/>
            <a:ext cx="5476746" cy="584735"/>
          </a:xfrm>
          <a:prstGeom prst="rect">
            <a:avLst/>
          </a:prstGeom>
        </p:spPr>
        <p:txBody>
          <a:bodyPr wrap="none" lIns="91403" tIns="45700" rIns="91403" bIns="45700">
            <a:spAutoFit/>
          </a:bodyPr>
          <a:lstStyle/>
          <a:p>
            <a:r>
              <a:rPr lang="en-US" sz="3200" dirty="0" err="1" smtClean="0"/>
              <a:t>Nieuwenhuis</a:t>
            </a:r>
            <a:r>
              <a:rPr lang="en-US" sz="3200" dirty="0" smtClean="0"/>
              <a:t> et al.,   CVPR 2014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2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1950" y="609600"/>
            <a:ext cx="48196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1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Segmentation</a:t>
            </a:r>
            <a:br>
              <a:rPr lang="en-US" dirty="0" smtClean="0"/>
            </a:br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667002"/>
            <a:ext cx="3505200" cy="415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029204" y="6324600"/>
            <a:ext cx="3601563" cy="461665"/>
          </a:xfrm>
          <a:prstGeom prst="rect">
            <a:avLst/>
          </a:prstGeom>
          <a:noFill/>
        </p:spPr>
        <p:txBody>
          <a:bodyPr wrap="none" lIns="91403" tIns="45700" rIns="91403" bIns="45700" rtlCol="0">
            <a:spAutoFit/>
          </a:bodyPr>
          <a:lstStyle/>
          <a:p>
            <a:r>
              <a:rPr lang="en-US" sz="2400" dirty="0" smtClean="0"/>
              <a:t>length-based regularization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609600"/>
            <a:ext cx="48196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6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609600"/>
            <a:ext cx="48196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62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0" y="680459"/>
            <a:ext cx="4724400" cy="5615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667002"/>
            <a:ext cx="3505200" cy="415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029200" y="6324604"/>
            <a:ext cx="3985888" cy="461624"/>
          </a:xfrm>
          <a:prstGeom prst="rect">
            <a:avLst/>
          </a:prstGeom>
          <a:noFill/>
        </p:spPr>
        <p:txBody>
          <a:bodyPr wrap="none" lIns="91403" tIns="45700" rIns="91403" bIns="45700" rtlCol="0">
            <a:spAutoFit/>
          </a:bodyPr>
          <a:lstStyle/>
          <a:p>
            <a:r>
              <a:rPr lang="en-US" sz="2400" dirty="0" err="1" smtClean="0"/>
              <a:t>elastica</a:t>
            </a:r>
            <a:r>
              <a:rPr lang="en-US" sz="2400" dirty="0" smtClean="0"/>
              <a:t>  </a:t>
            </a:r>
            <a:r>
              <a:rPr lang="en-US" sz="2000" dirty="0" smtClean="0"/>
              <a:t>[</a:t>
            </a:r>
            <a:r>
              <a:rPr lang="en-US" sz="2000" dirty="0" err="1" smtClean="0"/>
              <a:t>Heber,Ranftl,Pock</a:t>
            </a:r>
            <a:r>
              <a:rPr lang="en-US" sz="2000" dirty="0" smtClean="0"/>
              <a:t>, 2012]</a:t>
            </a:r>
            <a:endParaRPr lang="en-US" sz="20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1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Segmentation</a:t>
            </a:r>
            <a:br>
              <a:rPr lang="en-US" dirty="0" smtClean="0"/>
            </a:br>
            <a:r>
              <a:rPr lang="en-US" dirty="0" smtClean="0"/>
              <a:t>Examples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609600"/>
            <a:ext cx="48196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667002"/>
            <a:ext cx="3505200" cy="415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733800" y="6324602"/>
            <a:ext cx="5410200" cy="461624"/>
          </a:xfrm>
          <a:prstGeom prst="rect">
            <a:avLst/>
          </a:prstGeom>
          <a:noFill/>
        </p:spPr>
        <p:txBody>
          <a:bodyPr wrap="square" lIns="91403" tIns="45700" rIns="91403" bIns="45700" rtlCol="0">
            <a:spAutoFit/>
          </a:bodyPr>
          <a:lstStyle/>
          <a:p>
            <a:r>
              <a:rPr lang="en-US" sz="2400" dirty="0" smtClean="0"/>
              <a:t>90-degree curvature  </a:t>
            </a:r>
            <a:r>
              <a:rPr lang="en-US" sz="2000" dirty="0" smtClean="0"/>
              <a:t>[El-</a:t>
            </a:r>
            <a:r>
              <a:rPr lang="en-US" sz="2000" dirty="0" err="1" smtClean="0"/>
              <a:t>Zehiry&amp;Grady</a:t>
            </a:r>
            <a:r>
              <a:rPr lang="en-US" sz="2000" dirty="0" smtClean="0"/>
              <a:t>, 2010]</a:t>
            </a:r>
            <a:endParaRPr lang="en-US" sz="20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1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Segmentation</a:t>
            </a:r>
            <a:br>
              <a:rPr lang="en-US" dirty="0" smtClean="0"/>
            </a:br>
            <a:r>
              <a:rPr lang="en-US" dirty="0" smtClean="0"/>
              <a:t>Examples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2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609600"/>
            <a:ext cx="48196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667002"/>
            <a:ext cx="3505200" cy="415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800600" y="6324600"/>
            <a:ext cx="2967736" cy="461665"/>
          </a:xfrm>
          <a:prstGeom prst="rect">
            <a:avLst/>
          </a:prstGeom>
          <a:noFill/>
        </p:spPr>
        <p:txBody>
          <a:bodyPr wrap="none" lIns="91403" tIns="45700" rIns="91403" bIns="45700" rtlCol="0">
            <a:spAutoFit/>
          </a:bodyPr>
          <a:lstStyle/>
          <a:p>
            <a:r>
              <a:rPr lang="en-US" sz="2400" dirty="0" smtClean="0"/>
              <a:t>our squared curvature</a:t>
            </a:r>
            <a:endParaRPr lang="en-US" sz="240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1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Segmentation</a:t>
            </a:r>
            <a:br>
              <a:rPr lang="en-US" dirty="0" smtClean="0"/>
            </a:br>
            <a:r>
              <a:rPr lang="en-US" dirty="0" smtClean="0"/>
              <a:t>Examples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Take-home </a:t>
            </a:r>
            <a:r>
              <a:rPr lang="en-US" dirty="0" smtClean="0"/>
              <a:t>messages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" y="2362200"/>
            <a:ext cx="8458200" cy="3416279"/>
          </a:xfrm>
          <a:prstGeom prst="rect">
            <a:avLst/>
          </a:prstGeom>
        </p:spPr>
        <p:txBody>
          <a:bodyPr wrap="square" lIns="91403" tIns="45700" rIns="91403" bIns="45700">
            <a:spAutoFit/>
          </a:bodyPr>
          <a:lstStyle/>
          <a:p>
            <a:pPr>
              <a:buFontTx/>
              <a:buChar char="-"/>
            </a:pPr>
            <a:r>
              <a:rPr lang="en-US" sz="4000" b="1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en-US" sz="4000" b="1" dirty="0" smtClean="0">
                <a:solidFill>
                  <a:prstClr val="black"/>
                </a:solidFill>
                <a:ea typeface="+mj-ea"/>
                <a:cs typeface="+mj-cs"/>
              </a:rPr>
              <a:t>submodular or convex</a:t>
            </a:r>
            <a:r>
              <a:rPr lang="en-US" sz="4000" dirty="0" smtClean="0">
                <a:solidFill>
                  <a:prstClr val="black"/>
                </a:solidFill>
                <a:ea typeface="+mj-ea"/>
                <a:cs typeface="+mj-cs"/>
              </a:rPr>
              <a:t> approximations are </a:t>
            </a:r>
            <a:r>
              <a:rPr lang="en-US" sz="4000" dirty="0" smtClean="0">
                <a:solidFill>
                  <a:prstClr val="black"/>
                </a:solidFill>
                <a:ea typeface="+mj-ea"/>
                <a:cs typeface="+mj-cs"/>
              </a:rPr>
              <a:t>a good alternative to linearization methods (Level-Sets, QPBO, TRWS, etc.,) </a:t>
            </a:r>
            <a:br>
              <a:rPr lang="en-US" sz="4000" dirty="0" smtClean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en-US" sz="2800" dirty="0" smtClean="0">
                <a:solidFill>
                  <a:prstClr val="black"/>
                </a:solidFill>
                <a:ea typeface="+mj-ea"/>
                <a:cs typeface="+mj-cs"/>
              </a:rPr>
              <a:t>(Trust Region, Auxiliary Functions, Pseudo-bounds, etc.)</a:t>
            </a:r>
            <a:br>
              <a:rPr lang="en-US" sz="2800" dirty="0" smtClean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en-US" sz="2800" dirty="0" smtClean="0">
                <a:solidFill>
                  <a:prstClr val="black"/>
                </a:solidFill>
                <a:ea typeface="+mj-ea"/>
                <a:cs typeface="+mj-cs"/>
              </a:rPr>
              <a:t>[CVPR 2013, CVPR 2014, ECCV 2014]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488869" y="6096001"/>
            <a:ext cx="2121735" cy="461665"/>
          </a:xfrm>
          <a:prstGeom prst="rect">
            <a:avLst/>
          </a:prstGeom>
        </p:spPr>
        <p:txBody>
          <a:bodyPr wrap="none" lIns="91403" tIns="45700" rIns="91403" bIns="4570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- code available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auto">
          <a:xfrm>
            <a:off x="212208" y="1998910"/>
            <a:ext cx="8740725" cy="1131721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03" tIns="45700" rIns="91403" bIns="457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Submodular set functions</a:t>
            </a:r>
            <a:endParaRPr lang="en-US" dirty="0"/>
          </a:p>
        </p:txBody>
      </p:sp>
      <p:grpSp>
        <p:nvGrpSpPr>
          <p:cNvPr id="3" name="Group 14"/>
          <p:cNvGrpSpPr/>
          <p:nvPr/>
        </p:nvGrpSpPr>
        <p:grpSpPr>
          <a:xfrm>
            <a:off x="383947" y="1956313"/>
            <a:ext cx="8523162" cy="1158362"/>
            <a:chOff x="255931" y="4089833"/>
            <a:chExt cx="8523162" cy="1158362"/>
          </a:xfrm>
        </p:grpSpPr>
        <p:sp>
          <p:nvSpPr>
            <p:cNvPr id="11" name="TextBox 10"/>
            <p:cNvSpPr txBox="1"/>
            <p:nvPr/>
          </p:nvSpPr>
          <p:spPr>
            <a:xfrm>
              <a:off x="255931" y="4163393"/>
              <a:ext cx="84538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Set function                            is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submodular</a:t>
              </a:r>
              <a:r>
                <a:rPr lang="en-US" sz="2400" dirty="0" smtClean="0"/>
                <a:t> if for any</a:t>
              </a:r>
              <a:endParaRPr lang="en-US" sz="2400" dirty="0"/>
            </a:p>
          </p:txBody>
        </p:sp>
        <p:graphicFrame>
          <p:nvGraphicFramePr>
            <p:cNvPr id="794630" name="Object 6"/>
            <p:cNvGraphicFramePr>
              <a:graphicFrameLocks noChangeAspect="1"/>
            </p:cNvGraphicFramePr>
            <p:nvPr/>
          </p:nvGraphicFramePr>
          <p:xfrm>
            <a:off x="1975359" y="4089833"/>
            <a:ext cx="1777890" cy="520358"/>
          </p:xfrm>
          <a:graphic>
            <a:graphicData uri="http://schemas.openxmlformats.org/presentationml/2006/ole">
              <p:oleObj spid="_x0000_s729090" name="Equation" r:id="rId3" imgW="723600" imgH="203040" progId="Equation.3">
                <p:embed/>
              </p:oleObj>
            </a:graphicData>
          </a:graphic>
        </p:graphicFrame>
        <p:graphicFrame>
          <p:nvGraphicFramePr>
            <p:cNvPr id="794631" name="Object 7"/>
            <p:cNvGraphicFramePr>
              <a:graphicFrameLocks noChangeAspect="1"/>
            </p:cNvGraphicFramePr>
            <p:nvPr/>
          </p:nvGraphicFramePr>
          <p:xfrm>
            <a:off x="1135634" y="4678283"/>
            <a:ext cx="6399213" cy="569912"/>
          </p:xfrm>
          <a:graphic>
            <a:graphicData uri="http://schemas.openxmlformats.org/presentationml/2006/ole">
              <p:oleObj spid="_x0000_s729091" name="Equation" r:id="rId4" imgW="2374560" imgH="203040" progId="Equation.3">
                <p:embed/>
              </p:oleObj>
            </a:graphicData>
          </a:graphic>
        </p:graphicFrame>
        <p:graphicFrame>
          <p:nvGraphicFramePr>
            <p:cNvPr id="794632" name="Object 8"/>
            <p:cNvGraphicFramePr>
              <a:graphicFrameLocks noChangeAspect="1"/>
            </p:cNvGraphicFramePr>
            <p:nvPr/>
          </p:nvGraphicFramePr>
          <p:xfrm>
            <a:off x="7056656" y="4167108"/>
            <a:ext cx="1722437" cy="488950"/>
          </p:xfrm>
          <a:graphic>
            <a:graphicData uri="http://schemas.openxmlformats.org/presentationml/2006/ole">
              <p:oleObj spid="_x0000_s729092" name="Equation" r:id="rId5" imgW="698400" imgH="190440" progId="Equation.3">
                <p:embed/>
              </p:oleObj>
            </a:graphicData>
          </a:graphic>
        </p:graphicFrame>
      </p:grpSp>
      <p:grpSp>
        <p:nvGrpSpPr>
          <p:cNvPr id="4" name="Group 19"/>
          <p:cNvGrpSpPr/>
          <p:nvPr/>
        </p:nvGrpSpPr>
        <p:grpSpPr>
          <a:xfrm>
            <a:off x="3568428" y="3193312"/>
            <a:ext cx="2325617" cy="1043335"/>
            <a:chOff x="5593975" y="2237747"/>
            <a:chExt cx="2325617" cy="1043335"/>
          </a:xfrm>
        </p:grpSpPr>
        <p:sp>
          <p:nvSpPr>
            <p:cNvPr id="14" name="Rectangle 13"/>
            <p:cNvSpPr/>
            <p:nvPr/>
          </p:nvSpPr>
          <p:spPr bwMode="auto">
            <a:xfrm>
              <a:off x="5593975" y="2248348"/>
              <a:ext cx="1936377" cy="103273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 smtClean="0">
                <a:latin typeface="Tahoma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5830645" y="2463501"/>
              <a:ext cx="839096" cy="580913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 smtClean="0">
                <a:latin typeface="Tahoma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5710443" y="2347196"/>
              <a:ext cx="1446662" cy="846161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 smtClean="0">
                <a:latin typeface="Tahoma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905948" y="2517289"/>
              <a:ext cx="3032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endParaRPr lang="en-US" sz="2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768352" y="2529839"/>
              <a:ext cx="3097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T</a:t>
              </a:r>
              <a:endParaRPr lang="en-US" sz="20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581038" y="2237747"/>
              <a:ext cx="3385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dirty="0" smtClean="0"/>
                <a:t>Ω</a:t>
              </a:r>
              <a:endParaRPr lang="en-US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18357" y="1651380"/>
            <a:ext cx="5846627" cy="374169"/>
          </a:xfrm>
          <a:prstGeom prst="rect">
            <a:avLst/>
          </a:prstGeom>
          <a:noFill/>
        </p:spPr>
        <p:txBody>
          <a:bodyPr wrap="none" lIns="91403" tIns="45700" rIns="91403" bIns="45700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equivalent intuitive interpretation via “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diminishing returns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”</a:t>
            </a:r>
            <a:endParaRPr lang="en-CA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172505" y="4026090"/>
            <a:ext cx="95535" cy="95534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03" tIns="45700" rIns="91403" bIns="457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1600" dirty="0" smtClean="0">
              <a:latin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54515" y="3596856"/>
            <a:ext cx="344480" cy="529002"/>
          </a:xfrm>
          <a:prstGeom prst="rect">
            <a:avLst/>
          </a:prstGeom>
          <a:noFill/>
        </p:spPr>
        <p:txBody>
          <a:bodyPr wrap="none" lIns="91403" tIns="45700" rIns="91403" bIns="45700" rtlCol="0">
            <a:spAutoFit/>
          </a:bodyPr>
          <a:lstStyle/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Object 8"/>
          <p:cNvGraphicFramePr>
            <a:graphicFrameLocks noChangeAspect="1"/>
          </p:cNvGraphicFramePr>
          <p:nvPr/>
        </p:nvGraphicFramePr>
        <p:xfrm>
          <a:off x="6891740" y="3444283"/>
          <a:ext cx="1190625" cy="455612"/>
        </p:xfrm>
        <a:graphic>
          <a:graphicData uri="http://schemas.openxmlformats.org/presentationml/2006/ole">
            <p:oleObj spid="_x0000_s729093" name="Equation" r:id="rId6" imgW="482400" imgH="177480" progId="Equation.3">
              <p:embed/>
            </p:oleObj>
          </a:graphicData>
        </a:graphic>
      </p:graphicFrame>
      <p:grpSp>
        <p:nvGrpSpPr>
          <p:cNvPr id="5" name="Group 31"/>
          <p:cNvGrpSpPr/>
          <p:nvPr/>
        </p:nvGrpSpPr>
        <p:grpSpPr>
          <a:xfrm>
            <a:off x="384408" y="4601574"/>
            <a:ext cx="8339194" cy="399006"/>
            <a:chOff x="384405" y="4519686"/>
            <a:chExt cx="8339194" cy="399006"/>
          </a:xfrm>
        </p:grpSpPr>
        <p:sp>
          <p:nvSpPr>
            <p:cNvPr id="25" name="TextBox 24"/>
            <p:cNvSpPr txBox="1"/>
            <p:nvPr/>
          </p:nvSpPr>
          <p:spPr>
            <a:xfrm>
              <a:off x="384405" y="4519686"/>
              <a:ext cx="4249824" cy="365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>
                      <a:lumMod val="75000"/>
                    </a:schemeClr>
                  </a:solidFill>
                </a:rPr>
                <a:t>Easily follows from the previous definition: </a:t>
              </a:r>
              <a:endParaRPr lang="en-CA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graphicFrame>
          <p:nvGraphicFramePr>
            <p:cNvPr id="26" name="Object 7"/>
            <p:cNvGraphicFramePr>
              <a:graphicFrameLocks noChangeAspect="1"/>
            </p:cNvGraphicFramePr>
            <p:nvPr/>
          </p:nvGraphicFramePr>
          <p:xfrm>
            <a:off x="4416711" y="4532930"/>
            <a:ext cx="4306888" cy="385762"/>
          </p:xfrm>
          <a:graphic>
            <a:graphicData uri="http://schemas.openxmlformats.org/presentationml/2006/ole">
              <p:oleObj spid="_x0000_s729094" name="Equation" r:id="rId7" imgW="2361960" imgH="203040" progId="Equation.3">
                <p:embed/>
              </p:oleObj>
            </a:graphicData>
          </a:graphic>
        </p:graphicFrame>
      </p:grpSp>
      <p:grpSp>
        <p:nvGrpSpPr>
          <p:cNvPr id="6" name="Group 30"/>
          <p:cNvGrpSpPr/>
          <p:nvPr/>
        </p:nvGrpSpPr>
        <p:grpSpPr>
          <a:xfrm>
            <a:off x="4765304" y="4328363"/>
            <a:ext cx="3013924" cy="355099"/>
            <a:chOff x="4765304" y="4246471"/>
            <a:chExt cx="3013924" cy="355099"/>
          </a:xfrm>
        </p:grpSpPr>
        <p:graphicFrame>
          <p:nvGraphicFramePr>
            <p:cNvPr id="1346568" name="Object 8"/>
            <p:cNvGraphicFramePr>
              <a:graphicFrameLocks noChangeAspect="1"/>
            </p:cNvGraphicFramePr>
            <p:nvPr/>
          </p:nvGraphicFramePr>
          <p:xfrm>
            <a:off x="7318946" y="4246471"/>
            <a:ext cx="255563" cy="265749"/>
          </p:xfrm>
          <a:graphic>
            <a:graphicData uri="http://schemas.openxmlformats.org/presentationml/2006/ole">
              <p:oleObj spid="_x0000_s729095" name="Equation" r:id="rId8" imgW="177480" imgH="177480" progId="Equation.3">
                <p:embed/>
              </p:oleObj>
            </a:graphicData>
          </a:graphic>
        </p:graphicFrame>
        <p:sp>
          <p:nvSpPr>
            <p:cNvPr id="27" name="Right Brace 26"/>
            <p:cNvSpPr/>
            <p:nvPr/>
          </p:nvSpPr>
          <p:spPr bwMode="auto">
            <a:xfrm rot="16200000">
              <a:off x="7356145" y="4176216"/>
              <a:ext cx="109185" cy="73698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CA" sz="1600" dirty="0" smtClean="0">
                <a:latin typeface="Tahoma" pitchFamily="34" charset="0"/>
              </a:endParaRPr>
            </a:p>
          </p:txBody>
        </p:sp>
        <p:sp>
          <p:nvSpPr>
            <p:cNvPr id="28" name="Right Brace 27"/>
            <p:cNvSpPr/>
            <p:nvPr/>
          </p:nvSpPr>
          <p:spPr bwMode="auto">
            <a:xfrm rot="16200000">
              <a:off x="5079201" y="4178488"/>
              <a:ext cx="109185" cy="73698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CA" sz="1600" dirty="0" smtClean="0">
                <a:latin typeface="Tahoma" pitchFamily="34" charset="0"/>
              </a:endParaRPr>
            </a:p>
          </p:txBody>
        </p:sp>
        <p:graphicFrame>
          <p:nvGraphicFramePr>
            <p:cNvPr id="1346569" name="Object 9"/>
            <p:cNvGraphicFramePr>
              <a:graphicFrameLocks noChangeAspect="1"/>
            </p:cNvGraphicFramePr>
            <p:nvPr/>
          </p:nvGraphicFramePr>
          <p:xfrm>
            <a:off x="4813872" y="4271940"/>
            <a:ext cx="620713" cy="265113"/>
          </p:xfrm>
          <a:graphic>
            <a:graphicData uri="http://schemas.openxmlformats.org/presentationml/2006/ole">
              <p:oleObj spid="_x0000_s729096" name="Equation" r:id="rId9" imgW="431640" imgH="177480" progId="Equation.3">
                <p:embed/>
              </p:oleObj>
            </a:graphicData>
          </a:graphic>
        </p:graphicFrame>
        <p:sp>
          <p:nvSpPr>
            <p:cNvPr id="29" name="Right Brace 28"/>
            <p:cNvSpPr/>
            <p:nvPr/>
          </p:nvSpPr>
          <p:spPr bwMode="auto">
            <a:xfrm rot="16200000">
              <a:off x="6246119" y="4430962"/>
              <a:ext cx="79615" cy="202461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CA" sz="1600" dirty="0" smtClean="0">
                <a:latin typeface="Tahoma" pitchFamily="34" charset="0"/>
              </a:endParaRPr>
            </a:p>
          </p:txBody>
        </p:sp>
        <p:graphicFrame>
          <p:nvGraphicFramePr>
            <p:cNvPr id="1346570" name="Object 10"/>
            <p:cNvGraphicFramePr>
              <a:graphicFrameLocks noChangeAspect="1"/>
            </p:cNvGraphicFramePr>
            <p:nvPr/>
          </p:nvGraphicFramePr>
          <p:xfrm>
            <a:off x="5957550" y="4270112"/>
            <a:ext cx="620713" cy="265112"/>
          </p:xfrm>
          <a:graphic>
            <a:graphicData uri="http://schemas.openxmlformats.org/presentationml/2006/ole">
              <p:oleObj spid="_x0000_s729097" name="Equation" r:id="rId10" imgW="431640" imgH="177480" progId="Equation.3">
                <p:embed/>
              </p:oleObj>
            </a:graphicData>
          </a:graphic>
        </p:graphicFrame>
      </p:grpSp>
      <p:sp>
        <p:nvSpPr>
          <p:cNvPr id="33" name="TextBox 32"/>
          <p:cNvSpPr txBox="1"/>
          <p:nvPr/>
        </p:nvSpPr>
        <p:spPr>
          <a:xfrm>
            <a:off x="986761" y="5174280"/>
            <a:ext cx="6373272" cy="1200288"/>
          </a:xfrm>
          <a:prstGeom prst="rect">
            <a:avLst/>
          </a:prstGeom>
          <a:noFill/>
        </p:spPr>
        <p:txBody>
          <a:bodyPr wrap="none" lIns="91403" tIns="45700" rIns="91403" bIns="45700" rtlCol="0">
            <a:spAutoFit/>
          </a:bodyPr>
          <a:lstStyle/>
          <a:p>
            <a:pPr algn="ctr"/>
            <a:r>
              <a:rPr lang="en-US" sz="2400" b="1" dirty="0" smtClean="0"/>
              <a:t>Significance</a:t>
            </a:r>
            <a:r>
              <a:rPr lang="en-US" sz="2400" dirty="0" smtClean="0"/>
              <a:t>: any submodular set function can be </a:t>
            </a:r>
          </a:p>
          <a:p>
            <a:pPr algn="ctr"/>
            <a:r>
              <a:rPr lang="en-US" sz="2400" dirty="0" smtClean="0"/>
              <a:t>globally optimized in polynomial time </a:t>
            </a:r>
          </a:p>
          <a:p>
            <a:pPr algn="ctr"/>
            <a:r>
              <a:rPr lang="en-US" sz="2400" dirty="0" smtClean="0"/>
              <a:t>[</a:t>
            </a:r>
            <a:r>
              <a:rPr lang="en-US" sz="2400" dirty="0" err="1" smtClean="0"/>
              <a:t>Grotschel</a:t>
            </a:r>
            <a:r>
              <a:rPr lang="en-US" sz="2400" dirty="0" smtClean="0"/>
              <a:t> et al.1981,88, </a:t>
            </a:r>
            <a:r>
              <a:rPr lang="en-US" sz="2400" dirty="0" err="1" smtClean="0"/>
              <a:t>Schrijver</a:t>
            </a:r>
            <a:r>
              <a:rPr lang="en-US" sz="2400" dirty="0" smtClean="0"/>
              <a:t> 2000]</a:t>
            </a:r>
            <a:endParaRPr lang="en-US" sz="2400" dirty="0"/>
          </a:p>
        </p:txBody>
      </p:sp>
      <p:graphicFrame>
        <p:nvGraphicFramePr>
          <p:cNvPr id="673805" name="Object 13"/>
          <p:cNvGraphicFramePr>
            <a:graphicFrameLocks noChangeAspect="1"/>
          </p:cNvGraphicFramePr>
          <p:nvPr/>
        </p:nvGraphicFramePr>
        <p:xfrm>
          <a:off x="7396162" y="5562600"/>
          <a:ext cx="1519238" cy="631825"/>
        </p:xfrm>
        <a:graphic>
          <a:graphicData uri="http://schemas.openxmlformats.org/presentationml/2006/ole">
            <p:oleObj spid="_x0000_s729098" name="Equation" r:id="rId11" imgW="57132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009" y="1828803"/>
            <a:ext cx="7632192" cy="7680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/>
              <a:t>Assume set  </a:t>
            </a:r>
            <a:r>
              <a:rPr lang="el-GR" sz="2800" dirty="0" smtClean="0"/>
              <a:t>Ω</a:t>
            </a:r>
            <a:r>
              <a:rPr lang="en-US" sz="2800" dirty="0" smtClean="0"/>
              <a:t>  and </a:t>
            </a:r>
            <a:r>
              <a:rPr lang="en-US" sz="2800" i="1" dirty="0" smtClean="0"/>
              <a:t>2nd</a:t>
            </a:r>
            <a:r>
              <a:rPr lang="en-US" sz="2800" dirty="0" smtClean="0"/>
              <a:t>-order (quadratic) function</a:t>
            </a:r>
            <a:endParaRPr lang="en-US" sz="2800" dirty="0"/>
          </a:p>
        </p:txBody>
      </p:sp>
      <p:grpSp>
        <p:nvGrpSpPr>
          <p:cNvPr id="4" name="Group 17"/>
          <p:cNvGrpSpPr/>
          <p:nvPr/>
        </p:nvGrpSpPr>
        <p:grpSpPr>
          <a:xfrm>
            <a:off x="653143" y="3479473"/>
            <a:ext cx="7457704" cy="1389413"/>
            <a:chOff x="653143" y="3479469"/>
            <a:chExt cx="7457704" cy="1389413"/>
          </a:xfrm>
        </p:grpSpPr>
        <p:sp>
          <p:nvSpPr>
            <p:cNvPr id="17" name="Rectangle 16"/>
            <p:cNvSpPr/>
            <p:nvPr/>
          </p:nvSpPr>
          <p:spPr bwMode="auto">
            <a:xfrm>
              <a:off x="653143" y="3479469"/>
              <a:ext cx="7457704" cy="1389413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 smtClean="0">
                <a:latin typeface="Tahoma" pitchFamily="34" charset="0"/>
              </a:endParaRPr>
            </a:p>
          </p:txBody>
        </p:sp>
        <p:grpSp>
          <p:nvGrpSpPr>
            <p:cNvPr id="5" name="Group 14"/>
            <p:cNvGrpSpPr/>
            <p:nvPr/>
          </p:nvGrpSpPr>
          <p:grpSpPr>
            <a:xfrm>
              <a:off x="1128391" y="3501581"/>
              <a:ext cx="6822086" cy="1246632"/>
              <a:chOff x="1027807" y="4178237"/>
              <a:chExt cx="6822086" cy="1246632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1027807" y="4198889"/>
                <a:ext cx="6139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 Function </a:t>
                </a:r>
                <a:r>
                  <a:rPr lang="en-US" sz="2400" i="1" dirty="0" smtClean="0"/>
                  <a:t>E(S)</a:t>
                </a:r>
                <a:r>
                  <a:rPr lang="en-US" sz="2400" dirty="0" smtClean="0"/>
                  <a:t>  is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submodular</a:t>
                </a:r>
                <a:r>
                  <a:rPr lang="en-US" sz="2400" dirty="0" smtClean="0"/>
                  <a:t> if for any</a:t>
                </a:r>
                <a:endParaRPr lang="en-US" sz="2400" dirty="0"/>
              </a:p>
            </p:txBody>
          </p:sp>
          <p:graphicFrame>
            <p:nvGraphicFramePr>
              <p:cNvPr id="794631" name="Object 7"/>
              <p:cNvGraphicFramePr>
                <a:graphicFrameLocks noChangeAspect="1"/>
              </p:cNvGraphicFramePr>
              <p:nvPr/>
            </p:nvGraphicFramePr>
            <p:xfrm>
              <a:off x="1144016" y="4783519"/>
              <a:ext cx="6642100" cy="641350"/>
            </p:xfrm>
            <a:graphic>
              <a:graphicData uri="http://schemas.openxmlformats.org/presentationml/2006/ole">
                <p:oleObj spid="_x0000_s730114" name="Equation" r:id="rId3" imgW="2463480" imgH="228600" progId="Equation.3">
                  <p:embed/>
                </p:oleObj>
              </a:graphicData>
            </a:graphic>
          </p:graphicFrame>
          <p:graphicFrame>
            <p:nvGraphicFramePr>
              <p:cNvPr id="794632" name="Object 8"/>
              <p:cNvGraphicFramePr>
                <a:graphicFrameLocks noChangeAspect="1"/>
              </p:cNvGraphicFramePr>
              <p:nvPr/>
            </p:nvGraphicFramePr>
            <p:xfrm>
              <a:off x="6256043" y="4178237"/>
              <a:ext cx="1593850" cy="520700"/>
            </p:xfrm>
            <a:graphic>
              <a:graphicData uri="http://schemas.openxmlformats.org/presentationml/2006/ole">
                <p:oleObj spid="_x0000_s730115" name="Equation" r:id="rId4" imgW="647640" imgH="203040" progId="Equation.3">
                  <p:embed/>
                </p:oleObj>
              </a:graphicData>
            </a:graphic>
          </p:graphicFrame>
        </p:grpSp>
      </p:grpSp>
      <p:sp>
        <p:nvSpPr>
          <p:cNvPr id="12" name="TextBox 11"/>
          <p:cNvSpPr txBox="1"/>
          <p:nvPr/>
        </p:nvSpPr>
        <p:spPr>
          <a:xfrm>
            <a:off x="51928" y="5027477"/>
            <a:ext cx="8826896" cy="1785064"/>
          </a:xfrm>
          <a:prstGeom prst="rect">
            <a:avLst/>
          </a:prstGeom>
          <a:noFill/>
        </p:spPr>
        <p:txBody>
          <a:bodyPr wrap="square" lIns="91403" tIns="45700" rIns="91403" bIns="45700" rtlCol="0">
            <a:spAutoFit/>
          </a:bodyPr>
          <a:lstStyle/>
          <a:p>
            <a:pPr algn="ctr"/>
            <a:r>
              <a:rPr lang="en-US" sz="2400" b="1" dirty="0" smtClean="0"/>
              <a:t>Significance</a:t>
            </a:r>
            <a:r>
              <a:rPr lang="en-US" sz="2400" dirty="0" smtClean="0"/>
              <a:t>: submodular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-order </a:t>
            </a:r>
            <a:r>
              <a:rPr lang="en-US" sz="2400" dirty="0" err="1" smtClean="0"/>
              <a:t>boolean</a:t>
            </a:r>
            <a:r>
              <a:rPr lang="en-US" sz="2400" dirty="0" smtClean="0"/>
              <a:t> (set) function </a:t>
            </a:r>
          </a:p>
          <a:p>
            <a:pPr algn="ctr"/>
            <a:r>
              <a:rPr lang="en-US" sz="2400" dirty="0" smtClean="0"/>
              <a:t>can be globally optimized in polynomial time by </a:t>
            </a:r>
            <a:r>
              <a:rPr lang="en-US" sz="2400" b="1" dirty="0" smtClean="0">
                <a:solidFill>
                  <a:srgbClr val="FF0000"/>
                </a:solidFill>
              </a:rPr>
              <a:t>graph cuts </a:t>
            </a:r>
          </a:p>
          <a:p>
            <a:pPr algn="ctr">
              <a:lnSpc>
                <a:spcPct val="150000"/>
              </a:lnSpc>
            </a:pPr>
            <a:r>
              <a:rPr lang="en-US" sz="2400" dirty="0" smtClean="0"/>
              <a:t>[Hammer 1968, </a:t>
            </a:r>
            <a:r>
              <a:rPr lang="en-US" sz="2400" dirty="0" err="1" smtClean="0"/>
              <a:t>Pickard&amp;Ratliff</a:t>
            </a:r>
            <a:r>
              <a:rPr lang="en-US" sz="2400" dirty="0" smtClean="0"/>
              <a:t> 1973]</a:t>
            </a:r>
          </a:p>
          <a:p>
            <a:pPr algn="ctr"/>
            <a:endParaRPr lang="en-US" sz="2400" dirty="0"/>
          </a:p>
        </p:txBody>
      </p:sp>
      <p:graphicFrame>
        <p:nvGraphicFramePr>
          <p:cNvPr id="796679" name="Object 7"/>
          <p:cNvGraphicFramePr>
            <a:graphicFrameLocks noChangeAspect="1"/>
          </p:cNvGraphicFramePr>
          <p:nvPr/>
        </p:nvGraphicFramePr>
        <p:xfrm>
          <a:off x="1744663" y="2386013"/>
          <a:ext cx="3827462" cy="887412"/>
        </p:xfrm>
        <a:graphic>
          <a:graphicData uri="http://schemas.openxmlformats.org/presentationml/2006/ole">
            <p:oleObj spid="_x0000_s730116" name="Equation" r:id="rId5" imgW="1676160" imgH="355320" progId="Equation.3">
              <p:embed/>
            </p:oleObj>
          </a:graphicData>
        </a:graphic>
      </p:graphicFrame>
      <p:graphicFrame>
        <p:nvGraphicFramePr>
          <p:cNvPr id="14" name="Object 8"/>
          <p:cNvGraphicFramePr>
            <a:graphicFrameLocks noChangeAspect="1"/>
          </p:cNvGraphicFramePr>
          <p:nvPr/>
        </p:nvGraphicFramePr>
        <p:xfrm>
          <a:off x="6824667" y="2447925"/>
          <a:ext cx="1939925" cy="587375"/>
        </p:xfrm>
        <a:graphic>
          <a:graphicData uri="http://schemas.openxmlformats.org/presentationml/2006/ole">
            <p:oleObj spid="_x0000_s730117" name="Equation" r:id="rId6" imgW="787320" imgH="228600" progId="Equation.3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922008" y="2971799"/>
            <a:ext cx="1927489" cy="374169"/>
          </a:xfrm>
          <a:prstGeom prst="rect">
            <a:avLst/>
          </a:prstGeom>
          <a:noFill/>
        </p:spPr>
        <p:txBody>
          <a:bodyPr wrap="none" lIns="91403" tIns="45700" rIns="91403" bIns="45700" rtlCol="0">
            <a:spAutoFit/>
          </a:bodyPr>
          <a:lstStyle/>
          <a:p>
            <a:r>
              <a:rPr lang="en-US" dirty="0" smtClean="0"/>
              <a:t>Indicator variables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239951" y="6268102"/>
            <a:ext cx="6242788" cy="461624"/>
          </a:xfrm>
          <a:prstGeom prst="rect">
            <a:avLst/>
          </a:prstGeom>
        </p:spPr>
        <p:txBody>
          <a:bodyPr wrap="none" lIns="91403" tIns="45700" rIns="91403" bIns="45700">
            <a:spAutoFit/>
          </a:bodyPr>
          <a:lstStyle/>
          <a:p>
            <a:r>
              <a:rPr lang="en-US" sz="2400" dirty="0" smtClean="0"/>
              <a:t>[</a:t>
            </a:r>
            <a:r>
              <a:rPr lang="en-US" sz="2400" dirty="0" err="1" smtClean="0"/>
              <a:t>Boros&amp;Hammer</a:t>
            </a:r>
            <a:r>
              <a:rPr lang="en-US" sz="2400" dirty="0" smtClean="0"/>
              <a:t> 2000, Kolmogorov&amp;Zabih2003]</a:t>
            </a:r>
            <a:endParaRPr lang="en-US" sz="2400" dirty="0"/>
          </a:p>
        </p:txBody>
      </p:sp>
      <p:graphicFrame>
        <p:nvGraphicFramePr>
          <p:cNvPr id="675848" name="Object 8"/>
          <p:cNvGraphicFramePr>
            <a:graphicFrameLocks noChangeAspect="1"/>
          </p:cNvGraphicFramePr>
          <p:nvPr/>
        </p:nvGraphicFramePr>
        <p:xfrm>
          <a:off x="7100455" y="5859482"/>
          <a:ext cx="1905000" cy="524336"/>
        </p:xfrm>
        <a:graphic>
          <a:graphicData uri="http://schemas.openxmlformats.org/presentationml/2006/ole">
            <p:oleObj spid="_x0000_s730118" name="Equation" r:id="rId7" imgW="863280" imgH="228600" progId="Equation.3">
              <p:embed/>
            </p:oleObj>
          </a:graphicData>
        </a:graphic>
      </p:graphicFrame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Submodular set functions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2730" y="3352804"/>
            <a:ext cx="2245605" cy="954067"/>
          </a:xfrm>
          <a:prstGeom prst="rect">
            <a:avLst/>
          </a:prstGeom>
          <a:noFill/>
        </p:spPr>
        <p:txBody>
          <a:bodyPr wrap="none" lIns="91403" tIns="45700" rIns="91403" bIns="45700" rtlCol="0">
            <a:spAutoFit/>
          </a:bodyPr>
          <a:lstStyle/>
          <a:p>
            <a:pPr algn="ctr"/>
            <a:r>
              <a:rPr lang="en-US" sz="2800" dirty="0" smtClean="0"/>
              <a:t>Combinatorial</a:t>
            </a:r>
          </a:p>
          <a:p>
            <a:pPr algn="ctr"/>
            <a:r>
              <a:rPr lang="en-US" sz="2800" dirty="0" smtClean="0"/>
              <a:t>optimization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214020" y="3352804"/>
            <a:ext cx="2015542" cy="954067"/>
          </a:xfrm>
          <a:prstGeom prst="rect">
            <a:avLst/>
          </a:prstGeom>
          <a:noFill/>
        </p:spPr>
        <p:txBody>
          <a:bodyPr wrap="none" lIns="91403" tIns="45700" rIns="91403" bIns="45700" rtlCol="0">
            <a:spAutoFit/>
          </a:bodyPr>
          <a:lstStyle/>
          <a:p>
            <a:pPr algn="ctr"/>
            <a:r>
              <a:rPr lang="en-US" sz="2800" dirty="0" smtClean="0"/>
              <a:t>Continuous</a:t>
            </a:r>
          </a:p>
          <a:p>
            <a:pPr algn="ctr"/>
            <a:r>
              <a:rPr lang="en-US" sz="2800" dirty="0" smtClean="0"/>
              <a:t>optimization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514604" y="725273"/>
            <a:ext cx="3916841" cy="646331"/>
          </a:xfrm>
          <a:prstGeom prst="rect">
            <a:avLst/>
          </a:prstGeom>
          <a:noFill/>
        </p:spPr>
        <p:txBody>
          <a:bodyPr wrap="none" lIns="91403" tIns="45700" rIns="91403" bIns="45700" rtlCol="0">
            <a:spAutoFit/>
          </a:bodyPr>
          <a:lstStyle/>
          <a:p>
            <a:r>
              <a:rPr lang="en-US" sz="3600" dirty="0" smtClean="0"/>
              <a:t>Global Optimization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755396" y="2133600"/>
            <a:ext cx="2371549" cy="529002"/>
          </a:xfrm>
          <a:prstGeom prst="rect">
            <a:avLst/>
          </a:prstGeom>
          <a:noFill/>
        </p:spPr>
        <p:txBody>
          <a:bodyPr wrap="none" lIns="91403" tIns="45700" rIns="91403" bIns="45700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submodularity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93730" y="2133600"/>
            <a:ext cx="1610968" cy="529002"/>
          </a:xfrm>
          <a:prstGeom prst="rect">
            <a:avLst/>
          </a:prstGeom>
          <a:noFill/>
        </p:spPr>
        <p:txBody>
          <a:bodyPr wrap="none" lIns="91403" tIns="45700" rIns="91403" bIns="45700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</a:rPr>
              <a:t>convexity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4" name="Left-Right Arrow 13"/>
          <p:cNvSpPr/>
          <p:nvPr/>
        </p:nvSpPr>
        <p:spPr>
          <a:xfrm>
            <a:off x="4038600" y="2199620"/>
            <a:ext cx="1600200" cy="4572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0" rIns="91403" bIns="45700"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114800" y="1219200"/>
            <a:ext cx="1371600" cy="2646878"/>
          </a:xfrm>
          <a:prstGeom prst="rect">
            <a:avLst/>
          </a:prstGeom>
          <a:noFill/>
        </p:spPr>
        <p:txBody>
          <a:bodyPr wrap="square" lIns="91403" tIns="45700" rIns="91403" bIns="45700" rtlCol="0">
            <a:spAutoFit/>
          </a:bodyPr>
          <a:lstStyle/>
          <a:p>
            <a:pPr algn="ctr"/>
            <a:r>
              <a:rPr lang="en-US" sz="16600" b="1" dirty="0" smtClean="0"/>
              <a:t>?</a:t>
            </a:r>
            <a:endParaRPr lang="en-US" sz="16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14604" y="725273"/>
            <a:ext cx="3916841" cy="646331"/>
          </a:xfrm>
          <a:prstGeom prst="rect">
            <a:avLst/>
          </a:prstGeom>
          <a:noFill/>
        </p:spPr>
        <p:txBody>
          <a:bodyPr wrap="none" lIns="91403" tIns="45700" rIns="91403" bIns="45700" rtlCol="0">
            <a:spAutoFit/>
          </a:bodyPr>
          <a:lstStyle/>
          <a:p>
            <a:r>
              <a:rPr lang="en-US" sz="3600" dirty="0" smtClean="0"/>
              <a:t>Global Optimization</a:t>
            </a:r>
            <a:endParaRPr lang="en-US" sz="3600" dirty="0"/>
          </a:p>
        </p:txBody>
      </p:sp>
      <p:sp>
        <p:nvSpPr>
          <p:cNvPr id="27" name="TextBox 26"/>
          <p:cNvSpPr txBox="1"/>
          <p:nvPr/>
        </p:nvSpPr>
        <p:spPr>
          <a:xfrm>
            <a:off x="1066804" y="3333692"/>
            <a:ext cx="2511553" cy="400069"/>
          </a:xfrm>
          <a:prstGeom prst="rect">
            <a:avLst/>
          </a:prstGeom>
          <a:noFill/>
        </p:spPr>
        <p:txBody>
          <a:bodyPr wrap="square" lIns="91403" tIns="45700" rIns="91403" bIns="45700" rtlCol="0">
            <a:sp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x,y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US" sz="2000" b="1" i="1" dirty="0" err="1" smtClean="0">
                <a:latin typeface="Symbol" pitchFamily="18" charset="2"/>
                <a:cs typeface="Times New Roman" pitchFamily="18" charset="0"/>
              </a:rPr>
              <a:t>a</a:t>
            </a:r>
            <a:r>
              <a:rPr lang="en-US" sz="2000" b="1" dirty="0" err="1" smtClean="0">
                <a:latin typeface="Calibri"/>
                <a:cs typeface="Times New Roman" pitchFamily="18" charset="0"/>
              </a:rPr>
              <a:t>∙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xy</a:t>
            </a:r>
            <a:endParaRPr lang="en-US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19400" y="3333692"/>
            <a:ext cx="1447800" cy="400069"/>
          </a:xfrm>
          <a:prstGeom prst="rect">
            <a:avLst/>
          </a:prstGeom>
          <a:noFill/>
        </p:spPr>
        <p:txBody>
          <a:bodyPr wrap="square" lIns="91403" tIns="45700" rIns="91403" bIns="45700" rtlCol="0">
            <a:spAutoFit/>
          </a:bodyPr>
          <a:lstStyle/>
          <a:p>
            <a:r>
              <a:rPr lang="en-US" sz="2000" dirty="0" smtClean="0">
                <a:cs typeface="Times New Roman" pitchFamily="18" charset="0"/>
              </a:rPr>
              <a:t>for</a:t>
            </a:r>
            <a:r>
              <a:rPr lang="en-US" sz="2000" b="1" i="1" dirty="0" smtClean="0">
                <a:latin typeface="Symbol" pitchFamily="18" charset="2"/>
                <a:cs typeface="Times New Roman" pitchFamily="18" charset="0"/>
              </a:rPr>
              <a:t> a &lt; 0 </a:t>
            </a:r>
            <a:endParaRPr lang="en-US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619990" y="3657600"/>
            <a:ext cx="3413261" cy="2047220"/>
            <a:chOff x="619986" y="3657600"/>
            <a:chExt cx="3413261" cy="2047220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838200" y="4377639"/>
              <a:ext cx="2971800" cy="175311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/>
            <p:cNvGrpSpPr/>
            <p:nvPr/>
          </p:nvGrpSpPr>
          <p:grpSpPr>
            <a:xfrm>
              <a:off x="1562100" y="4438694"/>
              <a:ext cx="1981199" cy="1123906"/>
              <a:chOff x="2796885" y="3933143"/>
              <a:chExt cx="5244602" cy="245764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flipH="1">
                <a:off x="2796885" y="4725265"/>
                <a:ext cx="5244602" cy="332509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6541364" y="3933143"/>
                <a:ext cx="1474911" cy="83303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7940632" y="4762189"/>
                <a:ext cx="0" cy="1628594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/>
            <p:nvPr/>
          </p:nvGrpSpPr>
          <p:grpSpPr>
            <a:xfrm>
              <a:off x="922867" y="3657600"/>
              <a:ext cx="1134533" cy="1628457"/>
              <a:chOff x="1600200" y="1864426"/>
              <a:chExt cx="1981200" cy="4155374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>
                <a:off x="1600200" y="4038600"/>
                <a:ext cx="1981200" cy="19812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1738753" y="1864426"/>
                <a:ext cx="6920" cy="2594249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/>
            <p:cNvSpPr txBox="1"/>
            <p:nvPr/>
          </p:nvSpPr>
          <p:spPr>
            <a:xfrm>
              <a:off x="838200" y="4629090"/>
              <a:ext cx="1938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777927" y="4419600"/>
              <a:ext cx="1938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06327" y="5010090"/>
              <a:ext cx="1938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9" name="Group 107"/>
            <p:cNvGrpSpPr/>
            <p:nvPr/>
          </p:nvGrpSpPr>
          <p:grpSpPr>
            <a:xfrm>
              <a:off x="950221" y="4400244"/>
              <a:ext cx="2593079" cy="1143306"/>
              <a:chOff x="1676400" y="3782410"/>
              <a:chExt cx="4528208" cy="2917401"/>
            </a:xfrm>
            <a:solidFill>
              <a:srgbClr val="00FFFF"/>
            </a:solidFill>
          </p:grpSpPr>
          <p:sp>
            <p:nvSpPr>
              <p:cNvPr id="30" name="Oval 29"/>
              <p:cNvSpPr/>
              <p:nvPr/>
            </p:nvSpPr>
            <p:spPr>
              <a:xfrm>
                <a:off x="1676400" y="4114800"/>
                <a:ext cx="152400" cy="152400"/>
              </a:xfrm>
              <a:prstGeom prst="ellipse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659038" y="5095667"/>
                <a:ext cx="152400" cy="152399"/>
              </a:xfrm>
              <a:prstGeom prst="ellipse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5106821" y="3782410"/>
                <a:ext cx="152400" cy="152399"/>
              </a:xfrm>
              <a:prstGeom prst="ellipse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6052208" y="6547412"/>
                <a:ext cx="152400" cy="152399"/>
              </a:xfrm>
              <a:prstGeom prst="ellipse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1905000" y="5181600"/>
              <a:ext cx="2103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y</a:t>
              </a:r>
              <a:endParaRPr lang="en-US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810000" y="4114800"/>
              <a:ext cx="2232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en-US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619986" y="4019490"/>
              <a:ext cx="3342414" cy="1638420"/>
              <a:chOff x="2036869" y="2946224"/>
              <a:chExt cx="5836748" cy="4180794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2036869" y="3189429"/>
                <a:ext cx="647191" cy="1020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808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en-US" sz="2000" b="1" dirty="0">
                  <a:solidFill>
                    <a:srgbClr val="00808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5629641" y="2946224"/>
                <a:ext cx="647191" cy="1020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808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endParaRPr lang="en-US" sz="2000" b="1" dirty="0">
                  <a:solidFill>
                    <a:srgbClr val="00808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7226426" y="6106048"/>
                <a:ext cx="647191" cy="1020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808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en-US" sz="2000" b="1" dirty="0">
                  <a:solidFill>
                    <a:srgbClr val="00808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615517" y="4307313"/>
                <a:ext cx="621999" cy="1020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808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en-US" sz="2000" b="1" dirty="0">
                  <a:solidFill>
                    <a:srgbClr val="00808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4" y="3386620"/>
            <a:ext cx="1051259" cy="346018"/>
          </a:xfrm>
          <a:prstGeom prst="rect">
            <a:avLst/>
          </a:prstGeom>
          <a:noFill/>
        </p:spPr>
        <p:txBody>
          <a:bodyPr wrap="none" lIns="91403" tIns="45700" rIns="91403" bIns="45700" rtlCol="0">
            <a:spAutoFit/>
          </a:bodyPr>
          <a:lstStyle/>
          <a:p>
            <a:r>
              <a:rPr lang="en-US" sz="1600" dirty="0" smtClean="0"/>
              <a:t>EXAMPLE:</a:t>
            </a:r>
            <a:endParaRPr lang="en-US" sz="1600" dirty="0"/>
          </a:p>
        </p:txBody>
      </p:sp>
      <p:grpSp>
        <p:nvGrpSpPr>
          <p:cNvPr id="77" name="Group 76"/>
          <p:cNvGrpSpPr/>
          <p:nvPr/>
        </p:nvGrpSpPr>
        <p:grpSpPr>
          <a:xfrm>
            <a:off x="5425943" y="3657600"/>
            <a:ext cx="3413261" cy="2133598"/>
            <a:chOff x="5425939" y="3657600"/>
            <a:chExt cx="3413261" cy="2133602"/>
          </a:xfrm>
        </p:grpSpPr>
        <p:sp>
          <p:nvSpPr>
            <p:cNvPr id="70" name="Freeform 69"/>
            <p:cNvSpPr/>
            <p:nvPr/>
          </p:nvSpPr>
          <p:spPr>
            <a:xfrm>
              <a:off x="5819776" y="4419601"/>
              <a:ext cx="2486024" cy="1066800"/>
            </a:xfrm>
            <a:custGeom>
              <a:avLst/>
              <a:gdLst>
                <a:gd name="connsiteX0" fmla="*/ 0 w 6198919"/>
                <a:gd name="connsiteY0" fmla="*/ 2173185 h 2173185"/>
                <a:gd name="connsiteX1" fmla="*/ 4845132 w 6198919"/>
                <a:gd name="connsiteY1" fmla="*/ 1805050 h 2173185"/>
                <a:gd name="connsiteX2" fmla="*/ 6198919 w 6198919"/>
                <a:gd name="connsiteY2" fmla="*/ 0 h 2173185"/>
                <a:gd name="connsiteX3" fmla="*/ 0 w 6198919"/>
                <a:gd name="connsiteY3" fmla="*/ 2173185 h 2173185"/>
                <a:gd name="connsiteX0" fmla="*/ 0 w 6198919"/>
                <a:gd name="connsiteY0" fmla="*/ 2173185 h 2173185"/>
                <a:gd name="connsiteX1" fmla="*/ 4883994 w 6198919"/>
                <a:gd name="connsiteY1" fmla="*/ 1925097 h 2173185"/>
                <a:gd name="connsiteX2" fmla="*/ 6198919 w 6198919"/>
                <a:gd name="connsiteY2" fmla="*/ 0 h 2173185"/>
                <a:gd name="connsiteX3" fmla="*/ 0 w 6198919"/>
                <a:gd name="connsiteY3" fmla="*/ 2173185 h 2173185"/>
                <a:gd name="connsiteX0" fmla="*/ 0 w 6198917"/>
                <a:gd name="connsiteY0" fmla="*/ 248088 h 1736614"/>
                <a:gd name="connsiteX1" fmla="*/ 4883994 w 6198917"/>
                <a:gd name="connsiteY1" fmla="*/ 0 h 1736614"/>
                <a:gd name="connsiteX2" fmla="*/ 6198917 w 6198917"/>
                <a:gd name="connsiteY2" fmla="*/ 1736614 h 1736614"/>
                <a:gd name="connsiteX3" fmla="*/ 0 w 6198917"/>
                <a:gd name="connsiteY3" fmla="*/ 248088 h 1736614"/>
                <a:gd name="connsiteX0" fmla="*/ 0 w 6128475"/>
                <a:gd name="connsiteY0" fmla="*/ 217077 h 1736614"/>
                <a:gd name="connsiteX1" fmla="*/ 4813552 w 6128475"/>
                <a:gd name="connsiteY1" fmla="*/ 0 h 1736614"/>
                <a:gd name="connsiteX2" fmla="*/ 6128475 w 6128475"/>
                <a:gd name="connsiteY2" fmla="*/ 1736614 h 1736614"/>
                <a:gd name="connsiteX3" fmla="*/ 0 w 6128475"/>
                <a:gd name="connsiteY3" fmla="*/ 217077 h 1736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8475" h="1736614">
                  <a:moveTo>
                    <a:pt x="0" y="217077"/>
                  </a:moveTo>
                  <a:lnTo>
                    <a:pt x="4813552" y="0"/>
                  </a:lnTo>
                  <a:lnTo>
                    <a:pt x="6128475" y="1736614"/>
                  </a:lnTo>
                  <a:lnTo>
                    <a:pt x="0" y="217077"/>
                  </a:lnTo>
                  <a:close/>
                </a:path>
              </a:pathLst>
            </a:custGeom>
            <a:solidFill>
              <a:srgbClr val="D1630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5810250" y="4553209"/>
              <a:ext cx="2419350" cy="933192"/>
            </a:xfrm>
            <a:custGeom>
              <a:avLst/>
              <a:gdLst>
                <a:gd name="connsiteX0" fmla="*/ 0 w 6163293"/>
                <a:gd name="connsiteY0" fmla="*/ 2161309 h 3515096"/>
                <a:gd name="connsiteX1" fmla="*/ 1365662 w 6163293"/>
                <a:gd name="connsiteY1" fmla="*/ 3515096 h 3515096"/>
                <a:gd name="connsiteX2" fmla="*/ 6163293 w 6163293"/>
                <a:gd name="connsiteY2" fmla="*/ 0 h 3515096"/>
                <a:gd name="connsiteX3" fmla="*/ 0 w 6163293"/>
                <a:gd name="connsiteY3" fmla="*/ 2161309 h 3515096"/>
                <a:gd name="connsiteX0" fmla="*/ 0 w 6312405"/>
                <a:gd name="connsiteY0" fmla="*/ 2 h 3587339"/>
                <a:gd name="connsiteX1" fmla="*/ 1365662 w 6312405"/>
                <a:gd name="connsiteY1" fmla="*/ 1353789 h 3587339"/>
                <a:gd name="connsiteX2" fmla="*/ 6312405 w 6312405"/>
                <a:gd name="connsiteY2" fmla="*/ 3587340 h 3587339"/>
                <a:gd name="connsiteX3" fmla="*/ 0 w 6312405"/>
                <a:gd name="connsiteY3" fmla="*/ 2 h 3587339"/>
                <a:gd name="connsiteX0" fmla="*/ 0 w 6312405"/>
                <a:gd name="connsiteY0" fmla="*/ -2 h 3587335"/>
                <a:gd name="connsiteX1" fmla="*/ 1540823 w 6312405"/>
                <a:gd name="connsiteY1" fmla="*/ 1536862 h 3587335"/>
                <a:gd name="connsiteX2" fmla="*/ 6312405 w 6312405"/>
                <a:gd name="connsiteY2" fmla="*/ 3587336 h 3587335"/>
                <a:gd name="connsiteX3" fmla="*/ 0 w 6312405"/>
                <a:gd name="connsiteY3" fmla="*/ -2 h 35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12405" h="3587335">
                  <a:moveTo>
                    <a:pt x="0" y="-2"/>
                  </a:moveTo>
                  <a:lnTo>
                    <a:pt x="1540823" y="1536862"/>
                  </a:lnTo>
                  <a:lnTo>
                    <a:pt x="6312405" y="3587336"/>
                  </a:lnTo>
                  <a:lnTo>
                    <a:pt x="0" y="-2"/>
                  </a:lnTo>
                  <a:close/>
                </a:path>
              </a:pathLst>
            </a:custGeom>
            <a:solidFill>
              <a:srgbClr val="95D153">
                <a:alpha val="85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/>
            <p:nvPr/>
          </p:nvCxnSpPr>
          <p:spPr>
            <a:xfrm flipV="1">
              <a:off x="5644153" y="4377639"/>
              <a:ext cx="2971800" cy="175311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oup 47"/>
            <p:cNvGrpSpPr/>
            <p:nvPr/>
          </p:nvGrpSpPr>
          <p:grpSpPr>
            <a:xfrm>
              <a:off x="6368053" y="4438694"/>
              <a:ext cx="1981199" cy="1123906"/>
              <a:chOff x="2796885" y="3933143"/>
              <a:chExt cx="5244602" cy="2457640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>
                <a:off x="6541364" y="3933143"/>
                <a:ext cx="1474911" cy="83303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7940632" y="4762189"/>
                <a:ext cx="0" cy="1628594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H="1">
                <a:off x="2796885" y="4725265"/>
                <a:ext cx="5244602" cy="332509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51"/>
            <p:cNvGrpSpPr/>
            <p:nvPr/>
          </p:nvGrpSpPr>
          <p:grpSpPr>
            <a:xfrm>
              <a:off x="5728820" y="3657600"/>
              <a:ext cx="1134533" cy="1628457"/>
              <a:chOff x="1600200" y="1864426"/>
              <a:chExt cx="1981200" cy="4155374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>
                <a:off x="1600200" y="4038600"/>
                <a:ext cx="1981200" cy="19812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V="1">
                <a:off x="1738753" y="1864426"/>
                <a:ext cx="6920" cy="2594249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TextBox 54"/>
            <p:cNvSpPr txBox="1"/>
            <p:nvPr/>
          </p:nvSpPr>
          <p:spPr>
            <a:xfrm>
              <a:off x="5644153" y="4629090"/>
              <a:ext cx="1938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543800" y="4419600"/>
              <a:ext cx="1938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212280" y="5010090"/>
              <a:ext cx="1938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8" name="Group 107"/>
            <p:cNvGrpSpPr/>
            <p:nvPr/>
          </p:nvGrpSpPr>
          <p:grpSpPr>
            <a:xfrm>
              <a:off x="5756174" y="4400244"/>
              <a:ext cx="2593079" cy="1143306"/>
              <a:chOff x="1676400" y="3782410"/>
              <a:chExt cx="4528208" cy="2917401"/>
            </a:xfrm>
            <a:solidFill>
              <a:srgbClr val="00FFFF"/>
            </a:solidFill>
          </p:grpSpPr>
          <p:sp>
            <p:nvSpPr>
              <p:cNvPr id="59" name="Oval 58"/>
              <p:cNvSpPr/>
              <p:nvPr/>
            </p:nvSpPr>
            <p:spPr>
              <a:xfrm>
                <a:off x="1676400" y="4114800"/>
                <a:ext cx="152400" cy="152400"/>
              </a:xfrm>
              <a:prstGeom prst="ellipse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2659038" y="5095667"/>
                <a:ext cx="152400" cy="152399"/>
              </a:xfrm>
              <a:prstGeom prst="ellipse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106821" y="3782410"/>
                <a:ext cx="152400" cy="152399"/>
              </a:xfrm>
              <a:prstGeom prst="ellipse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6052208" y="6547412"/>
                <a:ext cx="152400" cy="152399"/>
              </a:xfrm>
              <a:prstGeom prst="ellipse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6710953" y="5181600"/>
              <a:ext cx="2103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y</a:t>
              </a:r>
              <a:endParaRPr lang="en-US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615953" y="4114800"/>
              <a:ext cx="2232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en-US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5425939" y="4019490"/>
              <a:ext cx="3266214" cy="1771712"/>
              <a:chOff x="2036869" y="2946224"/>
              <a:chExt cx="5703683" cy="4520917"/>
            </a:xfrm>
          </p:grpSpPr>
          <p:sp>
            <p:nvSpPr>
              <p:cNvPr id="66" name="TextBox 65"/>
              <p:cNvSpPr txBox="1"/>
              <p:nvPr/>
            </p:nvSpPr>
            <p:spPr>
              <a:xfrm>
                <a:off x="2036869" y="3189429"/>
                <a:ext cx="647191" cy="10209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808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en-US" sz="2000" b="1" dirty="0">
                  <a:solidFill>
                    <a:srgbClr val="00808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5629638" y="2946224"/>
                <a:ext cx="647191" cy="10209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808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endParaRPr lang="en-US" sz="2000" b="1" dirty="0">
                  <a:solidFill>
                    <a:srgbClr val="00808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7093361" y="6446170"/>
                <a:ext cx="647191" cy="10209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808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en-US" sz="2000" b="1" dirty="0">
                  <a:solidFill>
                    <a:srgbClr val="00808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3516434" y="4161647"/>
                <a:ext cx="621999" cy="10209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accent3">
                        <a:lumMod val="20000"/>
                        <a:lumOff val="8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en-US" sz="2000" b="1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78" name="Group 77"/>
          <p:cNvGrpSpPr/>
          <p:nvPr/>
        </p:nvGrpSpPr>
        <p:grpSpPr>
          <a:xfrm>
            <a:off x="530546" y="5858470"/>
            <a:ext cx="3736654" cy="847130"/>
            <a:chOff x="530546" y="5858470"/>
            <a:chExt cx="3736654" cy="847130"/>
          </a:xfrm>
        </p:grpSpPr>
        <p:sp>
          <p:nvSpPr>
            <p:cNvPr id="45" name="TextBox 44"/>
            <p:cNvSpPr txBox="1"/>
            <p:nvPr/>
          </p:nvSpPr>
          <p:spPr>
            <a:xfrm>
              <a:off x="533400" y="6305490"/>
              <a:ext cx="3733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 smtClean="0">
                  <a:latin typeface="Times New Roman" pitchFamily="18" charset="0"/>
                  <a:cs typeface="Times New Roman" pitchFamily="18" charset="0"/>
                </a:rPr>
                <a:t>f 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(0,0) +</a:t>
              </a:r>
              <a:r>
                <a:rPr lang="en-US" sz="2000" b="1" i="1" dirty="0" smtClean="0">
                  <a:latin typeface="Times New Roman" pitchFamily="18" charset="0"/>
                  <a:cs typeface="Times New Roman" pitchFamily="18" charset="0"/>
                </a:rPr>
                <a:t> f 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(1,1)</a:t>
              </a:r>
              <a:r>
                <a:rPr lang="en-US" sz="2000" b="1" i="1" dirty="0" smtClean="0">
                  <a:latin typeface="Times New Roman" pitchFamily="18" charset="0"/>
                  <a:cs typeface="Times New Roman" pitchFamily="18" charset="0"/>
                </a:rPr>
                <a:t>  ≤  f 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(0,1) +</a:t>
              </a:r>
              <a:r>
                <a:rPr lang="en-US" sz="2000" b="1" i="1" dirty="0" smtClean="0">
                  <a:latin typeface="Times New Roman" pitchFamily="18" charset="0"/>
                  <a:cs typeface="Times New Roman" pitchFamily="18" charset="0"/>
                </a:rPr>
                <a:t> f 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(1,0)</a:t>
              </a:r>
              <a:r>
                <a:rPr lang="en-US" sz="20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16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30546" y="5858470"/>
              <a:ext cx="35049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submodular </a:t>
              </a:r>
              <a:r>
                <a:rPr lang="en-US" sz="2400" dirty="0" smtClean="0"/>
                <a:t>binary energy</a:t>
              </a:r>
              <a:endParaRPr lang="en-US" sz="2400" dirty="0"/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5033818" y="5867405"/>
            <a:ext cx="3811738" cy="461624"/>
          </a:xfrm>
          <a:prstGeom prst="rect">
            <a:avLst/>
          </a:prstGeom>
          <a:noFill/>
        </p:spPr>
        <p:txBody>
          <a:bodyPr wrap="none" lIns="91403" tIns="45700" rIns="91403" bIns="45700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convex </a:t>
            </a:r>
            <a:r>
              <a:rPr lang="en-US" sz="2400" dirty="0" smtClean="0"/>
              <a:t>continuous extension</a:t>
            </a:r>
            <a:endParaRPr lang="en-US" sz="2400" dirty="0"/>
          </a:p>
        </p:txBody>
      </p:sp>
      <p:sp>
        <p:nvSpPr>
          <p:cNvPr id="73" name="TextBox 72"/>
          <p:cNvSpPr txBox="1"/>
          <p:nvPr/>
        </p:nvSpPr>
        <p:spPr>
          <a:xfrm>
            <a:off x="755396" y="2133600"/>
            <a:ext cx="2371549" cy="529002"/>
          </a:xfrm>
          <a:prstGeom prst="rect">
            <a:avLst/>
          </a:prstGeom>
          <a:noFill/>
        </p:spPr>
        <p:txBody>
          <a:bodyPr wrap="none" lIns="91403" tIns="45700" rIns="91403" bIns="45700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submodularity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393730" y="2133600"/>
            <a:ext cx="1610968" cy="529002"/>
          </a:xfrm>
          <a:prstGeom prst="rect">
            <a:avLst/>
          </a:prstGeom>
          <a:noFill/>
        </p:spPr>
        <p:txBody>
          <a:bodyPr wrap="none" lIns="91403" tIns="45700" rIns="91403" bIns="45700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</a:rPr>
              <a:t>convexity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75" name="Left-Right Arrow 74"/>
          <p:cNvSpPr/>
          <p:nvPr/>
        </p:nvSpPr>
        <p:spPr>
          <a:xfrm>
            <a:off x="4038600" y="2199620"/>
            <a:ext cx="1600200" cy="4572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0" rIns="91403" bIns="45700"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4114800" y="1219200"/>
            <a:ext cx="1371600" cy="2646878"/>
          </a:xfrm>
          <a:prstGeom prst="rect">
            <a:avLst/>
          </a:prstGeom>
          <a:noFill/>
        </p:spPr>
        <p:txBody>
          <a:bodyPr wrap="square" lIns="91403" tIns="45700" rIns="91403" bIns="45700" rtlCol="0">
            <a:spAutoFit/>
          </a:bodyPr>
          <a:lstStyle/>
          <a:p>
            <a:pPr algn="ctr"/>
            <a:r>
              <a:rPr lang="en-US" sz="16600" b="1" dirty="0" smtClean="0"/>
              <a:t>?</a:t>
            </a:r>
            <a:endParaRPr lang="en-US" sz="16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0.25"/>
  <p:tag name="ORIGINALWIDTH" val="287.25"/>
  <p:tag name="LATEXADDIN" val="\documentclass{article}&#10;\usepackage{amsmath}&#10;\pagestyle{empty}&#10;\begin{document}&#10;&#10;\begin{equation}&#10; |{\mathbf S}|^{i+1}&#10;\nonumber&#10;\end{equation}&#10;&#10;&#10;\end{document}"/>
  <p:tag name="IGUANATEXSIZE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20"/>
  <p:tag name="LATEXADDIN" val="\documentclass{article}&#10;\usepackage{amsmath}&#10;\pagestyle{empty}&#10;\begin{document}&#10;&#10;\begin{equation}&#10; |{\mathbf S}|&#10;\nonumber&#10;\end{equation}&#10;&#10;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0.25"/>
  <p:tag name="ORIGINALWIDTH" val="287.25"/>
  <p:tag name="LATEXADDIN" val="\documentclass{article}&#10;\usepackage{amsmath}&#10;\pagestyle{empty}&#10;\begin{document}&#10;&#10;\begin{equation}&#10; |{\mathbf S}|^{i+1}&#10;\nonumber&#10;\end{equation}&#10;&#10;&#10;\end{document}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1.5"/>
  <p:tag name="ORIGINALWIDTH" val="530.25"/>
  <p:tag name="LATEXADDIN" val="\documentclass{article}&#10;\usepackage{amsmath}&#10;\pagestyle{empty}&#10;\begin{document}&#10;&#10;\begin{equation}&#10;\left (|{\mathbf S}| - V \right )^2&#10;\nonumber&#10;\end{equation}&#10;&#10;&#10;\end{document}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89.25"/>
  <p:tag name="LATEXADDIN" val="\documentclass{article}&#10;\usepackage{amsmath}&#10;\pagestyle{empty}&#10;\begin{document}&#10;&#10;\begin{equation}&#10; V&#10;\nonumber&#10;\end{equation}&#10;&#10;&#10;\end{document}"/>
  <p:tag name="IGUANATEXSIZE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0.25"/>
  <p:tag name="ORIGINALWIDTH" val="165"/>
  <p:tag name="LATEXADDIN" val="\documentclass{article}&#10;\usepackage{amsmath}&#10;\pagestyle{empty}&#10;\begin{document}&#10;&#10;\begin{equation}&#10; |{\mathbf S}|^i&#10;\nonumber&#10;\end{equation}&#10;&#10;&#10;\end{document}"/>
  <p:tag name="IGUANATEXSIZE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20"/>
  <p:tag name="LATEXADDIN" val="\documentclass{article}&#10;\usepackage{amsmath}&#10;\pagestyle{empty}&#10;\begin{document}&#10;&#10;\begin{equation}&#10; |{\mathbf S}|&#10;\nonumber&#10;\end{equation}&#10;&#10;&#10;\end{document}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0.25"/>
  <p:tag name="ORIGINALWIDTH" val="287.25"/>
  <p:tag name="LATEXADDIN" val="\documentclass{article}&#10;\usepackage{amsmath}&#10;\pagestyle{empty}&#10;\begin{document}&#10;&#10;\begin{equation}&#10; |{\mathbf S}|^{i+1}&#10;\nonumber&#10;\end{equation}&#10;&#10;&#10;\end{document}"/>
  <p:tag name="IGUANATEXSIZE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1.5"/>
  <p:tag name="ORIGINALWIDTH" val="530.25"/>
  <p:tag name="LATEXADDIN" val="\documentclass{article}&#10;\usepackage{amsmath}&#10;\pagestyle{empty}&#10;\begin{document}&#10;&#10;\begin{equation}&#10;\left (|{\mathbf S}| - V \right )^2&#10;\nonumber&#10;\end{equation}&#10;&#10;&#10;\end{document}"/>
  <p:tag name="IGUANATEXSIZE" val="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89.25"/>
  <p:tag name="LATEXADDIN" val="\documentclass{article}&#10;\usepackage{amsmath}&#10;\pagestyle{empty}&#10;\begin{document}&#10;&#10;\begin{equation}&#10; V&#10;\nonumber&#10;\end{equation}&#10;&#10;&#10;\end{document}"/>
  <p:tag name="IGUANATEXSIZE" val="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0.25"/>
  <p:tag name="ORIGINALWIDTH" val="165"/>
  <p:tag name="LATEXADDIN" val="\documentclass{article}&#10;\usepackage{amsmath}&#10;\pagestyle{empty}&#10;\begin{document}&#10;&#10;\begin{equation}&#10; |{\mathbf S}|^i&#10;\nonumber&#10;\end{equation}&#10;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1.5"/>
  <p:tag name="ORIGINALWIDTH" val="530.25"/>
  <p:tag name="LATEXADDIN" val="\documentclass{article}&#10;\usepackage{amsmath}&#10;\pagestyle{empty}&#10;\begin{document}&#10;&#10;\begin{equation}&#10;\left (|{\mathbf S}| - V \right )^2&#10;\nonumber&#10;\end{equation}&#10;&#10;&#10;\end{document}"/>
  <p:tag name="IGUANATEXSIZE" val="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20"/>
  <p:tag name="LATEXADDIN" val="\documentclass{article}&#10;\usepackage{amsmath}&#10;\pagestyle{empty}&#10;\begin{document}&#10;&#10;\begin{equation}&#10; |{\mathbf S}|&#10;\nonumber&#10;\end{equation}&#10;&#10;&#10;\end{document}"/>
  <p:tag name="IGUANATEXSIZE" val="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5.75"/>
  <p:tag name="ORIGINALWIDTH" val="1205.25"/>
  <p:tag name="LATEXADDIN" val="\documentclass{article}&#10;\usepackage{amsmath}&#10;\pagestyle{empty}&#10;\begin{document}&#10;&#10;$\frac{\mu}{2} \int_{\Omega} \left (1 - \|\nabla \phi\| \right)^2 dxdy $&#10;&#10;&#10;\end{document}"/>
  <p:tag name="IGUANATEXSIZE" val="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2.5"/>
  <p:tag name="ORIGINALWIDTH" val="66"/>
  <p:tag name="LATEXADDIN" val="\documentclass{article}&#10;\usepackage{amsmath}&#10;\pagestyle{empty}&#10;\begin{document}&#10;&#10; $ \phi $&#10;&#10;&#10;\end{document}"/>
  <p:tag name="IGUANATEXSIZE" val="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64.5"/>
  <p:tag name="LATEXADDIN" val="\documentclass{article}&#10;\usepackage{amsmath}&#10;\pagestyle{empty}&#10;\begin{document}&#10;&#10;\begin{equation}&#10;{\mathbf S}&#10;\nonumber&#10;\end{equation}&#10;&#10;&#10;\end{document}"/>
  <p:tag name="IGUANATEXSIZE" val="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9.5"/>
  <p:tag name="ORIGINALWIDTH" val="66"/>
  <p:tag name="LATEXADDIN" val="\documentclass{article}&#10;\usepackage{amsmath}&#10;\pagestyle{empty}&#10;\begin{document}&#10;&#10;\begin{equation}&#10;p&#10;\nonumber&#10;\end{equation}&#10;&#10;&#10;\end{document}"/>
  <p:tag name="IGUANATEXSIZE" val="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7"/>
  <p:tag name="ORIGINALWIDTH" val="55.5"/>
  <p:tag name="LATEXADDIN" val="\documentclass{article}&#10;\usepackage{amsmath}&#10;\pagestyle{empty}&#10;\begin{document}&#10;&#10;\begin{equation}&#10; {\mathbf c}&#10;\nonumber&#10;\end{equation}&#10;&#10;\end{document}"/>
  <p:tag name="IGUANATEXSIZE" val="2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2.25"/>
  <p:tag name="ORIGINALWIDTH" val="1232.25"/>
  <p:tag name="LATEXADDIN" val="\documentclass{article}&#10;\usepackage{amsmath}&#10;\pagestyle{empty}&#10;\begin{document}&#10;&#10;\begin{equation}&#10; {\cal C}(\mathbf S) = \frac{\int_{\mathbf S} \|p - {\mathbf c} \|^2_{L_2}&#10; dp}{\left ( \int_{\mathbf S} dp \right )^2}&#10;\nonumber&#10;\end{equation}&#10;&#10;\end{document}"/>
  <p:tag name="IGUANATEXSIZE" val="2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1.5"/>
  <p:tag name="ORIGINALWIDTH" val="1329"/>
  <p:tag name="LATEXADDIN" val="\documentclass{article}&#10;\usepackage{amsmath}&#10;\pagestyle{empty}&#10;\begin{document}&#10;&#10;\begin{equation}&#10;\left (|{\mathbf S}| - V \right )^2 + \lambda Length ({\mathbf S})&#10;\nonumber&#10;\end{equation}&#10;&#10;&#10;\end{document}"/>
  <p:tag name="IGUANATEXSIZE" val="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84.25"/>
  <p:tag name="ORIGINALWIDTH" val="705.75"/>
  <p:tag name="LATEXADDIN" val="\documentclass{article}&#10;\usepackage{amsmath}&#10;\pagestyle{empty}&#10;\begin{document}&#10;&#10;\begin{equation}&#10;\sum_{pq \in N} [ s_p \neq s_q]&#10;\nonumber&#10;\end{equation}&#10;&#10;&#10;\end{document}"/>
  <p:tag name="IGUANATEXSIZE" val="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83.5"/>
  <p:tag name="ORIGINALWIDTH" val="956.25"/>
  <p:tag name="LATEXADDIN" val="\documentclass{article}&#10;\usepackage{amsmath}&#10;\pagestyle{empty}&#10;\begin{document}&#10;&#10;\begin{equation}&#10;\int_{\Omega}\delta (\phi)\|\nabla \phi \|dxdy \nonumber \\&#10;\end{equation}&#10;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89.25"/>
  <p:tag name="LATEXADDIN" val="\documentclass{article}&#10;\usepackage{amsmath}&#10;\pagestyle{empty}&#10;\begin{document}&#10;&#10;\begin{equation}&#10; V&#10;\nonumber&#10;\end{equation}&#10;&#10;&#10;\end{document}"/>
  <p:tag name="IGUANATEXSIZE" val="2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.25"/>
  <p:tag name="ORIGINALWIDTH" val="328.5"/>
  <p:tag name="LATEXADDIN" val="\documentclass{article}&#10;\usepackage{amsmath}&#10;\pagestyle{empty}&#10;\begin{document}&#10;&#10;\begin{equation}&#10; s_p=1 &#10;\nonumber&#10;\end{equation}&#10;&#10;&#10;\end{document}"/>
  <p:tag name="IGUANATEXSIZE" val="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83.25"/>
  <p:tag name="LATEXADDIN" val="\documentclass{article}&#10;\usepackage{amsmath}&#10;\pagestyle{empty}&#10;\begin{document}&#10;&#10;\begin{equation}&#10;(\phi)&gt;0 \nonumber&#10;\end{equation}&#10;&#10;&#10;\end{document}"/>
  <p:tag name="IGUANATEXSIZE" val="2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64.5"/>
  <p:tag name="LATEXADDIN" val="\documentclass{article}&#10;\usepackage{amsmath}&#10;\pagestyle{empty}&#10;\begin{document}&#10;&#10;\begin{equation}&#10;{\mathbf S}&#10;\nonumber&#10;\end{equation}&#10;&#10;&#10;\end{document}"/>
  <p:tag name="IGUANATEXSIZE" val="2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83.25"/>
  <p:tag name="LATEXADDIN" val="\documentclass{article}&#10;\usepackage{amsmath}&#10;\pagestyle{empty}&#10;\begin{document}&#10;&#10;\begin{equation}&#10;(\phi)&lt;0 \nonumber&#10;\end{equation}&#10;&#10;&#10;\end{document}"/>
  <p:tag name="IGUANATEXSIZE" val="2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8.5"/>
  <p:tag name="ORIGINALWIDTH" val="333.75"/>
  <p:tag name="LATEXADDIN" val="\documentclass{article}&#10;\usepackage{amsmath}&#10;\pagestyle{empty}&#10;\begin{document}&#10;&#10;\begin{equation}&#10; s_p=0&#10;\nonumber&#10;\end{equation}&#10;&#10;&#10;\end{document}"/>
  <p:tag name="IGUANATEXSIZE" val="2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8.25"/>
  <p:tag name="ORIGINALWIDTH" val="1407.75"/>
  <p:tag name="LATEXADDIN" val="\documentclass{article}&#10;\usepackage{amsmath}&#10;\pagestyle{empty}&#10;\begin{document}&#10;&#10;$&#10;\sum_{p+q\leq l}(\langle x^py^q, {\mathbf S} \rangle -m_{pq})^2&#10;$&#10;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0.25"/>
  <p:tag name="ORIGINALWIDTH" val="165"/>
  <p:tag name="LATEXADDIN" val="\documentclass{article}&#10;\usepackage{amsmath}&#10;\pagestyle{empty}&#10;\begin{document}&#10;&#10;\begin{equation}&#10; |{\mathbf S}|^i&#10;\nonumber&#10;\end{equation}&#10;&#10;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20"/>
  <p:tag name="LATEXADDIN" val="\documentclass{article}&#10;\usepackage{amsmath}&#10;\pagestyle{empty}&#10;\begin{document}&#10;&#10;\begin{equation}&#10; |{\mathbf S}|&#10;\nonumber&#10;\end{equation}&#10;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0.25"/>
  <p:tag name="ORIGINALWIDTH" val="287.25"/>
  <p:tag name="LATEXADDIN" val="\documentclass{article}&#10;\usepackage{amsmath}&#10;\pagestyle{empty}&#10;\begin{document}&#10;&#10;\begin{equation}&#10; |{\mathbf S}|^{i+1}&#10;\nonumber&#10;\end{equation}&#10;&#10;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1.5"/>
  <p:tag name="ORIGINALWIDTH" val="530.25"/>
  <p:tag name="LATEXADDIN" val="\documentclass{article}&#10;\usepackage{amsmath}&#10;\pagestyle{empty}&#10;\begin{document}&#10;&#10;\begin{equation}&#10;\left (|{\mathbf S}| - V \right )^2&#10;\nonumber&#10;\end{equation}&#10;&#10;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89.25"/>
  <p:tag name="LATEXADDIN" val="\documentclass{article}&#10;\usepackage{amsmath}&#10;\pagestyle{empty}&#10;\begin{document}&#10;&#10;\begin{equation}&#10; V&#10;\nonumber&#10;\end{equation}&#10;&#10;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0.25"/>
  <p:tag name="ORIGINALWIDTH" val="165"/>
  <p:tag name="LATEXADDIN" val="\documentclass{article}&#10;\usepackage{amsmath}&#10;\pagestyle{empty}&#10;\begin{document}&#10;&#10;\begin{equation}&#10; |{\mathbf S}|^i&#10;\nonumber&#10;\end{equation}&#10;&#10;&#10;\end{document}"/>
  <p:tag name="IGUANATEXSIZE" val="2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7058</TotalTime>
  <Words>2135</Words>
  <Application>Microsoft Office PowerPoint</Application>
  <PresentationFormat>On-screen Show (4:3)</PresentationFormat>
  <Paragraphs>609</Paragraphs>
  <Slides>57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9" baseType="lpstr">
      <vt:lpstr>Office Theme</vt:lpstr>
      <vt:lpstr>Equation</vt:lpstr>
      <vt:lpstr>Higher-order and/or non-submodular optimization:  </vt:lpstr>
      <vt:lpstr>Basic segmentation energy E(S)</vt:lpstr>
      <vt:lpstr>Basic segmentation energy E(S)</vt:lpstr>
      <vt:lpstr> Submodular set functions</vt:lpstr>
      <vt:lpstr> Submodular set functions</vt:lpstr>
      <vt:lpstr> Submodular set functions</vt:lpstr>
      <vt:lpstr> Submodular set functions</vt:lpstr>
      <vt:lpstr>Slide 8</vt:lpstr>
      <vt:lpstr>Slide 9</vt:lpstr>
      <vt:lpstr>Slide 10</vt:lpstr>
      <vt:lpstr>posterior  optimization (in Markov Random Fields)                                        </vt:lpstr>
      <vt:lpstr>second-order submodular energy</vt:lpstr>
      <vt:lpstr>Now - more difficult energies</vt:lpstr>
      <vt:lpstr>Beyond submodularity: even second-order is challenging</vt:lpstr>
      <vt:lpstr>Beyond submodularity: even second-order is challenging</vt:lpstr>
      <vt:lpstr>Many useful higher-order energies</vt:lpstr>
      <vt:lpstr>Slide 17</vt:lpstr>
      <vt:lpstr>Our recent methods: local submodular approximations  (submodularization) </vt:lpstr>
      <vt:lpstr>Trust Region  Approximation</vt:lpstr>
      <vt:lpstr>Volume Constraint  for Vertebrae segmentation</vt:lpstr>
      <vt:lpstr>Slide 21</vt:lpstr>
      <vt:lpstr>Slide 22</vt:lpstr>
      <vt:lpstr>Slide 23</vt:lpstr>
      <vt:lpstr>Bound Optimization</vt:lpstr>
      <vt:lpstr>Bound Optimization</vt:lpstr>
      <vt:lpstr>Bound Optimization</vt:lpstr>
      <vt:lpstr>Pseudo-Bound Optimization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Entropy-based segmentation</vt:lpstr>
      <vt:lpstr>Pseudo-Bound optimization [ECCV 2014]</vt:lpstr>
      <vt:lpstr>Slide 50</vt:lpstr>
      <vt:lpstr>Slide 51</vt:lpstr>
      <vt:lpstr>Need to penalize  3-clique configurations  (010) and (101)</vt:lpstr>
      <vt:lpstr>Segmentation Examples</vt:lpstr>
      <vt:lpstr>Segmentation Examples</vt:lpstr>
      <vt:lpstr>Segmentation Examples</vt:lpstr>
      <vt:lpstr>Segmentation Examples</vt:lpstr>
      <vt:lpstr>Take-home messages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</dc:title>
  <dc:creator>yuri</dc:creator>
  <cp:lastModifiedBy>yuri</cp:lastModifiedBy>
  <cp:revision>821</cp:revision>
  <dcterms:created xsi:type="dcterms:W3CDTF">2006-08-16T00:00:00Z</dcterms:created>
  <dcterms:modified xsi:type="dcterms:W3CDTF">2014-09-14T05:11:37Z</dcterms:modified>
</cp:coreProperties>
</file>